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slideLayouts/slideLayout1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6" r:id="rId3"/>
    <p:sldMasterId id="2147483768" r:id="rId4"/>
    <p:sldMasterId id="2147483784" r:id="rId5"/>
    <p:sldMasterId id="2147483795" r:id="rId6"/>
    <p:sldMasterId id="2147483806" r:id="rId7"/>
    <p:sldMasterId id="2147483817" r:id="rId8"/>
  </p:sldMasterIdLst>
  <p:notesMasterIdLst>
    <p:notesMasterId r:id="rId62"/>
  </p:notesMasterIdLst>
  <p:sldIdLst>
    <p:sldId id="260" r:id="rId9"/>
    <p:sldId id="284" r:id="rId10"/>
    <p:sldId id="285" r:id="rId11"/>
    <p:sldId id="286" r:id="rId12"/>
    <p:sldId id="318" r:id="rId13"/>
    <p:sldId id="259" r:id="rId14"/>
    <p:sldId id="261" r:id="rId15"/>
    <p:sldId id="262" r:id="rId16"/>
    <p:sldId id="263" r:id="rId17"/>
    <p:sldId id="271" r:id="rId18"/>
    <p:sldId id="272" r:id="rId19"/>
    <p:sldId id="278" r:id="rId20"/>
    <p:sldId id="273" r:id="rId21"/>
    <p:sldId id="279" r:id="rId22"/>
    <p:sldId id="289" r:id="rId23"/>
    <p:sldId id="290" r:id="rId24"/>
    <p:sldId id="291" r:id="rId25"/>
    <p:sldId id="292" r:id="rId26"/>
    <p:sldId id="293" r:id="rId27"/>
    <p:sldId id="294" r:id="rId28"/>
    <p:sldId id="298" r:id="rId29"/>
    <p:sldId id="299" r:id="rId30"/>
    <p:sldId id="300" r:id="rId31"/>
    <p:sldId id="301" r:id="rId32"/>
    <p:sldId id="302" r:id="rId33"/>
    <p:sldId id="305" r:id="rId34"/>
    <p:sldId id="306" r:id="rId35"/>
    <p:sldId id="310" r:id="rId36"/>
    <p:sldId id="311" r:id="rId37"/>
    <p:sldId id="312" r:id="rId38"/>
    <p:sldId id="313" r:id="rId39"/>
    <p:sldId id="314" r:id="rId40"/>
    <p:sldId id="315" r:id="rId41"/>
    <p:sldId id="316" r:id="rId42"/>
    <p:sldId id="317" r:id="rId43"/>
    <p:sldId id="274" r:id="rId44"/>
    <p:sldId id="276" r:id="rId45"/>
    <p:sldId id="275" r:id="rId46"/>
    <p:sldId id="288" r:id="rId47"/>
    <p:sldId id="319" r:id="rId48"/>
    <p:sldId id="264" r:id="rId49"/>
    <p:sldId id="265" r:id="rId50"/>
    <p:sldId id="258" r:id="rId51"/>
    <p:sldId id="257" r:id="rId52"/>
    <p:sldId id="266" r:id="rId53"/>
    <p:sldId id="268" r:id="rId54"/>
    <p:sldId id="320" r:id="rId55"/>
    <p:sldId id="267" r:id="rId56"/>
    <p:sldId id="280" r:id="rId57"/>
    <p:sldId id="282" r:id="rId58"/>
    <p:sldId id="283" r:id="rId59"/>
    <p:sldId id="281" r:id="rId60"/>
    <p:sldId id="270" r:id="rId61"/>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1" autoAdjust="0"/>
  </p:normalViewPr>
  <p:slideViewPr>
    <p:cSldViewPr>
      <p:cViewPr varScale="1">
        <p:scale>
          <a:sx n="66" d="100"/>
          <a:sy n="66" d="100"/>
        </p:scale>
        <p:origin x="-14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1A588-D7DD-46AC-A3AE-CCB6A8C6B93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s-VE"/>
        </a:p>
      </dgm:t>
    </dgm:pt>
    <dgm:pt modelId="{974F15AE-7D54-40C4-8093-11CCC5DA43E2}">
      <dgm:prSet phldrT="[Texto]" custT="1"/>
      <dgm:spPr/>
      <dgm:t>
        <a:bodyPr/>
        <a:lstStyle/>
        <a:p>
          <a:r>
            <a:rPr lang="es-ES" sz="1800" b="1" dirty="0"/>
            <a:t>Se seleccionaron 14.300 individuos sanos y asintomáticos.</a:t>
          </a:r>
          <a:endParaRPr lang="es-VE" sz="1800" b="1" dirty="0"/>
        </a:p>
      </dgm:t>
    </dgm:pt>
    <dgm:pt modelId="{B5964922-8ABE-4E4C-BA37-03166A3BD5BB}" type="parTrans" cxnId="{32B7DC22-8D1C-4D18-A980-CA93724D3CD9}">
      <dgm:prSet/>
      <dgm:spPr/>
      <dgm:t>
        <a:bodyPr/>
        <a:lstStyle/>
        <a:p>
          <a:endParaRPr lang="es-VE"/>
        </a:p>
      </dgm:t>
    </dgm:pt>
    <dgm:pt modelId="{6ECCDB3D-81DC-4B17-A2AE-9FBB34996F72}" type="sibTrans" cxnId="{32B7DC22-8D1C-4D18-A980-CA93724D3CD9}">
      <dgm:prSet/>
      <dgm:spPr/>
      <dgm:t>
        <a:bodyPr/>
        <a:lstStyle/>
        <a:p>
          <a:endParaRPr lang="es-VE"/>
        </a:p>
      </dgm:t>
    </dgm:pt>
    <dgm:pt modelId="{25D8E9C0-4A11-48C6-99C6-3FA8AE3FFC0C}">
      <dgm:prSet phldrT="[Texto]" custT="1"/>
      <dgm:spPr/>
      <dgm:t>
        <a:bodyPr/>
        <a:lstStyle/>
        <a:p>
          <a:r>
            <a:rPr lang="es-ES" sz="1800" b="1" dirty="0"/>
            <a:t>El ultrasonido carotídeo y femoral se realizó en todos los pacientes</a:t>
          </a:r>
          <a:r>
            <a:rPr lang="es-ES" sz="1400" b="1" dirty="0"/>
            <a:t>.</a:t>
          </a:r>
          <a:endParaRPr lang="es-VE" sz="1400" b="1" dirty="0"/>
        </a:p>
      </dgm:t>
    </dgm:pt>
    <dgm:pt modelId="{82A76E61-EDC2-42B1-9724-15E627A7F90F}" type="parTrans" cxnId="{E1E4E4EB-1FFA-498C-8517-8AE1A95E6100}">
      <dgm:prSet/>
      <dgm:spPr/>
      <dgm:t>
        <a:bodyPr/>
        <a:lstStyle/>
        <a:p>
          <a:endParaRPr lang="es-VE"/>
        </a:p>
      </dgm:t>
    </dgm:pt>
    <dgm:pt modelId="{CFC18E0D-38F4-4E9C-A3C9-AD80FDDD517B}" type="sibTrans" cxnId="{E1E4E4EB-1FFA-498C-8517-8AE1A95E6100}">
      <dgm:prSet/>
      <dgm:spPr/>
      <dgm:t>
        <a:bodyPr/>
        <a:lstStyle/>
        <a:p>
          <a:endParaRPr lang="es-VE"/>
        </a:p>
      </dgm:t>
    </dgm:pt>
    <dgm:pt modelId="{D3E41B60-B9C6-413F-BF54-E957676164AE}">
      <dgm:prSet phldrT="[Texto]" custT="1"/>
      <dgm:spPr/>
      <dgm:t>
        <a:bodyPr/>
        <a:lstStyle/>
        <a:p>
          <a:r>
            <a:rPr lang="es-ES" sz="1800" b="1" dirty="0"/>
            <a:t>Periodo de reclutamiento: 26 meses.</a:t>
          </a:r>
          <a:endParaRPr lang="es-VE" sz="1800" b="1" dirty="0"/>
        </a:p>
      </dgm:t>
    </dgm:pt>
    <dgm:pt modelId="{BD4AECC3-55DA-462B-AB40-A3F819BF9994}" type="parTrans" cxnId="{98280182-1F85-41D9-A5BF-FFB8BE4BC07E}">
      <dgm:prSet/>
      <dgm:spPr/>
      <dgm:t>
        <a:bodyPr/>
        <a:lstStyle/>
        <a:p>
          <a:endParaRPr lang="es-VE"/>
        </a:p>
      </dgm:t>
    </dgm:pt>
    <dgm:pt modelId="{FC74948C-6183-4371-9608-B0D50AA2A2CB}" type="sibTrans" cxnId="{98280182-1F85-41D9-A5BF-FFB8BE4BC07E}">
      <dgm:prSet/>
      <dgm:spPr/>
      <dgm:t>
        <a:bodyPr/>
        <a:lstStyle/>
        <a:p>
          <a:endParaRPr lang="es-VE"/>
        </a:p>
      </dgm:t>
    </dgm:pt>
    <dgm:pt modelId="{7268A447-EE5C-4246-92F1-9178DACC05A2}">
      <dgm:prSet phldrT="[Texto]" custT="1"/>
      <dgm:spPr/>
      <dgm:t>
        <a:bodyPr/>
        <a:lstStyle/>
        <a:p>
          <a:r>
            <a:rPr lang="es-ES" sz="1800" b="1" dirty="0"/>
            <a:t>De los individuos disponibles, se incluyeron 13.221 en el seguimiento con edades comprendidas entre 35 y 65 años</a:t>
          </a:r>
          <a:r>
            <a:rPr lang="es-ES" sz="1200" b="1" dirty="0"/>
            <a:t>.</a:t>
          </a:r>
          <a:endParaRPr lang="es-VE" sz="1200" b="1" dirty="0"/>
        </a:p>
      </dgm:t>
    </dgm:pt>
    <dgm:pt modelId="{DC9BF6A7-01DE-4ECE-9CBD-AC46B9B2AD4B}" type="parTrans" cxnId="{E51AE3C6-3D5C-4860-AE55-6CEA1812C3FB}">
      <dgm:prSet/>
      <dgm:spPr/>
      <dgm:t>
        <a:bodyPr/>
        <a:lstStyle/>
        <a:p>
          <a:endParaRPr lang="es-VE"/>
        </a:p>
      </dgm:t>
    </dgm:pt>
    <dgm:pt modelId="{457B3AEE-9936-475C-B84D-F072CB823117}" type="sibTrans" cxnId="{E51AE3C6-3D5C-4860-AE55-6CEA1812C3FB}">
      <dgm:prSet/>
      <dgm:spPr/>
      <dgm:t>
        <a:bodyPr/>
        <a:lstStyle/>
        <a:p>
          <a:endParaRPr lang="es-VE"/>
        </a:p>
      </dgm:t>
    </dgm:pt>
    <dgm:pt modelId="{3F6F9D8F-3F74-46DE-B41A-C1DB2C9DF9C7}">
      <dgm:prSet phldrT="[Texto]" custT="1"/>
      <dgm:spPr/>
      <dgm:t>
        <a:bodyPr/>
        <a:lstStyle/>
        <a:p>
          <a:r>
            <a:rPr lang="es-ES" sz="1800" b="1" dirty="0"/>
            <a:t>El estudio finalizó cuando 10.000 individuos completaron el seguimiento de 10 años</a:t>
          </a:r>
          <a:r>
            <a:rPr lang="es-ES" sz="1400" b="1" dirty="0"/>
            <a:t>.</a:t>
          </a:r>
          <a:endParaRPr lang="es-VE" sz="1400" b="1" dirty="0"/>
        </a:p>
      </dgm:t>
    </dgm:pt>
    <dgm:pt modelId="{BA41002C-FEB3-4BC6-A5E8-5EA7C3826E9C}" type="parTrans" cxnId="{0FD2EC97-F29B-4FF3-BAD6-61C35C8844A9}">
      <dgm:prSet/>
      <dgm:spPr/>
      <dgm:t>
        <a:bodyPr/>
        <a:lstStyle/>
        <a:p>
          <a:endParaRPr lang="es-VE"/>
        </a:p>
      </dgm:t>
    </dgm:pt>
    <dgm:pt modelId="{045ACC6F-9FCC-4E41-9362-B4D5F5AB6420}" type="sibTrans" cxnId="{0FD2EC97-F29B-4FF3-BAD6-61C35C8844A9}">
      <dgm:prSet/>
      <dgm:spPr/>
      <dgm:t>
        <a:bodyPr/>
        <a:lstStyle/>
        <a:p>
          <a:endParaRPr lang="es-VE"/>
        </a:p>
      </dgm:t>
    </dgm:pt>
    <dgm:pt modelId="{63E52CE2-5734-43F1-AF3A-73AFAD3BCB17}" type="pres">
      <dgm:prSet presAssocID="{0911A588-D7DD-46AC-A3AE-CCB6A8C6B93C}" presName="compositeShape" presStyleCnt="0">
        <dgm:presLayoutVars>
          <dgm:dir/>
          <dgm:resizeHandles/>
        </dgm:presLayoutVars>
      </dgm:prSet>
      <dgm:spPr/>
      <dgm:t>
        <a:bodyPr/>
        <a:lstStyle/>
        <a:p>
          <a:endParaRPr lang="es-VE"/>
        </a:p>
      </dgm:t>
    </dgm:pt>
    <dgm:pt modelId="{EF5D3EDA-FBED-41B8-B511-092A993D2967}" type="pres">
      <dgm:prSet presAssocID="{0911A588-D7DD-46AC-A3AE-CCB6A8C6B93C}" presName="pyramid" presStyleLbl="node1" presStyleIdx="0" presStyleCnt="1" custLinFactNeighborX="-23150" custLinFactNeighborY="2896"/>
      <dgm:spPr>
        <a:ln>
          <a:noFill/>
        </a:ln>
      </dgm:spPr>
    </dgm:pt>
    <dgm:pt modelId="{26916503-6DED-436F-AE77-8B7FCACF6EF8}" type="pres">
      <dgm:prSet presAssocID="{0911A588-D7DD-46AC-A3AE-CCB6A8C6B93C}" presName="theList" presStyleCnt="0"/>
      <dgm:spPr/>
    </dgm:pt>
    <dgm:pt modelId="{7C72E0CB-0DCE-437B-B08E-ED455ABCB01F}" type="pres">
      <dgm:prSet presAssocID="{974F15AE-7D54-40C4-8093-11CCC5DA43E2}" presName="aNode" presStyleLbl="fgAcc1" presStyleIdx="0" presStyleCnt="5" custScaleX="242647" custLinFactNeighborX="33559">
        <dgm:presLayoutVars>
          <dgm:bulletEnabled val="1"/>
        </dgm:presLayoutVars>
      </dgm:prSet>
      <dgm:spPr/>
      <dgm:t>
        <a:bodyPr/>
        <a:lstStyle/>
        <a:p>
          <a:endParaRPr lang="es-VE"/>
        </a:p>
      </dgm:t>
    </dgm:pt>
    <dgm:pt modelId="{D8761AB7-1530-40A0-B0E1-686ABB766255}" type="pres">
      <dgm:prSet presAssocID="{974F15AE-7D54-40C4-8093-11CCC5DA43E2}" presName="aSpace" presStyleCnt="0"/>
      <dgm:spPr/>
    </dgm:pt>
    <dgm:pt modelId="{A18B2F4D-5DB1-4791-A429-03DACFE026AB}" type="pres">
      <dgm:prSet presAssocID="{25D8E9C0-4A11-48C6-99C6-3FA8AE3FFC0C}" presName="aNode" presStyleLbl="fgAcc1" presStyleIdx="1" presStyleCnt="5" custScaleX="242647" custLinFactNeighborX="34276" custLinFactNeighborY="21561">
        <dgm:presLayoutVars>
          <dgm:bulletEnabled val="1"/>
        </dgm:presLayoutVars>
      </dgm:prSet>
      <dgm:spPr/>
      <dgm:t>
        <a:bodyPr/>
        <a:lstStyle/>
        <a:p>
          <a:endParaRPr lang="es-VE"/>
        </a:p>
      </dgm:t>
    </dgm:pt>
    <dgm:pt modelId="{A58E629E-8AC9-4B10-8F99-3BA59189AD59}" type="pres">
      <dgm:prSet presAssocID="{25D8E9C0-4A11-48C6-99C6-3FA8AE3FFC0C}" presName="aSpace" presStyleCnt="0"/>
      <dgm:spPr/>
    </dgm:pt>
    <dgm:pt modelId="{226AE0EA-4498-4D03-9618-13634981E6D8}" type="pres">
      <dgm:prSet presAssocID="{D3E41B60-B9C6-413F-BF54-E957676164AE}" presName="aNode" presStyleLbl="fgAcc1" presStyleIdx="2" presStyleCnt="5" custScaleX="242647" custLinFactNeighborX="33559">
        <dgm:presLayoutVars>
          <dgm:bulletEnabled val="1"/>
        </dgm:presLayoutVars>
      </dgm:prSet>
      <dgm:spPr/>
      <dgm:t>
        <a:bodyPr/>
        <a:lstStyle/>
        <a:p>
          <a:endParaRPr lang="es-VE"/>
        </a:p>
      </dgm:t>
    </dgm:pt>
    <dgm:pt modelId="{F629DE29-5D56-405C-ADCF-CA93D7871561}" type="pres">
      <dgm:prSet presAssocID="{D3E41B60-B9C6-413F-BF54-E957676164AE}" presName="aSpace" presStyleCnt="0"/>
      <dgm:spPr/>
    </dgm:pt>
    <dgm:pt modelId="{61ED98E0-20A1-40E1-9FC5-BEF3E37205B4}" type="pres">
      <dgm:prSet presAssocID="{7268A447-EE5C-4246-92F1-9178DACC05A2}" presName="aNode" presStyleLbl="fgAcc1" presStyleIdx="3" presStyleCnt="5" custScaleX="242647" custLinFactNeighborX="33559">
        <dgm:presLayoutVars>
          <dgm:bulletEnabled val="1"/>
        </dgm:presLayoutVars>
      </dgm:prSet>
      <dgm:spPr/>
      <dgm:t>
        <a:bodyPr/>
        <a:lstStyle/>
        <a:p>
          <a:endParaRPr lang="es-VE"/>
        </a:p>
      </dgm:t>
    </dgm:pt>
    <dgm:pt modelId="{0D0ADEBC-07E3-4E0D-AA3B-455DEAA08360}" type="pres">
      <dgm:prSet presAssocID="{7268A447-EE5C-4246-92F1-9178DACC05A2}" presName="aSpace" presStyleCnt="0"/>
      <dgm:spPr/>
    </dgm:pt>
    <dgm:pt modelId="{40A0FA67-0B6E-4C32-9BAE-4C8313F28C88}" type="pres">
      <dgm:prSet presAssocID="{3F6F9D8F-3F74-46DE-B41A-C1DB2C9DF9C7}" presName="aNode" presStyleLbl="fgAcc1" presStyleIdx="4" presStyleCnt="5" custScaleX="242647" custLinFactNeighborX="33559">
        <dgm:presLayoutVars>
          <dgm:bulletEnabled val="1"/>
        </dgm:presLayoutVars>
      </dgm:prSet>
      <dgm:spPr/>
      <dgm:t>
        <a:bodyPr/>
        <a:lstStyle/>
        <a:p>
          <a:endParaRPr lang="es-VE"/>
        </a:p>
      </dgm:t>
    </dgm:pt>
    <dgm:pt modelId="{E0E7E684-33CF-455E-8C88-6D39E7827EC8}" type="pres">
      <dgm:prSet presAssocID="{3F6F9D8F-3F74-46DE-B41A-C1DB2C9DF9C7}" presName="aSpace" presStyleCnt="0"/>
      <dgm:spPr/>
    </dgm:pt>
  </dgm:ptLst>
  <dgm:cxnLst>
    <dgm:cxn modelId="{D06A834D-495C-4449-AAE6-924FFB805DBB}" type="presOf" srcId="{25D8E9C0-4A11-48C6-99C6-3FA8AE3FFC0C}" destId="{A18B2F4D-5DB1-4791-A429-03DACFE026AB}" srcOrd="0" destOrd="0" presId="urn:microsoft.com/office/officeart/2005/8/layout/pyramid2"/>
    <dgm:cxn modelId="{55D3E571-5C1C-41E6-B8DC-E365C298BE39}" type="presOf" srcId="{7268A447-EE5C-4246-92F1-9178DACC05A2}" destId="{61ED98E0-20A1-40E1-9FC5-BEF3E37205B4}" srcOrd="0" destOrd="0" presId="urn:microsoft.com/office/officeart/2005/8/layout/pyramid2"/>
    <dgm:cxn modelId="{0FD2EC97-F29B-4FF3-BAD6-61C35C8844A9}" srcId="{0911A588-D7DD-46AC-A3AE-CCB6A8C6B93C}" destId="{3F6F9D8F-3F74-46DE-B41A-C1DB2C9DF9C7}" srcOrd="4" destOrd="0" parTransId="{BA41002C-FEB3-4BC6-A5E8-5EA7C3826E9C}" sibTransId="{045ACC6F-9FCC-4E41-9362-B4D5F5AB6420}"/>
    <dgm:cxn modelId="{E51AE3C6-3D5C-4860-AE55-6CEA1812C3FB}" srcId="{0911A588-D7DD-46AC-A3AE-CCB6A8C6B93C}" destId="{7268A447-EE5C-4246-92F1-9178DACC05A2}" srcOrd="3" destOrd="0" parTransId="{DC9BF6A7-01DE-4ECE-9CBD-AC46B9B2AD4B}" sibTransId="{457B3AEE-9936-475C-B84D-F072CB823117}"/>
    <dgm:cxn modelId="{6837463B-3323-4D6A-B7FD-D79BA394C7C0}" type="presOf" srcId="{0911A588-D7DD-46AC-A3AE-CCB6A8C6B93C}" destId="{63E52CE2-5734-43F1-AF3A-73AFAD3BCB17}" srcOrd="0" destOrd="0" presId="urn:microsoft.com/office/officeart/2005/8/layout/pyramid2"/>
    <dgm:cxn modelId="{E1E4E4EB-1FFA-498C-8517-8AE1A95E6100}" srcId="{0911A588-D7DD-46AC-A3AE-CCB6A8C6B93C}" destId="{25D8E9C0-4A11-48C6-99C6-3FA8AE3FFC0C}" srcOrd="1" destOrd="0" parTransId="{82A76E61-EDC2-42B1-9724-15E627A7F90F}" sibTransId="{CFC18E0D-38F4-4E9C-A3C9-AD80FDDD517B}"/>
    <dgm:cxn modelId="{83466728-7815-40D3-AC5B-C88FD40CBAAB}" type="presOf" srcId="{D3E41B60-B9C6-413F-BF54-E957676164AE}" destId="{226AE0EA-4498-4D03-9618-13634981E6D8}" srcOrd="0" destOrd="0" presId="urn:microsoft.com/office/officeart/2005/8/layout/pyramid2"/>
    <dgm:cxn modelId="{32B7DC22-8D1C-4D18-A980-CA93724D3CD9}" srcId="{0911A588-D7DD-46AC-A3AE-CCB6A8C6B93C}" destId="{974F15AE-7D54-40C4-8093-11CCC5DA43E2}" srcOrd="0" destOrd="0" parTransId="{B5964922-8ABE-4E4C-BA37-03166A3BD5BB}" sibTransId="{6ECCDB3D-81DC-4B17-A2AE-9FBB34996F72}"/>
    <dgm:cxn modelId="{55F0D982-64F8-4B88-AEB2-9071E6AF9191}" type="presOf" srcId="{3F6F9D8F-3F74-46DE-B41A-C1DB2C9DF9C7}" destId="{40A0FA67-0B6E-4C32-9BAE-4C8313F28C88}" srcOrd="0" destOrd="0" presId="urn:microsoft.com/office/officeart/2005/8/layout/pyramid2"/>
    <dgm:cxn modelId="{8CA8EC14-0CBD-44D0-9475-7C563A2622F7}" type="presOf" srcId="{974F15AE-7D54-40C4-8093-11CCC5DA43E2}" destId="{7C72E0CB-0DCE-437B-B08E-ED455ABCB01F}" srcOrd="0" destOrd="0" presId="urn:microsoft.com/office/officeart/2005/8/layout/pyramid2"/>
    <dgm:cxn modelId="{98280182-1F85-41D9-A5BF-FFB8BE4BC07E}" srcId="{0911A588-D7DD-46AC-A3AE-CCB6A8C6B93C}" destId="{D3E41B60-B9C6-413F-BF54-E957676164AE}" srcOrd="2" destOrd="0" parTransId="{BD4AECC3-55DA-462B-AB40-A3F819BF9994}" sibTransId="{FC74948C-6183-4371-9608-B0D50AA2A2CB}"/>
    <dgm:cxn modelId="{EEFCEF7F-4C7B-4B1A-A2C7-79FE9A0A9871}" type="presParOf" srcId="{63E52CE2-5734-43F1-AF3A-73AFAD3BCB17}" destId="{EF5D3EDA-FBED-41B8-B511-092A993D2967}" srcOrd="0" destOrd="0" presId="urn:microsoft.com/office/officeart/2005/8/layout/pyramid2"/>
    <dgm:cxn modelId="{B7F49FF6-93AD-440C-896B-64F664E00D30}" type="presParOf" srcId="{63E52CE2-5734-43F1-AF3A-73AFAD3BCB17}" destId="{26916503-6DED-436F-AE77-8B7FCACF6EF8}" srcOrd="1" destOrd="0" presId="urn:microsoft.com/office/officeart/2005/8/layout/pyramid2"/>
    <dgm:cxn modelId="{648644B9-8167-42E5-8D00-B3C64294BD47}" type="presParOf" srcId="{26916503-6DED-436F-AE77-8B7FCACF6EF8}" destId="{7C72E0CB-0DCE-437B-B08E-ED455ABCB01F}" srcOrd="0" destOrd="0" presId="urn:microsoft.com/office/officeart/2005/8/layout/pyramid2"/>
    <dgm:cxn modelId="{97D29CB3-ED4B-444E-BAF9-377C8BED7B14}" type="presParOf" srcId="{26916503-6DED-436F-AE77-8B7FCACF6EF8}" destId="{D8761AB7-1530-40A0-B0E1-686ABB766255}" srcOrd="1" destOrd="0" presId="urn:microsoft.com/office/officeart/2005/8/layout/pyramid2"/>
    <dgm:cxn modelId="{BEFD7B89-BF7B-4B68-BA52-2C813015EDA0}" type="presParOf" srcId="{26916503-6DED-436F-AE77-8B7FCACF6EF8}" destId="{A18B2F4D-5DB1-4791-A429-03DACFE026AB}" srcOrd="2" destOrd="0" presId="urn:microsoft.com/office/officeart/2005/8/layout/pyramid2"/>
    <dgm:cxn modelId="{9DCE0CA8-3F7D-43CE-B0AF-87EE0194F5C2}" type="presParOf" srcId="{26916503-6DED-436F-AE77-8B7FCACF6EF8}" destId="{A58E629E-8AC9-4B10-8F99-3BA59189AD59}" srcOrd="3" destOrd="0" presId="urn:microsoft.com/office/officeart/2005/8/layout/pyramid2"/>
    <dgm:cxn modelId="{02E90F99-6AD1-41CE-882B-61F6DC167CBD}" type="presParOf" srcId="{26916503-6DED-436F-AE77-8B7FCACF6EF8}" destId="{226AE0EA-4498-4D03-9618-13634981E6D8}" srcOrd="4" destOrd="0" presId="urn:microsoft.com/office/officeart/2005/8/layout/pyramid2"/>
    <dgm:cxn modelId="{EDD7EE10-3773-4AB9-9825-99FBE89263ED}" type="presParOf" srcId="{26916503-6DED-436F-AE77-8B7FCACF6EF8}" destId="{F629DE29-5D56-405C-ADCF-CA93D7871561}" srcOrd="5" destOrd="0" presId="urn:microsoft.com/office/officeart/2005/8/layout/pyramid2"/>
    <dgm:cxn modelId="{AC884298-C573-489F-881D-F89DD78EFFDA}" type="presParOf" srcId="{26916503-6DED-436F-AE77-8B7FCACF6EF8}" destId="{61ED98E0-20A1-40E1-9FC5-BEF3E37205B4}" srcOrd="6" destOrd="0" presId="urn:microsoft.com/office/officeart/2005/8/layout/pyramid2"/>
    <dgm:cxn modelId="{A9ACB2AB-D01D-4FA1-AF7F-CA3D0F9309F5}" type="presParOf" srcId="{26916503-6DED-436F-AE77-8B7FCACF6EF8}" destId="{0D0ADEBC-07E3-4E0D-AA3B-455DEAA08360}" srcOrd="7" destOrd="0" presId="urn:microsoft.com/office/officeart/2005/8/layout/pyramid2"/>
    <dgm:cxn modelId="{A8B9A3F1-A7BD-4A78-944B-BA08022681D9}" type="presParOf" srcId="{26916503-6DED-436F-AE77-8B7FCACF6EF8}" destId="{40A0FA67-0B6E-4C32-9BAE-4C8313F28C88}" srcOrd="8" destOrd="0" presId="urn:microsoft.com/office/officeart/2005/8/layout/pyramid2"/>
    <dgm:cxn modelId="{68CBD49A-6DDF-4C1E-98F2-2A3B6A935D6E}" type="presParOf" srcId="{26916503-6DED-436F-AE77-8B7FCACF6EF8}" destId="{E0E7E684-33CF-455E-8C88-6D39E7827EC8}" srcOrd="9" destOrd="0" presId="urn:microsoft.com/office/officeart/2005/8/layout/pyramid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5D3EDA-FBED-41B8-B511-092A993D2967}">
      <dsp:nvSpPr>
        <dsp:cNvPr id="0" name=""/>
        <dsp:cNvSpPr/>
      </dsp:nvSpPr>
      <dsp:spPr>
        <a:xfrm>
          <a:off x="273852" y="0"/>
          <a:ext cx="3779289" cy="3779289"/>
        </a:xfrm>
        <a:prstGeom prst="triangl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72E0CB-0DCE-437B-B08E-ED455ABCB01F}">
      <dsp:nvSpPr>
        <dsp:cNvPr id="0" name=""/>
        <dsp:cNvSpPr/>
      </dsp:nvSpPr>
      <dsp:spPr>
        <a:xfrm>
          <a:off x="2110703" y="378297"/>
          <a:ext cx="5960715" cy="5373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Se seleccionaron 14.300 individuos sanos y asintomáticos.</a:t>
          </a:r>
          <a:endParaRPr lang="es-VE" sz="1800" b="1" kern="1200" dirty="0"/>
        </a:p>
      </dsp:txBody>
      <dsp:txXfrm>
        <a:off x="2110703" y="378297"/>
        <a:ext cx="5960715" cy="537367"/>
      </dsp:txXfrm>
    </dsp:sp>
    <dsp:sp modelId="{A18B2F4D-5DB1-4791-A429-03DACFE026AB}">
      <dsp:nvSpPr>
        <dsp:cNvPr id="0" name=""/>
        <dsp:cNvSpPr/>
      </dsp:nvSpPr>
      <dsp:spPr>
        <a:xfrm>
          <a:off x="2128316" y="997319"/>
          <a:ext cx="5960715" cy="5373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El ultrasonido carotídeo y femoral se realizó en todos los pacientes</a:t>
          </a:r>
          <a:r>
            <a:rPr lang="es-ES" sz="1400" b="1" kern="1200" dirty="0"/>
            <a:t>.</a:t>
          </a:r>
          <a:endParaRPr lang="es-VE" sz="1400" b="1" kern="1200" dirty="0"/>
        </a:p>
      </dsp:txBody>
      <dsp:txXfrm>
        <a:off x="2128316" y="997319"/>
        <a:ext cx="5960715" cy="537367"/>
      </dsp:txXfrm>
    </dsp:sp>
    <dsp:sp modelId="{226AE0EA-4498-4D03-9618-13634981E6D8}">
      <dsp:nvSpPr>
        <dsp:cNvPr id="0" name=""/>
        <dsp:cNvSpPr/>
      </dsp:nvSpPr>
      <dsp:spPr>
        <a:xfrm>
          <a:off x="2110703" y="1587375"/>
          <a:ext cx="5960715" cy="5373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Periodo de reclutamiento: 26 meses.</a:t>
          </a:r>
          <a:endParaRPr lang="es-VE" sz="1800" b="1" kern="1200" dirty="0"/>
        </a:p>
      </dsp:txBody>
      <dsp:txXfrm>
        <a:off x="2110703" y="1587375"/>
        <a:ext cx="5960715" cy="537367"/>
      </dsp:txXfrm>
    </dsp:sp>
    <dsp:sp modelId="{61ED98E0-20A1-40E1-9FC5-BEF3E37205B4}">
      <dsp:nvSpPr>
        <dsp:cNvPr id="0" name=""/>
        <dsp:cNvSpPr/>
      </dsp:nvSpPr>
      <dsp:spPr>
        <a:xfrm>
          <a:off x="2110703" y="2191913"/>
          <a:ext cx="5960715" cy="5373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De los individuos disponibles, se incluyeron 13.221 en el seguimiento con edades comprendidas entre 35 y 65 años</a:t>
          </a:r>
          <a:r>
            <a:rPr lang="es-ES" sz="1200" b="1" kern="1200" dirty="0"/>
            <a:t>.</a:t>
          </a:r>
          <a:endParaRPr lang="es-VE" sz="1200" b="1" kern="1200" dirty="0"/>
        </a:p>
      </dsp:txBody>
      <dsp:txXfrm>
        <a:off x="2110703" y="2191913"/>
        <a:ext cx="5960715" cy="537367"/>
      </dsp:txXfrm>
    </dsp:sp>
    <dsp:sp modelId="{40A0FA67-0B6E-4C32-9BAE-4C8313F28C88}">
      <dsp:nvSpPr>
        <dsp:cNvPr id="0" name=""/>
        <dsp:cNvSpPr/>
      </dsp:nvSpPr>
      <dsp:spPr>
        <a:xfrm>
          <a:off x="2110703" y="2796452"/>
          <a:ext cx="5960715" cy="5373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t>El estudio finalizó cuando 10.000 individuos completaron el seguimiento de 10 años</a:t>
          </a:r>
          <a:r>
            <a:rPr lang="es-ES" sz="1400" b="1" kern="1200" dirty="0"/>
            <a:t>.</a:t>
          </a:r>
          <a:endParaRPr lang="es-VE" sz="1400" b="1" kern="1200" dirty="0"/>
        </a:p>
      </dsp:txBody>
      <dsp:txXfrm>
        <a:off x="2110703" y="2796452"/>
        <a:ext cx="5960715" cy="5373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B17E38-EDAE-47C6-A6AF-8AE4EBCCD166}" type="datetimeFigureOut">
              <a:rPr lang="es-VE" smtClean="0"/>
              <a:pPr/>
              <a:t>21/03/2020</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1DE9B-C7B5-4D60-A8AD-06A7C4EB8539}" type="slidenum">
              <a:rPr lang="es-VE" smtClean="0"/>
              <a:pPr/>
              <a:t>‹Nº›</a:t>
            </a:fld>
            <a:endParaRPr lang="es-V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b="1" kern="1200" dirty="0" smtClean="0">
                <a:solidFill>
                  <a:schemeClr val="tx1"/>
                </a:solidFill>
                <a:latin typeface="+mn-lt"/>
                <a:ea typeface="+mn-ea"/>
                <a:cs typeface="+mn-cs"/>
              </a:rPr>
              <a:t>Pregunta que motivo la sesión de Cardiología Basada en Evidencia</a:t>
            </a:r>
            <a:endParaRPr lang="es-VE" dirty="0"/>
          </a:p>
        </p:txBody>
      </p:sp>
      <p:sp>
        <p:nvSpPr>
          <p:cNvPr id="4" name="3 Marcador de número de diapositiva"/>
          <p:cNvSpPr>
            <a:spLocks noGrp="1"/>
          </p:cNvSpPr>
          <p:nvPr>
            <p:ph type="sldNum" sz="quarter" idx="10"/>
          </p:nvPr>
        </p:nvSpPr>
        <p:spPr/>
        <p:txBody>
          <a:bodyPr/>
          <a:lstStyle/>
          <a:p>
            <a:fld id="{86E1DE9B-C7B5-4D60-A8AD-06A7C4EB8539}" type="slidenum">
              <a:rPr lang="es-VE" smtClean="0"/>
              <a:pPr/>
              <a:t>6</a:t>
            </a:fld>
            <a:endParaRPr lang="es-V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1678574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lang="es-MX" b="1" dirty="0" smtClean="0"/>
              <a:t>Ingresados ​​en el hospital para realizar una angiografía coronaria.(inclusión)</a:t>
            </a:r>
          </a:p>
          <a:p>
            <a:pPr marL="0" indent="0">
              <a:buNone/>
            </a:pPr>
            <a:r>
              <a:rPr lang="es-MX" b="1" u="sng" dirty="0" smtClean="0">
                <a:solidFill>
                  <a:srgbClr val="00BEF2"/>
                </a:solidFill>
              </a:rPr>
              <a:t>Criterios de Exclusión</a:t>
            </a:r>
          </a:p>
          <a:p>
            <a:pPr marL="0" indent="0" algn="just">
              <a:buNone/>
            </a:pPr>
            <a:r>
              <a:rPr lang="es-MX" b="1" dirty="0" smtClean="0"/>
              <a:t>Procedimientos de revascularización percutánea y/o quirúrgica de arterias coronarias o periféricas.</a:t>
            </a:r>
          </a:p>
          <a:p>
            <a:pPr marL="0" indent="0" algn="just">
              <a:buNone/>
            </a:pPr>
            <a:r>
              <a:rPr lang="es-MX" b="1" dirty="0" smtClean="0"/>
              <a:t> </a:t>
            </a:r>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250514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dirty="0" smtClean="0"/>
              <a:t>Cálculo del grosor de la placa aterosclerótica se realizó en la imagen congelada que mide la distancia máxima entre lumen - placa y medios - bordes adventicios.</a:t>
            </a:r>
            <a:endParaRPr lang="es-VE" dirty="0"/>
          </a:p>
        </p:txBody>
      </p:sp>
      <p:sp>
        <p:nvSpPr>
          <p:cNvPr id="4" name="Marcador de número de diapositiva 3"/>
          <p:cNvSpPr>
            <a:spLocks noGrp="1"/>
          </p:cNvSpPr>
          <p:nvPr>
            <p:ph type="sldNum" sz="quarter" idx="10"/>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5929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5ed75ccf_0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314625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sz="2100" kern="1200" dirty="0" smtClean="0">
                <a:solidFill>
                  <a:schemeClr val="tx1"/>
                </a:solidFill>
                <a:effectLst/>
                <a:latin typeface="+mn-lt"/>
                <a:ea typeface="+mn-ea"/>
                <a:cs typeface="+mn-cs"/>
              </a:rPr>
              <a:t>.</a:t>
            </a:r>
            <a:endParaRPr sz="3200" dirty="0"/>
          </a:p>
        </p:txBody>
      </p:sp>
    </p:spTree>
    <p:extLst>
      <p:ext uri="{BB962C8B-B14F-4D97-AF65-F5344CB8AC3E}">
        <p14:creationId xmlns="" xmlns:p14="http://schemas.microsoft.com/office/powerpoint/2010/main" val="294432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ed75ccf_0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VE" sz="1100" b="0" i="0" u="none" strike="noStrike" cap="none" dirty="0">
                <a:solidFill>
                  <a:srgbClr val="000000"/>
                </a:solidFill>
                <a:effectLst/>
                <a:latin typeface="Arial"/>
                <a:ea typeface="Arial"/>
                <a:cs typeface="Arial"/>
                <a:sym typeface="Arial"/>
              </a:rPr>
              <a:t>El </a:t>
            </a:r>
            <a:r>
              <a:rPr lang="es-VE" sz="1400" b="0" i="0" u="none" strike="noStrike" cap="none" dirty="0">
                <a:solidFill>
                  <a:srgbClr val="000000"/>
                </a:solidFill>
                <a:effectLst/>
                <a:latin typeface="Arial"/>
                <a:ea typeface="Arial"/>
                <a:cs typeface="Arial"/>
                <a:sym typeface="Arial"/>
              </a:rPr>
              <a:t>r</a:t>
            </a:r>
            <a:r>
              <a:rPr lang="es-VE" sz="1200" b="0" i="0" u="none" strike="noStrike" cap="none" dirty="0">
                <a:solidFill>
                  <a:srgbClr val="000000"/>
                </a:solidFill>
                <a:effectLst/>
                <a:latin typeface="Arial"/>
                <a:ea typeface="Arial"/>
                <a:cs typeface="Arial"/>
                <a:sym typeface="Arial"/>
              </a:rPr>
              <a:t>iesgo de </a:t>
            </a:r>
            <a:r>
              <a:rPr lang="es-VE" sz="1200" b="0" i="0" u="none" strike="noStrike" cap="none" dirty="0" smtClean="0">
                <a:solidFill>
                  <a:srgbClr val="000000"/>
                </a:solidFill>
                <a:effectLst/>
                <a:latin typeface="Arial"/>
                <a:ea typeface="Arial"/>
                <a:cs typeface="Arial"/>
                <a:sym typeface="Arial"/>
              </a:rPr>
              <a:t>CAD </a:t>
            </a:r>
            <a:r>
              <a:rPr lang="es-VE" sz="1200" b="0" i="0" u="none" strike="noStrike" cap="none" dirty="0">
                <a:solidFill>
                  <a:srgbClr val="000000"/>
                </a:solidFill>
                <a:effectLst/>
                <a:latin typeface="Arial"/>
                <a:ea typeface="Arial"/>
                <a:cs typeface="Arial"/>
                <a:sym typeface="Arial"/>
              </a:rPr>
              <a:t>aumentó junto con el aumento del grosor de la placa aterosclerótica observada en la arteria periférica (Tabla IV</a:t>
            </a:r>
            <a:r>
              <a:rPr lang="es-VE" sz="1200" b="0" i="0" u="none" strike="noStrike" cap="none" dirty="0" smtClean="0">
                <a:solidFill>
                  <a:srgbClr val="000000"/>
                </a:solidFill>
                <a:effectLst/>
                <a:latin typeface="Arial"/>
                <a:ea typeface="Arial"/>
                <a:cs typeface="Arial"/>
                <a:sym typeface="Arial"/>
              </a:rPr>
              <a:t>).</a:t>
            </a:r>
          </a:p>
          <a:p>
            <a:pPr marL="0" lvl="0" indent="0" algn="l" rtl="0">
              <a:spcBef>
                <a:spcPts val="0"/>
              </a:spcBef>
              <a:spcAft>
                <a:spcPts val="0"/>
              </a:spcAft>
              <a:buNone/>
            </a:pPr>
            <a:r>
              <a:rPr lang="es-VE" sz="1200" dirty="0" smtClean="0">
                <a:latin typeface="Source Sans Pro" charset="0"/>
              </a:rPr>
              <a:t>La visualización por U.S de las arterias femorales comunes permite una mejor evaluación de la ateroesclerosis de las arterias coronarias que la imagen de las arterias carótidas comunes. El engrosamiento del complejo íntima-media de las arterias femorales es un factor de riesgo independiente para el desarrollo de EAC de un vaso, mientras que la presencia de lesiones ateroescleróticas en las arterias femorales comunes indica fuertemente la coexistencia de EAC severa</a:t>
            </a:r>
          </a:p>
          <a:p>
            <a:pPr marL="0" lvl="0" indent="0" algn="l" rtl="0">
              <a:spcBef>
                <a:spcPts val="0"/>
              </a:spcBef>
              <a:spcAft>
                <a:spcPts val="0"/>
              </a:spcAft>
              <a:buNone/>
            </a:pPr>
            <a:r>
              <a:rPr lang="es-VE" sz="1200" b="1" kern="0" dirty="0" smtClean="0">
                <a:solidFill>
                  <a:srgbClr val="595959"/>
                </a:solidFill>
                <a:latin typeface="Source Sans Pro"/>
                <a:ea typeface="Source Sans Pro"/>
                <a:cs typeface="Source Sans Pro"/>
                <a:sym typeface="Source Sans Pro"/>
              </a:rPr>
              <a:t>Es de acotar que el 56,3% de los pacientes del estudio ya había presentando algún evento cardiovascular (IM) por lo cual no podemos hablar de ateroesclerosis subclínica</a:t>
            </a:r>
            <a:endParaRPr sz="1200" dirty="0"/>
          </a:p>
        </p:txBody>
      </p:sp>
    </p:spTree>
    <p:extLst>
      <p:ext uri="{BB962C8B-B14F-4D97-AF65-F5344CB8AC3E}">
        <p14:creationId xmlns="" xmlns:p14="http://schemas.microsoft.com/office/powerpoint/2010/main" val="4024983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94448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a:buNone/>
            </a:pPr>
            <a:endParaRPr lang="es-VE" dirty="0"/>
          </a:p>
        </p:txBody>
      </p:sp>
    </p:spTree>
    <p:extLst>
      <p:ext uri="{BB962C8B-B14F-4D97-AF65-F5344CB8AC3E}">
        <p14:creationId xmlns="" xmlns:p14="http://schemas.microsoft.com/office/powerpoint/2010/main" val="2535135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10"/>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284482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 xmlns:p14="http://schemas.microsoft.com/office/powerpoint/2010/main" val="309178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VE"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26307-AB74-42B1-A185-CBE61D34F563}" type="slidenum">
              <a:rPr lang="es-VE" smtClean="0"/>
              <a:pPr/>
              <a:t>7</a:t>
            </a:fld>
            <a:endParaRPr lang="es-V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139700" indent="0">
              <a:buNone/>
            </a:pPr>
            <a:endParaRPr lang="es-ES" dirty="0"/>
          </a:p>
        </p:txBody>
      </p:sp>
    </p:spTree>
    <p:extLst>
      <p:ext uri="{BB962C8B-B14F-4D97-AF65-F5344CB8AC3E}">
        <p14:creationId xmlns="" xmlns:p14="http://schemas.microsoft.com/office/powerpoint/2010/main" val="3007981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 xmlns:p14="http://schemas.microsoft.com/office/powerpoint/2010/main" val="3309425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VE" dirty="0" smtClean="0"/>
              <a:t>Evaluación</a:t>
            </a:r>
            <a:r>
              <a:rPr lang="es-VE" baseline="0" dirty="0" smtClean="0"/>
              <a:t> cv por imagen para la </a:t>
            </a:r>
            <a:r>
              <a:rPr lang="es-VE" baseline="0" dirty="0" err="1" smtClean="0"/>
              <a:t>estraficación</a:t>
            </a:r>
            <a:r>
              <a:rPr lang="es-VE" baseline="0" dirty="0" smtClean="0"/>
              <a:t> de riesgo:</a:t>
            </a:r>
          </a:p>
          <a:p>
            <a:r>
              <a:rPr lang="es-VE" baseline="0" dirty="0" smtClean="0"/>
              <a:t>Evaluación arterial carotidea o femoral de la carga aterosclerótica por </a:t>
            </a:r>
            <a:r>
              <a:rPr lang="es-VE" baseline="0" dirty="0" err="1" smtClean="0"/>
              <a:t>ultrasonif</a:t>
            </a:r>
            <a:r>
              <a:rPr lang="es-VE" baseline="0" dirty="0" smtClean="0"/>
              <a:t>=do debe considerarse para re-</a:t>
            </a:r>
            <a:r>
              <a:rPr lang="es-VE" baseline="0" dirty="0" err="1" smtClean="0"/>
              <a:t>estraficacion</a:t>
            </a:r>
            <a:r>
              <a:rPr lang="es-VE" baseline="0" dirty="0" smtClean="0"/>
              <a:t> en individuos de bajo o moderado riesgo , </a:t>
            </a:r>
            <a:endParaRPr lang="es-VE" dirty="0"/>
          </a:p>
        </p:txBody>
      </p:sp>
      <p:sp>
        <p:nvSpPr>
          <p:cNvPr id="4" name="Marcador de número de diapositiva 3"/>
          <p:cNvSpPr>
            <a:spLocks noGrp="1"/>
          </p:cNvSpPr>
          <p:nvPr>
            <p:ph type="sldNum" sz="quarter" idx="10"/>
          </p:nvPr>
        </p:nvSpPr>
        <p:spPr/>
        <p:txBody>
          <a:bodyPr/>
          <a:lstStyle/>
          <a:p>
            <a:fld id="{86E1DE9B-C7B5-4D60-A8AD-06A7C4EB8539}" type="slidenum">
              <a:rPr lang="es-VE" smtClean="0"/>
              <a:pPr/>
              <a:t>44</a:t>
            </a:fld>
            <a:endParaRPr lang="es-VE"/>
          </a:p>
        </p:txBody>
      </p:sp>
    </p:spTree>
    <p:extLst>
      <p:ext uri="{BB962C8B-B14F-4D97-AF65-F5344CB8AC3E}">
        <p14:creationId xmlns="" xmlns:p14="http://schemas.microsoft.com/office/powerpoint/2010/main" val="2526869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la tabla N2 los autores relacionan la ateroesclerosis </a:t>
            </a:r>
            <a:r>
              <a:rPr lang="es-VE" dirty="0" err="1" smtClean="0"/>
              <a:t>subclinica</a:t>
            </a:r>
            <a:r>
              <a:rPr lang="es-VE" dirty="0" smtClean="0"/>
              <a:t> con la presencia o ausencia de factores de riesgo CV</a:t>
            </a:r>
            <a:r>
              <a:rPr lang="es-VE" baseline="0" dirty="0" smtClean="0"/>
              <a:t> tradicionales, usando el </a:t>
            </a:r>
            <a:r>
              <a:rPr lang="es-VE" baseline="0" dirty="0" err="1" smtClean="0"/>
              <a:t>estadistico</a:t>
            </a:r>
            <a:r>
              <a:rPr lang="es-VE" baseline="0" dirty="0" smtClean="0"/>
              <a:t> ODDS RATIOS.</a:t>
            </a:r>
          </a:p>
          <a:p>
            <a:r>
              <a:rPr lang="es-VE" baseline="0" dirty="0" smtClean="0"/>
              <a:t>Recordemos que ya la patología se encuentra presente y solo se está usando el </a:t>
            </a:r>
            <a:r>
              <a:rPr lang="es-VE" baseline="0" dirty="0" err="1" smtClean="0"/>
              <a:t>estadistico</a:t>
            </a:r>
            <a:r>
              <a:rPr lang="es-VE" baseline="0" dirty="0" smtClean="0"/>
              <a:t> para relacionar ambas variables (factor de riesgo con la presencia de ateroesclerosis </a:t>
            </a:r>
            <a:r>
              <a:rPr lang="es-VE" baseline="0" dirty="0" err="1" smtClean="0"/>
              <a:t>subclinica</a:t>
            </a:r>
            <a:r>
              <a:rPr lang="es-VE" baseline="0" dirty="0" smtClean="0"/>
              <a:t>).</a:t>
            </a:r>
          </a:p>
          <a:p>
            <a:endParaRPr lang="es-VE" baseline="0" dirty="0" smtClean="0"/>
          </a:p>
          <a:p>
            <a:r>
              <a:rPr lang="es-VE" baseline="0" dirty="0" smtClean="0"/>
              <a:t>La figura 2 muestra lo anteriormente visto en la tabla, de manera gráfica, y vemos que el </a:t>
            </a:r>
            <a:r>
              <a:rPr lang="es-VE" baseline="0" dirty="0" err="1" smtClean="0"/>
              <a:t>el</a:t>
            </a:r>
            <a:r>
              <a:rPr lang="es-VE" baseline="0" dirty="0" smtClean="0"/>
              <a:t> factor de riesgo que mas estuvo asociado a la presencia de aterosclerosis </a:t>
            </a:r>
            <a:r>
              <a:rPr lang="es-VE" baseline="0" dirty="0" err="1" smtClean="0"/>
              <a:t>subclinica</a:t>
            </a:r>
            <a:r>
              <a:rPr lang="es-VE" baseline="0" dirty="0" smtClean="0"/>
              <a:t> fue el cigarrillo afectando a todos los territorios vasculares con preferencia al femoral, seguido de la HTA </a:t>
            </a:r>
            <a:r>
              <a:rPr lang="es-VE" baseline="0" dirty="0" err="1" smtClean="0"/>
              <a:t>aunq</a:t>
            </a:r>
            <a:r>
              <a:rPr lang="es-VE" baseline="0" dirty="0" smtClean="0"/>
              <a:t> este tuvo mayor presencia en las coronarias y la dislipidemia y la diabetes afectaron </a:t>
            </a:r>
            <a:r>
              <a:rPr lang="es-VE" baseline="0" dirty="0" err="1" smtClean="0"/>
              <a:t>estadisticamente</a:t>
            </a:r>
            <a:r>
              <a:rPr lang="es-VE" baseline="0" dirty="0" smtClean="0"/>
              <a:t> significativo a la femoral.</a:t>
            </a:r>
          </a:p>
          <a:p>
            <a:endParaRPr lang="es-VE" sz="1200" b="0" i="0" kern="1200" baseline="0" dirty="0" smtClean="0">
              <a:solidFill>
                <a:schemeClr val="tx1"/>
              </a:solidFill>
              <a:effectLst/>
              <a:latin typeface="+mn-lt"/>
              <a:ea typeface="+mn-ea"/>
              <a:cs typeface="+mn-cs"/>
            </a:endParaRPr>
          </a:p>
          <a:p>
            <a:r>
              <a:rPr lang="es-VE" sz="1200" b="0" i="0" kern="1200" dirty="0" smtClean="0">
                <a:solidFill>
                  <a:schemeClr val="tx1"/>
                </a:solidFill>
                <a:effectLst/>
                <a:latin typeface="+mn-lt"/>
                <a:ea typeface="+mn-ea"/>
                <a:cs typeface="+mn-cs"/>
              </a:rPr>
              <a:t>El </a:t>
            </a:r>
            <a:r>
              <a:rPr lang="es-VE" sz="1200" b="0" i="0" kern="1200" dirty="0" err="1" smtClean="0">
                <a:solidFill>
                  <a:schemeClr val="tx1"/>
                </a:solidFill>
                <a:effectLst/>
                <a:latin typeface="+mn-lt"/>
                <a:ea typeface="+mn-ea"/>
                <a:cs typeface="+mn-cs"/>
              </a:rPr>
              <a:t>odd</a:t>
            </a:r>
            <a:r>
              <a:rPr lang="es-VE" sz="1200" b="0" i="0" kern="1200" dirty="0" smtClean="0">
                <a:solidFill>
                  <a:schemeClr val="tx1"/>
                </a:solidFill>
                <a:effectLst/>
                <a:latin typeface="+mn-lt"/>
                <a:ea typeface="+mn-ea"/>
                <a:cs typeface="+mn-cs"/>
              </a:rPr>
              <a:t> ratio es una medida de asociación entre dos variables (como la correlación </a:t>
            </a:r>
            <a:r>
              <a:rPr lang="es-VE" sz="1200" b="0" i="0" kern="1200" dirty="0" err="1" smtClean="0">
                <a:solidFill>
                  <a:schemeClr val="tx1"/>
                </a:solidFill>
                <a:effectLst/>
                <a:latin typeface="+mn-lt"/>
                <a:ea typeface="+mn-ea"/>
                <a:cs typeface="+mn-cs"/>
              </a:rPr>
              <a:t>bivariada</a:t>
            </a:r>
            <a:r>
              <a:rPr lang="es-VE" sz="1200" b="0" i="0" kern="1200" dirty="0" smtClean="0">
                <a:solidFill>
                  <a:schemeClr val="tx1"/>
                </a:solidFill>
                <a:effectLst/>
                <a:latin typeface="+mn-lt"/>
                <a:ea typeface="+mn-ea"/>
                <a:cs typeface="+mn-cs"/>
              </a:rPr>
              <a:t>) que indica la fortaleza de relación entre dos variables. El </a:t>
            </a:r>
            <a:r>
              <a:rPr lang="es-VE" sz="1200" b="0" i="0" kern="1200" dirty="0" err="1" smtClean="0">
                <a:solidFill>
                  <a:schemeClr val="tx1"/>
                </a:solidFill>
                <a:effectLst/>
                <a:latin typeface="+mn-lt"/>
                <a:ea typeface="+mn-ea"/>
                <a:cs typeface="+mn-cs"/>
              </a:rPr>
              <a:t>odd</a:t>
            </a:r>
            <a:r>
              <a:rPr lang="es-VE" sz="1200" b="0" i="0" kern="1200" dirty="0" smtClean="0">
                <a:solidFill>
                  <a:schemeClr val="tx1"/>
                </a:solidFill>
                <a:effectLst/>
                <a:latin typeface="+mn-lt"/>
                <a:ea typeface="+mn-ea"/>
                <a:cs typeface="+mn-cs"/>
              </a:rPr>
              <a:t> ratio se utiliza cuando estamos relacionando dos variables.</a:t>
            </a:r>
            <a:endParaRPr lang="es-VE" dirty="0"/>
          </a:p>
        </p:txBody>
      </p:sp>
      <p:sp>
        <p:nvSpPr>
          <p:cNvPr id="4" name="3 Marcador de número de diapositiva"/>
          <p:cNvSpPr>
            <a:spLocks noGrp="1"/>
          </p:cNvSpPr>
          <p:nvPr>
            <p:ph type="sldNum" sz="quarter" idx="10"/>
          </p:nvPr>
        </p:nvSpPr>
        <p:spPr/>
        <p:txBody>
          <a:bodyPr/>
          <a:lstStyle/>
          <a:p>
            <a:fld id="{4588E7C1-DE15-408D-B1E7-AA4683EBA3A0}" type="slidenum">
              <a:rPr lang="es-VE" smtClean="0"/>
              <a:pPr/>
              <a:t>13</a:t>
            </a:fld>
            <a:endParaRPr lang="es-VE"/>
          </a:p>
        </p:txBody>
      </p:sp>
    </p:spTree>
    <p:extLst>
      <p:ext uri="{BB962C8B-B14F-4D97-AF65-F5344CB8AC3E}">
        <p14:creationId xmlns="" xmlns:p14="http://schemas.microsoft.com/office/powerpoint/2010/main" val="3824873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VE" dirty="0" smtClean="0"/>
              <a:t>En la tabla N2 los autores relacionan la ateroesclerosis </a:t>
            </a:r>
            <a:r>
              <a:rPr lang="es-VE" dirty="0" err="1" smtClean="0"/>
              <a:t>subclinica</a:t>
            </a:r>
            <a:r>
              <a:rPr lang="es-VE" dirty="0" smtClean="0"/>
              <a:t> con la presencia o ausencia de factores de riesgo CV</a:t>
            </a:r>
            <a:r>
              <a:rPr lang="es-VE" baseline="0" dirty="0" smtClean="0"/>
              <a:t> tradicionales, usando el </a:t>
            </a:r>
            <a:r>
              <a:rPr lang="es-VE" baseline="0" dirty="0" err="1" smtClean="0"/>
              <a:t>estadistico</a:t>
            </a:r>
            <a:r>
              <a:rPr lang="es-VE" baseline="0" dirty="0" smtClean="0"/>
              <a:t> ODDS RATIOS.</a:t>
            </a:r>
          </a:p>
          <a:p>
            <a:r>
              <a:rPr lang="es-VE" baseline="0" dirty="0" smtClean="0"/>
              <a:t>Recordemos que ya la patología se encuentra presente y solo se está usando el </a:t>
            </a:r>
            <a:r>
              <a:rPr lang="es-VE" baseline="0" dirty="0" err="1" smtClean="0"/>
              <a:t>estadistico</a:t>
            </a:r>
            <a:r>
              <a:rPr lang="es-VE" baseline="0" dirty="0" smtClean="0"/>
              <a:t> para relacionar ambas variables (factor de riesgo con la presencia de ateroesclerosis </a:t>
            </a:r>
            <a:r>
              <a:rPr lang="es-VE" baseline="0" dirty="0" err="1" smtClean="0"/>
              <a:t>subclinica</a:t>
            </a:r>
            <a:r>
              <a:rPr lang="es-VE" baseline="0" dirty="0" smtClean="0"/>
              <a:t>).</a:t>
            </a:r>
          </a:p>
          <a:p>
            <a:endParaRPr lang="es-VE" baseline="0" dirty="0" smtClean="0"/>
          </a:p>
          <a:p>
            <a:r>
              <a:rPr lang="es-VE" baseline="0" dirty="0" smtClean="0"/>
              <a:t>La figura 2 muestra lo anteriormente visto en la tabla, de manera gráfica, y vemos que el </a:t>
            </a:r>
            <a:r>
              <a:rPr lang="es-VE" baseline="0" dirty="0" err="1" smtClean="0"/>
              <a:t>el</a:t>
            </a:r>
            <a:r>
              <a:rPr lang="es-VE" baseline="0" dirty="0" smtClean="0"/>
              <a:t> factor de riesgo que mas estuvo asociado a la presencia de aterosclerosis </a:t>
            </a:r>
            <a:r>
              <a:rPr lang="es-VE" baseline="0" dirty="0" err="1" smtClean="0"/>
              <a:t>subclinica</a:t>
            </a:r>
            <a:r>
              <a:rPr lang="es-VE" baseline="0" dirty="0" smtClean="0"/>
              <a:t> fue el cigarrillo afectando a todos los territorios vasculares con preferencia al femoral, seguido de la HTA </a:t>
            </a:r>
            <a:r>
              <a:rPr lang="es-VE" baseline="0" dirty="0" err="1" smtClean="0"/>
              <a:t>aunq</a:t>
            </a:r>
            <a:r>
              <a:rPr lang="es-VE" baseline="0" dirty="0" smtClean="0"/>
              <a:t> este tuvo mayor presencia en las coronarias y la dislipidemia y la diabetes afectaron </a:t>
            </a:r>
            <a:r>
              <a:rPr lang="es-VE" baseline="0" dirty="0" err="1" smtClean="0"/>
              <a:t>estadisticamente</a:t>
            </a:r>
            <a:r>
              <a:rPr lang="es-VE" baseline="0" dirty="0" smtClean="0"/>
              <a:t> significativo a la femoral.</a:t>
            </a:r>
          </a:p>
          <a:p>
            <a:endParaRPr lang="es-VE" sz="1200" b="0" i="0" kern="1200" baseline="0" dirty="0" smtClean="0">
              <a:solidFill>
                <a:schemeClr val="tx1"/>
              </a:solidFill>
              <a:effectLst/>
              <a:latin typeface="+mn-lt"/>
              <a:ea typeface="+mn-ea"/>
              <a:cs typeface="+mn-cs"/>
            </a:endParaRPr>
          </a:p>
          <a:p>
            <a:r>
              <a:rPr lang="es-VE" sz="1200" b="0" i="0" kern="1200" dirty="0" smtClean="0">
                <a:solidFill>
                  <a:schemeClr val="tx1"/>
                </a:solidFill>
                <a:effectLst/>
                <a:latin typeface="+mn-lt"/>
                <a:ea typeface="+mn-ea"/>
                <a:cs typeface="+mn-cs"/>
              </a:rPr>
              <a:t>El </a:t>
            </a:r>
            <a:r>
              <a:rPr lang="es-VE" sz="1200" b="0" i="0" kern="1200" dirty="0" err="1" smtClean="0">
                <a:solidFill>
                  <a:schemeClr val="tx1"/>
                </a:solidFill>
                <a:effectLst/>
                <a:latin typeface="+mn-lt"/>
                <a:ea typeface="+mn-ea"/>
                <a:cs typeface="+mn-cs"/>
              </a:rPr>
              <a:t>odd</a:t>
            </a:r>
            <a:r>
              <a:rPr lang="es-VE" sz="1200" b="0" i="0" kern="1200" dirty="0" smtClean="0">
                <a:solidFill>
                  <a:schemeClr val="tx1"/>
                </a:solidFill>
                <a:effectLst/>
                <a:latin typeface="+mn-lt"/>
                <a:ea typeface="+mn-ea"/>
                <a:cs typeface="+mn-cs"/>
              </a:rPr>
              <a:t> ratio es una medida de asociación entre dos variables (como la correlación </a:t>
            </a:r>
            <a:r>
              <a:rPr lang="es-VE" sz="1200" b="0" i="0" kern="1200" dirty="0" err="1" smtClean="0">
                <a:solidFill>
                  <a:schemeClr val="tx1"/>
                </a:solidFill>
                <a:effectLst/>
                <a:latin typeface="+mn-lt"/>
                <a:ea typeface="+mn-ea"/>
                <a:cs typeface="+mn-cs"/>
              </a:rPr>
              <a:t>bivariada</a:t>
            </a:r>
            <a:r>
              <a:rPr lang="es-VE" sz="1200" b="0" i="0" kern="1200" dirty="0" smtClean="0">
                <a:solidFill>
                  <a:schemeClr val="tx1"/>
                </a:solidFill>
                <a:effectLst/>
                <a:latin typeface="+mn-lt"/>
                <a:ea typeface="+mn-ea"/>
                <a:cs typeface="+mn-cs"/>
              </a:rPr>
              <a:t>) que indica la fortaleza de relación entre dos variables. El </a:t>
            </a:r>
            <a:r>
              <a:rPr lang="es-VE" sz="1200" b="0" i="0" kern="1200" dirty="0" err="1" smtClean="0">
                <a:solidFill>
                  <a:schemeClr val="tx1"/>
                </a:solidFill>
                <a:effectLst/>
                <a:latin typeface="+mn-lt"/>
                <a:ea typeface="+mn-ea"/>
                <a:cs typeface="+mn-cs"/>
              </a:rPr>
              <a:t>odd</a:t>
            </a:r>
            <a:r>
              <a:rPr lang="es-VE" sz="1200" b="0" i="0" kern="1200" dirty="0" smtClean="0">
                <a:solidFill>
                  <a:schemeClr val="tx1"/>
                </a:solidFill>
                <a:effectLst/>
                <a:latin typeface="+mn-lt"/>
                <a:ea typeface="+mn-ea"/>
                <a:cs typeface="+mn-cs"/>
              </a:rPr>
              <a:t> ratio se utiliza cuando estamos relacionando dos variables.</a:t>
            </a:r>
            <a:endParaRPr lang="es-VE" dirty="0"/>
          </a:p>
        </p:txBody>
      </p:sp>
      <p:sp>
        <p:nvSpPr>
          <p:cNvPr id="4" name="3 Marcador de número de diapositiva"/>
          <p:cNvSpPr>
            <a:spLocks noGrp="1"/>
          </p:cNvSpPr>
          <p:nvPr>
            <p:ph type="sldNum" sz="quarter" idx="10"/>
          </p:nvPr>
        </p:nvSpPr>
        <p:spPr/>
        <p:txBody>
          <a:bodyPr/>
          <a:lstStyle/>
          <a:p>
            <a:fld id="{4588E7C1-DE15-408D-B1E7-AA4683EBA3A0}" type="slidenum">
              <a:rPr lang="es-VE" smtClean="0"/>
              <a:pPr/>
              <a:t>14</a:t>
            </a:fld>
            <a:endParaRPr lang="es-VE"/>
          </a:p>
        </p:txBody>
      </p:sp>
    </p:spTree>
    <p:extLst>
      <p:ext uri="{BB962C8B-B14F-4D97-AF65-F5344CB8AC3E}">
        <p14:creationId xmlns="" xmlns:p14="http://schemas.microsoft.com/office/powerpoint/2010/main" val="382487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r>
              <a:rPr lang="es-ES" sz="2100" kern="1200" dirty="0" smtClean="0">
                <a:solidFill>
                  <a:schemeClr val="tx1"/>
                </a:solidFill>
                <a:effectLst/>
                <a:latin typeface="+mn-lt"/>
                <a:ea typeface="+mn-ea"/>
                <a:cs typeface="+mn-cs"/>
              </a:rPr>
              <a:t>El objetivo principal de este estudio fue determinar el acuerdo de diagnóstico entre la ecografía Doppler </a:t>
            </a:r>
            <a:r>
              <a:rPr lang="es-ES" sz="2100" kern="1200" dirty="0" err="1" smtClean="0">
                <a:solidFill>
                  <a:schemeClr val="tx1"/>
                </a:solidFill>
                <a:effectLst/>
                <a:latin typeface="+mn-lt"/>
                <a:ea typeface="+mn-ea"/>
                <a:cs typeface="+mn-cs"/>
              </a:rPr>
              <a:t>carotídea</a:t>
            </a:r>
            <a:r>
              <a:rPr lang="es-ES" sz="2100" kern="1200" dirty="0" smtClean="0">
                <a:solidFill>
                  <a:schemeClr val="tx1"/>
                </a:solidFill>
                <a:effectLst/>
                <a:latin typeface="+mn-lt"/>
                <a:ea typeface="+mn-ea"/>
                <a:cs typeface="+mn-cs"/>
              </a:rPr>
              <a:t> y femoral para la detección de SCA en un grupo de pacientes con riesgo bajo o intermedio, y para determinar si ambos procedimientos identificar el mismo grupo de pacientes, o si SCA podría estar presente en diferentes territorios de acuerdo con diferentes factores de riesgo CV</a:t>
            </a:r>
            <a:endParaRPr lang="es-VE" dirty="0"/>
          </a:p>
        </p:txBody>
      </p:sp>
      <p:sp>
        <p:nvSpPr>
          <p:cNvPr id="4" name="Marcador de número de diapositiva 3"/>
          <p:cNvSpPr>
            <a:spLocks noGrp="1"/>
          </p:cNvSpPr>
          <p:nvPr>
            <p:ph type="sldNum" sz="quarter" idx="10"/>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22211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VE" dirty="0">
                <a:effectLst/>
              </a:rPr>
              <a:t>Realizamos un estudio transversal de pacientes reclutados prospectivamente entre mayo de 2013 y septiembre de 2014. </a:t>
            </a:r>
            <a:endParaRPr lang="es-VE" dirty="0" smtClean="0">
              <a:effectLst/>
            </a:endParaRPr>
          </a:p>
          <a:p>
            <a:r>
              <a:rPr lang="es-VE" dirty="0" smtClean="0"/>
              <a:t>Pacientes con alto riesgo CV (riesgo a 10 años&gt; 20%), </a:t>
            </a:r>
          </a:p>
          <a:p>
            <a:r>
              <a:rPr lang="es-VE" dirty="0" smtClean="0"/>
              <a:t>con antecedentes de enfermedad CV (infarto, revascularización coronaria, accidente cerebrovascular o enfermedad vascular periférica), </a:t>
            </a:r>
          </a:p>
          <a:p>
            <a:r>
              <a:rPr lang="es-VE" dirty="0" smtClean="0"/>
              <a:t>la diabetes y aquellos bajo tratamiento con </a:t>
            </a:r>
            <a:r>
              <a:rPr lang="es-VE" dirty="0" err="1" smtClean="0"/>
              <a:t>estatinas</a:t>
            </a:r>
            <a:r>
              <a:rPr lang="es-VE" dirty="0" smtClean="0"/>
              <a:t> </a:t>
            </a:r>
          </a:p>
          <a:p>
            <a:endParaRPr lang="es-VE" dirty="0">
              <a:effectLst/>
            </a:endParaRPr>
          </a:p>
        </p:txBody>
      </p:sp>
      <p:sp>
        <p:nvSpPr>
          <p:cNvPr id="4" name="Slide Number Placeholder 3"/>
          <p:cNvSpPr>
            <a:spLocks noGrp="1"/>
          </p:cNvSpPr>
          <p:nvPr>
            <p:ph type="sldNum" sz="quarter" idx="5"/>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318961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S" dirty="0"/>
              <a:t>Fig. 2. Prevalencia y distribución de la aterosclerosis subclínica. de acuerdo con el territorio vascular</a:t>
            </a:r>
            <a:r>
              <a:rPr lang="es-VE" sz="2400" kern="1200" dirty="0">
                <a:solidFill>
                  <a:schemeClr val="tx1"/>
                </a:solidFill>
                <a:effectLst/>
                <a:latin typeface="+mn-lt"/>
                <a:ea typeface="+mn-ea"/>
                <a:cs typeface="+mn-cs"/>
              </a:rPr>
              <a:t>.</a:t>
            </a:r>
          </a:p>
          <a:p>
            <a:r>
              <a:rPr lang="es-VE" sz="1400" kern="1200" dirty="0">
                <a:solidFill>
                  <a:schemeClr val="tx1"/>
                </a:solidFill>
                <a:effectLst/>
                <a:latin typeface="+mn-lt"/>
                <a:ea typeface="+mn-ea"/>
                <a:cs typeface="+mn-cs"/>
              </a:rPr>
              <a:t> La prevalencia de SCA en toda la cohorte fue del 42,5% (88 pacientes), el 28% (29 pacientes) en el grupo de bajo riesgo CV y ​​el 57% (59 pacientes) en el intermedio Grupo de riesgo CV</a:t>
            </a:r>
            <a:r>
              <a:rPr lang="es-VE" sz="1400" kern="1200" dirty="0" smtClean="0">
                <a:solidFill>
                  <a:schemeClr val="tx1"/>
                </a:solidFill>
                <a:effectLst/>
                <a:latin typeface="+mn-lt"/>
                <a:ea typeface="+mn-ea"/>
                <a:cs typeface="+mn-cs"/>
              </a:rPr>
              <a:t>.).</a:t>
            </a:r>
          </a:p>
          <a:p>
            <a:pPr marL="0" marR="0" lvl="0" indent="0" algn="l" defTabSz="1632753" rtl="0" eaLnBrk="1" fontAlgn="auto" latinLnBrk="0" hangingPunct="1">
              <a:lnSpc>
                <a:spcPct val="100000"/>
              </a:lnSpc>
              <a:spcBef>
                <a:spcPts val="0"/>
              </a:spcBef>
              <a:spcAft>
                <a:spcPts val="0"/>
              </a:spcAft>
              <a:buClrTx/>
              <a:buSzTx/>
              <a:buFontTx/>
              <a:buNone/>
              <a:tabLst/>
              <a:defRPr/>
            </a:pPr>
            <a:r>
              <a:rPr lang="es-ES" altLang="es-VE" sz="1400" dirty="0" smtClean="0">
                <a:latin typeface="Times New Roman" panose="02020603050405020304" pitchFamily="18" charset="0"/>
                <a:ea typeface="Calibri" panose="020F0502020204030204" pitchFamily="34" charset="0"/>
                <a:cs typeface="Times New Roman" panose="02020603050405020304" pitchFamily="18" charset="0"/>
              </a:rPr>
              <a:t>La detección con ecografía Doppler </a:t>
            </a:r>
            <a:r>
              <a:rPr lang="es-ES" altLang="es-VE" sz="1400" dirty="0" err="1" smtClean="0">
                <a:latin typeface="Times New Roman" panose="02020603050405020304" pitchFamily="18" charset="0"/>
                <a:ea typeface="Calibri" panose="020F0502020204030204" pitchFamily="34" charset="0"/>
                <a:cs typeface="Times New Roman" panose="02020603050405020304" pitchFamily="18" charset="0"/>
              </a:rPr>
              <a:t>carotídea</a:t>
            </a:r>
            <a:r>
              <a:rPr lang="es-ES" altLang="es-VE" sz="1400" dirty="0" smtClean="0">
                <a:latin typeface="Times New Roman" panose="02020603050405020304" pitchFamily="18" charset="0"/>
                <a:ea typeface="Calibri" panose="020F0502020204030204" pitchFamily="34" charset="0"/>
                <a:cs typeface="Times New Roman" panose="02020603050405020304" pitchFamily="18" charset="0"/>
              </a:rPr>
              <a:t> habría pasado por alto a un subgrupo sustancial de pacientes (27%) que tenían aterosclerosis solo en las arterias femorales</a:t>
            </a:r>
            <a:r>
              <a:rPr lang="es-VE" altLang="es-VE" sz="1400" dirty="0" smtClean="0"/>
              <a:t> </a:t>
            </a:r>
          </a:p>
          <a:p>
            <a:pPr marL="0" marR="0" lvl="0" indent="0" algn="l" defTabSz="1632753" rtl="0" eaLnBrk="1" fontAlgn="auto" latinLnBrk="0" hangingPunct="1">
              <a:lnSpc>
                <a:spcPct val="100000"/>
              </a:lnSpc>
              <a:spcBef>
                <a:spcPts val="0"/>
              </a:spcBef>
              <a:spcAft>
                <a:spcPts val="0"/>
              </a:spcAft>
              <a:buClrTx/>
              <a:buSzTx/>
              <a:buFontTx/>
              <a:buNone/>
              <a:tabLst/>
              <a:defRPr/>
            </a:pPr>
            <a:r>
              <a:rPr lang="es-VE" altLang="es-VE" sz="1400" kern="1200" dirty="0" smtClean="0">
                <a:solidFill>
                  <a:srgbClr val="000000"/>
                </a:solidFill>
                <a:latin typeface="+mn-lt"/>
                <a:ea typeface="Times New Roman" panose="02020603050405020304" pitchFamily="18" charset="0"/>
                <a:cs typeface="Times New Roman" panose="02020603050405020304" pitchFamily="18" charset="0"/>
              </a:rPr>
              <a:t>Por el contrario, el 41% de los pacientes con aterosclerosis se habrían clasificado erróneamente si el cribado se hubiera realizado solo en las arterias femorales</a:t>
            </a:r>
            <a:endParaRPr lang="es-VE" altLang="es-VE" sz="1400" dirty="0" smtClean="0">
              <a:latin typeface="Arial" panose="020B0604020202020204" pitchFamily="34" charset="0"/>
            </a:endParaRPr>
          </a:p>
          <a:p>
            <a:endParaRPr lang="es-VE" sz="1400" dirty="0"/>
          </a:p>
        </p:txBody>
      </p:sp>
      <p:sp>
        <p:nvSpPr>
          <p:cNvPr id="4" name="Slide Number Placeholder 3"/>
          <p:cNvSpPr>
            <a:spLocks noGrp="1"/>
          </p:cNvSpPr>
          <p:nvPr>
            <p:ph type="sldNum" sz="quarter" idx="5"/>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88611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s-ES" sz="1200" kern="1200" dirty="0" smtClean="0">
                <a:solidFill>
                  <a:schemeClr val="tx1"/>
                </a:solidFill>
                <a:effectLst/>
                <a:latin typeface="+mn-lt"/>
                <a:ea typeface="+mn-ea"/>
                <a:cs typeface="+mn-cs"/>
              </a:rPr>
              <a:t>concordancia </a:t>
            </a:r>
            <a:r>
              <a:rPr lang="es-ES" sz="1200" kern="1200" dirty="0">
                <a:solidFill>
                  <a:schemeClr val="tx1"/>
                </a:solidFill>
                <a:effectLst/>
                <a:latin typeface="+mn-lt"/>
                <a:ea typeface="+mn-ea"/>
                <a:cs typeface="+mn-cs"/>
              </a:rPr>
              <a:t>entre la ecografía femoral y carotídea fue débil para toda la cohorte </a:t>
            </a:r>
            <a:r>
              <a:rPr lang="es-ES" sz="2400" kern="1200" dirty="0">
                <a:solidFill>
                  <a:schemeClr val="tx1"/>
                </a:solidFill>
                <a:effectLst/>
                <a:latin typeface="+mn-lt"/>
                <a:ea typeface="+mn-ea"/>
                <a:cs typeface="+mn-cs"/>
              </a:rPr>
              <a:t>(</a:t>
            </a:r>
            <a:r>
              <a:rPr lang="es-ES" sz="1200" kern="1200" dirty="0">
                <a:solidFill>
                  <a:schemeClr val="tx1"/>
                </a:solidFill>
                <a:effectLst/>
                <a:latin typeface="+mn-lt"/>
                <a:ea typeface="+mn-ea"/>
                <a:cs typeface="+mn-cs"/>
              </a:rPr>
              <a:t>índice kappa 0.28, intervalo de confianza del 95% 0.13-0.44), así como para los subgrupos de riesgo CV bajo e intermedio, lo que indica una falta de concordancia entre ambas ubicaciones de las placas ateroscleróticas. (Figura 3</a:t>
            </a:r>
            <a:r>
              <a:rPr lang="es-ES" sz="1200" kern="1200" dirty="0" smtClean="0">
                <a:solidFill>
                  <a:schemeClr val="tx1"/>
                </a:solidFill>
                <a:effectLst/>
                <a:latin typeface="+mn-lt"/>
                <a:ea typeface="+mn-ea"/>
                <a:cs typeface="+mn-cs"/>
              </a:rPr>
              <a:t>).evaluar una</a:t>
            </a:r>
            <a:r>
              <a:rPr lang="es-ES" sz="1200" kern="1200" baseline="0" dirty="0" smtClean="0">
                <a:solidFill>
                  <a:schemeClr val="tx1"/>
                </a:solidFill>
                <a:effectLst/>
                <a:latin typeface="+mn-lt"/>
                <a:ea typeface="+mn-ea"/>
                <a:cs typeface="+mn-cs"/>
              </a:rPr>
              <a:t> sola región no es suficiente , porque se dejarían de diagnosticar muchos pacientes </a:t>
            </a:r>
            <a:endParaRPr lang="es-VE" sz="1200" dirty="0"/>
          </a:p>
          <a:p>
            <a:endParaRPr lang="es-VE" sz="1200" dirty="0" smtClean="0"/>
          </a:p>
          <a:p>
            <a:r>
              <a:rPr lang="es-ES" altLang="es-VE" sz="1200" kern="1200" dirty="0" smtClean="0">
                <a:solidFill>
                  <a:srgbClr val="000000"/>
                </a:solidFill>
                <a:latin typeface="+mn-lt"/>
                <a:ea typeface="Times New Roman" panose="02020603050405020304" pitchFamily="18" charset="0"/>
                <a:cs typeface="Times New Roman" panose="02020603050405020304" pitchFamily="18" charset="0"/>
              </a:rPr>
              <a:t>Además, encontramos </a:t>
            </a:r>
            <a:r>
              <a:rPr lang="es-ES" altLang="es-VE" sz="1200" kern="1200" dirty="0" smtClean="0">
                <a:solidFill>
                  <a:srgbClr val="000000"/>
                </a:solidFill>
                <a:latin typeface="+mn-lt"/>
                <a:ea typeface="Calibri" panose="020F0502020204030204" pitchFamily="34" charset="0"/>
                <a:cs typeface="Times New Roman" panose="02020603050405020304" pitchFamily="18" charset="0"/>
              </a:rPr>
              <a:t>que existe un débil acuerdo entre la presencia de placas ateroscleróticas en ambos territorios vasculares, lo que implica que las arterias carótidas y femorales deben evaluarse cuando se realiza un cribado de aterosclerosis subclínica</a:t>
            </a:r>
            <a:endParaRPr lang="es-VE" sz="1200" dirty="0"/>
          </a:p>
        </p:txBody>
      </p:sp>
      <p:sp>
        <p:nvSpPr>
          <p:cNvPr id="4" name="Slide Number Placeholder 3"/>
          <p:cNvSpPr>
            <a:spLocks noGrp="1"/>
          </p:cNvSpPr>
          <p:nvPr>
            <p:ph type="sldNum" sz="quarter" idx="5"/>
          </p:nvPr>
        </p:nvSpPr>
        <p:spPr/>
        <p:txBody>
          <a:bodyPr/>
          <a:lstStyle/>
          <a:p>
            <a:pPr marL="0" marR="0" lvl="0" indent="0" algn="r" defTabSz="1632753" rtl="0" eaLnBrk="1" fontAlgn="auto" latinLnBrk="0" hangingPunct="1">
              <a:lnSpc>
                <a:spcPct val="100000"/>
              </a:lnSpc>
              <a:spcBef>
                <a:spcPts val="0"/>
              </a:spcBef>
              <a:spcAft>
                <a:spcPts val="0"/>
              </a:spcAft>
              <a:buClrTx/>
              <a:buSzTx/>
              <a:buFontTx/>
              <a:buNone/>
              <a:tabLst/>
              <a:defRPr/>
            </a:pPr>
            <a:fld id="{7481ECDC-7530-4EA9-86FD-4E56342A47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6327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06547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lang="es-VE" sz="2100" b="1" kern="1200" dirty="0" smtClean="0">
                <a:solidFill>
                  <a:schemeClr val="tx1"/>
                </a:solidFill>
                <a:effectLst/>
                <a:latin typeface="+mn-lt"/>
                <a:ea typeface="+mn-ea"/>
                <a:cs typeface="+mn-cs"/>
              </a:rPr>
              <a:t>Tipo de estudio:</a:t>
            </a:r>
            <a:r>
              <a:rPr lang="es-VE" sz="2100" kern="1200" dirty="0" smtClean="0">
                <a:solidFill>
                  <a:schemeClr val="tx1"/>
                </a:solidFill>
                <a:effectLst/>
                <a:latin typeface="+mn-lt"/>
                <a:ea typeface="+mn-ea"/>
                <a:cs typeface="+mn-cs"/>
              </a:rPr>
              <a:t> estudio prospectivo. </a:t>
            </a:r>
            <a:r>
              <a:rPr lang="es-VE" sz="2100" b="1" kern="1200" dirty="0" smtClean="0">
                <a:solidFill>
                  <a:schemeClr val="tx1"/>
                </a:solidFill>
                <a:effectLst/>
                <a:latin typeface="+mn-lt"/>
                <a:ea typeface="+mn-ea"/>
                <a:cs typeface="+mn-cs"/>
              </a:rPr>
              <a:t>Año de publicación</a:t>
            </a:r>
            <a:r>
              <a:rPr lang="es-VE" sz="2100" kern="1200" dirty="0" smtClean="0">
                <a:solidFill>
                  <a:schemeClr val="tx1"/>
                </a:solidFill>
                <a:effectLst/>
                <a:latin typeface="+mn-lt"/>
                <a:ea typeface="+mn-ea"/>
                <a:cs typeface="+mn-cs"/>
              </a:rPr>
              <a:t>: 2007. </a:t>
            </a:r>
            <a:r>
              <a:rPr lang="es-VE" sz="2100" b="1" kern="1200" dirty="0" smtClean="0">
                <a:solidFill>
                  <a:schemeClr val="tx1"/>
                </a:solidFill>
                <a:effectLst/>
                <a:latin typeface="+mn-lt"/>
                <a:ea typeface="+mn-ea"/>
                <a:cs typeface="+mn-cs"/>
              </a:rPr>
              <a:t>Revista:</a:t>
            </a:r>
            <a:r>
              <a:rPr lang="es-VE" sz="2100" kern="1200" dirty="0" smtClean="0">
                <a:solidFill>
                  <a:schemeClr val="tx1"/>
                </a:solidFill>
                <a:effectLst/>
                <a:latin typeface="+mn-lt"/>
                <a:ea typeface="+mn-ea"/>
                <a:cs typeface="+mn-cs"/>
              </a:rPr>
              <a:t> </a:t>
            </a:r>
            <a:r>
              <a:rPr lang="es-VE" sz="2100" kern="1200" dirty="0" err="1" smtClean="0">
                <a:solidFill>
                  <a:schemeClr val="tx1"/>
                </a:solidFill>
                <a:effectLst/>
                <a:latin typeface="+mn-lt"/>
                <a:ea typeface="+mn-ea"/>
                <a:cs typeface="+mn-cs"/>
              </a:rPr>
              <a:t>Kardiol</a:t>
            </a:r>
            <a:r>
              <a:rPr lang="es-VE" sz="2100" kern="1200" dirty="0" smtClean="0">
                <a:solidFill>
                  <a:schemeClr val="tx1"/>
                </a:solidFill>
                <a:effectLst/>
                <a:latin typeface="+mn-lt"/>
                <a:ea typeface="+mn-ea"/>
                <a:cs typeface="+mn-cs"/>
              </a:rPr>
              <a:t> Pol.</a:t>
            </a:r>
          </a:p>
          <a:p>
            <a:pPr marL="0" marR="0" lvl="0" indent="0" algn="l" defTabSz="1632753" rtl="0" eaLnBrk="1" fontAlgn="auto" latinLnBrk="0" hangingPunct="1">
              <a:lnSpc>
                <a:spcPct val="100000"/>
              </a:lnSpc>
              <a:spcBef>
                <a:spcPts val="0"/>
              </a:spcBef>
              <a:spcAft>
                <a:spcPts val="0"/>
              </a:spcAft>
              <a:buClrTx/>
              <a:buSzTx/>
              <a:buFontTx/>
              <a:buNone/>
              <a:tabLst/>
              <a:defRPr/>
            </a:pPr>
            <a:r>
              <a:rPr lang="es-VE" sz="2100" kern="1200" dirty="0" smtClean="0">
                <a:solidFill>
                  <a:schemeClr val="tx1"/>
                </a:solidFill>
                <a:effectLst/>
                <a:latin typeface="+mn-lt"/>
                <a:ea typeface="+mn-ea"/>
                <a:cs typeface="+mn-cs"/>
              </a:rPr>
              <a:t>Varsovia ciudad mas grande de  </a:t>
            </a:r>
            <a:r>
              <a:rPr lang="es-VE" sz="2100" kern="1200" dirty="0" err="1" smtClean="0">
                <a:solidFill>
                  <a:schemeClr val="tx1"/>
                </a:solidFill>
                <a:effectLst/>
                <a:latin typeface="+mn-lt"/>
                <a:ea typeface="+mn-ea"/>
                <a:cs typeface="+mn-cs"/>
              </a:rPr>
              <a:t>polonia</a:t>
            </a:r>
            <a:r>
              <a:rPr lang="es-VE" sz="2100" kern="1200" dirty="0" smtClean="0">
                <a:solidFill>
                  <a:schemeClr val="tx1"/>
                </a:solidFill>
                <a:effectLst/>
                <a:latin typeface="+mn-lt"/>
                <a:ea typeface="+mn-ea"/>
                <a:cs typeface="+mn-cs"/>
              </a:rPr>
              <a:t> </a:t>
            </a:r>
          </a:p>
          <a:p>
            <a:pPr marL="0" lvl="0" indent="0" algn="l" rtl="0">
              <a:spcBef>
                <a:spcPts val="0"/>
              </a:spcBef>
              <a:spcAft>
                <a:spcPts val="0"/>
              </a:spcAft>
              <a:buNone/>
            </a:pPr>
            <a:endParaRPr dirty="0"/>
          </a:p>
        </p:txBody>
      </p:sp>
    </p:spTree>
    <p:extLst>
      <p:ext uri="{BB962C8B-B14F-4D97-AF65-F5344CB8AC3E}">
        <p14:creationId xmlns="" xmlns:p14="http://schemas.microsoft.com/office/powerpoint/2010/main" val="35326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 Points and Texts">
    <p:spTree>
      <p:nvGrpSpPr>
        <p:cNvPr id="1" name=""/>
        <p:cNvGrpSpPr/>
        <p:nvPr/>
      </p:nvGrpSpPr>
      <p:grpSpPr>
        <a:xfrm>
          <a:off x="0" y="0"/>
          <a:ext cx="0" cy="0"/>
          <a:chOff x="0" y="0"/>
          <a:chExt cx="0" cy="0"/>
        </a:xfrm>
      </p:grpSpPr>
      <p:cxnSp>
        <p:nvCxnSpPr>
          <p:cNvPr id="36" name="直線コネクタ 35"/>
          <p:cNvCxnSpPr/>
          <p:nvPr userDrawn="1"/>
        </p:nvCxnSpPr>
        <p:spPr>
          <a:xfrm flipH="1">
            <a:off x="-397" y="2719394"/>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六角形 13"/>
          <p:cNvSpPr/>
          <p:nvPr userDrawn="1"/>
        </p:nvSpPr>
        <p:spPr>
          <a:xfrm rot="5400000">
            <a:off x="466877" y="2106763"/>
            <a:ext cx="4270708" cy="2761473"/>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涙形 4"/>
          <p:cNvSpPr/>
          <p:nvPr userDrawn="1"/>
        </p:nvSpPr>
        <p:spPr>
          <a:xfrm rot="8100000">
            <a:off x="1913293" y="535525"/>
            <a:ext cx="1357000" cy="1809177"/>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涙形 5"/>
          <p:cNvSpPr/>
          <p:nvPr userDrawn="1"/>
        </p:nvSpPr>
        <p:spPr>
          <a:xfrm rot="4500000">
            <a:off x="418443" y="1715150"/>
            <a:ext cx="1809177" cy="1357000"/>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涙形 6"/>
          <p:cNvSpPr/>
          <p:nvPr userDrawn="1"/>
        </p:nvSpPr>
        <p:spPr>
          <a:xfrm rot="900000">
            <a:off x="644531" y="3410630"/>
            <a:ext cx="1357000" cy="1809177"/>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涙形 7"/>
          <p:cNvSpPr/>
          <p:nvPr userDrawn="1"/>
        </p:nvSpPr>
        <p:spPr>
          <a:xfrm rot="18900000">
            <a:off x="1923732" y="4350128"/>
            <a:ext cx="1357000" cy="1809177"/>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涙形 8"/>
          <p:cNvSpPr/>
          <p:nvPr userDrawn="1"/>
        </p:nvSpPr>
        <p:spPr>
          <a:xfrm rot="15300000">
            <a:off x="2966406" y="3622678"/>
            <a:ext cx="1809177" cy="1357000"/>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涙形 9"/>
          <p:cNvSpPr/>
          <p:nvPr userDrawn="1"/>
        </p:nvSpPr>
        <p:spPr>
          <a:xfrm rot="11700000">
            <a:off x="3192495" y="1475022"/>
            <a:ext cx="1357000" cy="1809177"/>
          </a:xfrm>
          <a:prstGeom prst="teardrop">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テキスト プレースホルダー 11"/>
          <p:cNvSpPr>
            <a:spLocks noGrp="1"/>
          </p:cNvSpPr>
          <p:nvPr userDrawn="1">
            <p:ph type="body" sz="quarter" idx="23" hasCustomPrompt="1"/>
          </p:nvPr>
        </p:nvSpPr>
        <p:spPr>
          <a:xfrm>
            <a:off x="1961483" y="1088741"/>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16" name="図プレースホルダー 7"/>
          <p:cNvSpPr>
            <a:spLocks noGrp="1"/>
          </p:cNvSpPr>
          <p:nvPr userDrawn="1">
            <p:ph type="pic" sz="quarter" idx="18" hasCustomPrompt="1"/>
          </p:nvPr>
        </p:nvSpPr>
        <p:spPr>
          <a:xfrm>
            <a:off x="2401159" y="624809"/>
            <a:ext cx="392989" cy="523939"/>
          </a:xfrm>
        </p:spPr>
        <p:txBody>
          <a:bodyPr>
            <a:normAutofit/>
          </a:bodyPr>
          <a:lstStyle>
            <a:lvl1pPr>
              <a:defRPr sz="800"/>
            </a:lvl1pPr>
          </a:lstStyle>
          <a:p>
            <a:r>
              <a:rPr kumimoji="1" lang="en-US" altLang="ja-JP" dirty="0"/>
              <a:t>ICON</a:t>
            </a:r>
            <a:endParaRPr kumimoji="1" lang="ja-JP" altLang="en-US" dirty="0"/>
          </a:p>
        </p:txBody>
      </p:sp>
      <p:sp>
        <p:nvSpPr>
          <p:cNvPr id="17" name="テキスト プレースホルダー 11"/>
          <p:cNvSpPr>
            <a:spLocks noGrp="1"/>
          </p:cNvSpPr>
          <p:nvPr userDrawn="1">
            <p:ph type="body" sz="quarter" idx="29" hasCustomPrompt="1"/>
          </p:nvPr>
        </p:nvSpPr>
        <p:spPr>
          <a:xfrm>
            <a:off x="2024461" y="1388773"/>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30" hasCustomPrompt="1"/>
          </p:nvPr>
        </p:nvSpPr>
        <p:spPr>
          <a:xfrm>
            <a:off x="3234824" y="2062731"/>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19" name="図プレースホルダー 7"/>
          <p:cNvSpPr>
            <a:spLocks noGrp="1"/>
          </p:cNvSpPr>
          <p:nvPr userDrawn="1">
            <p:ph type="pic" sz="quarter" idx="31" hasCustomPrompt="1"/>
          </p:nvPr>
        </p:nvSpPr>
        <p:spPr>
          <a:xfrm>
            <a:off x="3674500" y="1598798"/>
            <a:ext cx="392989" cy="523939"/>
          </a:xfrm>
        </p:spPr>
        <p:txBody>
          <a:bodyPr>
            <a:normAutofit/>
          </a:bodyPr>
          <a:lstStyle>
            <a:lvl1pPr>
              <a:defRPr sz="800"/>
            </a:lvl1pPr>
          </a:lstStyle>
          <a:p>
            <a:r>
              <a:rPr kumimoji="1" lang="en-US" altLang="ja-JP" dirty="0"/>
              <a:t>ICON</a:t>
            </a:r>
            <a:endParaRPr kumimoji="1" lang="ja-JP" altLang="en-US" dirty="0"/>
          </a:p>
        </p:txBody>
      </p:sp>
      <p:sp>
        <p:nvSpPr>
          <p:cNvPr id="20" name="テキスト プレースホルダー 11"/>
          <p:cNvSpPr>
            <a:spLocks noGrp="1"/>
          </p:cNvSpPr>
          <p:nvPr userDrawn="1">
            <p:ph type="body" sz="quarter" idx="32" hasCustomPrompt="1"/>
          </p:nvPr>
        </p:nvSpPr>
        <p:spPr>
          <a:xfrm>
            <a:off x="3297802" y="2362764"/>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24" name="テキスト プレースホルダー 11"/>
          <p:cNvSpPr>
            <a:spLocks noGrp="1"/>
          </p:cNvSpPr>
          <p:nvPr userDrawn="1">
            <p:ph type="body" sz="quarter" idx="33" hasCustomPrompt="1"/>
          </p:nvPr>
        </p:nvSpPr>
        <p:spPr>
          <a:xfrm>
            <a:off x="686860" y="2032727"/>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25" name="図プレースホルダー 7"/>
          <p:cNvSpPr>
            <a:spLocks noGrp="1"/>
          </p:cNvSpPr>
          <p:nvPr userDrawn="1">
            <p:ph type="pic" sz="quarter" idx="34" hasCustomPrompt="1"/>
          </p:nvPr>
        </p:nvSpPr>
        <p:spPr>
          <a:xfrm>
            <a:off x="1126536" y="1568795"/>
            <a:ext cx="392989" cy="523939"/>
          </a:xfrm>
        </p:spPr>
        <p:txBody>
          <a:bodyPr>
            <a:normAutofit/>
          </a:bodyPr>
          <a:lstStyle>
            <a:lvl1pPr>
              <a:defRPr sz="800"/>
            </a:lvl1pPr>
          </a:lstStyle>
          <a:p>
            <a:r>
              <a:rPr kumimoji="1" lang="en-US" altLang="ja-JP" dirty="0"/>
              <a:t>ICON</a:t>
            </a:r>
            <a:endParaRPr kumimoji="1" lang="ja-JP" altLang="en-US" dirty="0"/>
          </a:p>
        </p:txBody>
      </p:sp>
      <p:sp>
        <p:nvSpPr>
          <p:cNvPr id="26" name="テキスト プレースホルダー 11"/>
          <p:cNvSpPr>
            <a:spLocks noGrp="1"/>
          </p:cNvSpPr>
          <p:nvPr userDrawn="1">
            <p:ph type="body" sz="quarter" idx="35" hasCustomPrompt="1"/>
          </p:nvPr>
        </p:nvSpPr>
        <p:spPr>
          <a:xfrm>
            <a:off x="749839" y="2332760"/>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userDrawn="1">
            <p:ph type="body" sz="quarter" idx="36" hasCustomPrompt="1"/>
          </p:nvPr>
        </p:nvSpPr>
        <p:spPr>
          <a:xfrm>
            <a:off x="686860" y="3951433"/>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28" name="図プレースホルダー 7"/>
          <p:cNvSpPr>
            <a:spLocks noGrp="1"/>
          </p:cNvSpPr>
          <p:nvPr userDrawn="1">
            <p:ph type="pic" sz="quarter" idx="37" hasCustomPrompt="1"/>
          </p:nvPr>
        </p:nvSpPr>
        <p:spPr>
          <a:xfrm>
            <a:off x="1126536" y="3487501"/>
            <a:ext cx="392989" cy="523939"/>
          </a:xfrm>
        </p:spPr>
        <p:txBody>
          <a:bodyPr>
            <a:normAutofit/>
          </a:bodyPr>
          <a:lstStyle>
            <a:lvl1pPr>
              <a:defRPr sz="800"/>
            </a:lvl1pPr>
          </a:lstStyle>
          <a:p>
            <a:r>
              <a:rPr kumimoji="1" lang="en-US" altLang="ja-JP" dirty="0"/>
              <a:t>ICON</a:t>
            </a:r>
            <a:endParaRPr kumimoji="1" lang="ja-JP" altLang="en-US" dirty="0"/>
          </a:p>
        </p:txBody>
      </p:sp>
      <p:sp>
        <p:nvSpPr>
          <p:cNvPr id="29" name="テキスト プレースホルダー 11"/>
          <p:cNvSpPr>
            <a:spLocks noGrp="1"/>
          </p:cNvSpPr>
          <p:nvPr userDrawn="1">
            <p:ph type="body" sz="quarter" idx="38" hasCustomPrompt="1"/>
          </p:nvPr>
        </p:nvSpPr>
        <p:spPr>
          <a:xfrm>
            <a:off x="749839" y="4251466"/>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userDrawn="1">
            <p:ph type="body" sz="quarter" idx="39" hasCustomPrompt="1"/>
          </p:nvPr>
        </p:nvSpPr>
        <p:spPr>
          <a:xfrm>
            <a:off x="3234824" y="3939058"/>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31" name="図プレースホルダー 7"/>
          <p:cNvSpPr>
            <a:spLocks noGrp="1"/>
          </p:cNvSpPr>
          <p:nvPr userDrawn="1">
            <p:ph type="pic" sz="quarter" idx="40" hasCustomPrompt="1"/>
          </p:nvPr>
        </p:nvSpPr>
        <p:spPr>
          <a:xfrm>
            <a:off x="3674500" y="3475125"/>
            <a:ext cx="392989" cy="523939"/>
          </a:xfrm>
        </p:spPr>
        <p:txBody>
          <a:bodyPr>
            <a:normAutofit/>
          </a:bodyPr>
          <a:lstStyle>
            <a:lvl1pPr>
              <a:defRPr sz="800"/>
            </a:lvl1pPr>
          </a:lstStyle>
          <a:p>
            <a:r>
              <a:rPr kumimoji="1" lang="en-US" altLang="ja-JP" dirty="0"/>
              <a:t>ICON</a:t>
            </a:r>
            <a:endParaRPr kumimoji="1" lang="ja-JP" altLang="en-US" dirty="0"/>
          </a:p>
        </p:txBody>
      </p:sp>
      <p:sp>
        <p:nvSpPr>
          <p:cNvPr id="32" name="テキスト プレースホルダー 11"/>
          <p:cNvSpPr>
            <a:spLocks noGrp="1"/>
          </p:cNvSpPr>
          <p:nvPr userDrawn="1">
            <p:ph type="body" sz="quarter" idx="41" hasCustomPrompt="1"/>
          </p:nvPr>
        </p:nvSpPr>
        <p:spPr>
          <a:xfrm>
            <a:off x="3297802" y="4239091"/>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33" name="テキスト プレースホルダー 11"/>
          <p:cNvSpPr>
            <a:spLocks noGrp="1"/>
          </p:cNvSpPr>
          <p:nvPr userDrawn="1">
            <p:ph type="body" sz="quarter" idx="42" hasCustomPrompt="1"/>
          </p:nvPr>
        </p:nvSpPr>
        <p:spPr>
          <a:xfrm>
            <a:off x="1961483" y="4883044"/>
            <a:ext cx="1237745" cy="390043"/>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34" name="図プレースホルダー 7"/>
          <p:cNvSpPr>
            <a:spLocks noGrp="1"/>
          </p:cNvSpPr>
          <p:nvPr userDrawn="1">
            <p:ph type="pic" sz="quarter" idx="43" hasCustomPrompt="1"/>
          </p:nvPr>
        </p:nvSpPr>
        <p:spPr>
          <a:xfrm>
            <a:off x="2401159" y="4389108"/>
            <a:ext cx="392989" cy="523939"/>
          </a:xfrm>
        </p:spPr>
        <p:txBody>
          <a:bodyPr>
            <a:normAutofit/>
          </a:bodyPr>
          <a:lstStyle>
            <a:lvl1pPr>
              <a:defRPr sz="800"/>
            </a:lvl1pPr>
          </a:lstStyle>
          <a:p>
            <a:r>
              <a:rPr kumimoji="1" lang="en-US" altLang="ja-JP" dirty="0"/>
              <a:t>ICON</a:t>
            </a:r>
            <a:endParaRPr kumimoji="1" lang="ja-JP" altLang="en-US" dirty="0"/>
          </a:p>
        </p:txBody>
      </p:sp>
      <p:sp>
        <p:nvSpPr>
          <p:cNvPr id="35" name="テキスト プレースホルダー 11"/>
          <p:cNvSpPr>
            <a:spLocks noGrp="1"/>
          </p:cNvSpPr>
          <p:nvPr userDrawn="1">
            <p:ph type="body" sz="quarter" idx="44" hasCustomPrompt="1"/>
          </p:nvPr>
        </p:nvSpPr>
        <p:spPr>
          <a:xfrm>
            <a:off x="2024461" y="5153074"/>
            <a:ext cx="1120688" cy="690077"/>
          </a:xfrm>
        </p:spPr>
        <p:txBody>
          <a:bodyPr anchor="t">
            <a:noAutofit/>
          </a:bodyPr>
          <a:lstStyle>
            <a:lvl1pPr algn="ctr">
              <a:lnSpc>
                <a:spcPct val="120000"/>
              </a:lnSpc>
              <a:defRPr sz="700">
                <a:solidFill>
                  <a:schemeClr val="bg1"/>
                </a:solidFill>
                <a:latin typeface="+mn-lt"/>
              </a:defRPr>
            </a:lvl1pPr>
          </a:lstStyle>
          <a:p>
            <a:pPr lvl="0"/>
            <a:r>
              <a:rPr lang="en-US" altLang="ja-JP" dirty="0"/>
              <a:t>Text Here</a:t>
            </a:r>
            <a:endParaRPr lang="en-US" dirty="0"/>
          </a:p>
        </p:txBody>
      </p:sp>
      <p:sp>
        <p:nvSpPr>
          <p:cNvPr id="38" name="テキスト プレースホルダー 11"/>
          <p:cNvSpPr>
            <a:spLocks noGrp="1"/>
          </p:cNvSpPr>
          <p:nvPr userDrawn="1">
            <p:ph type="body" sz="quarter" idx="15" hasCustomPrompt="1"/>
          </p:nvPr>
        </p:nvSpPr>
        <p:spPr>
          <a:xfrm>
            <a:off x="4774540" y="811523"/>
            <a:ext cx="3957801" cy="1860207"/>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41" name="ホームベース 40"/>
          <p:cNvSpPr/>
          <p:nvPr userDrawn="1"/>
        </p:nvSpPr>
        <p:spPr>
          <a:xfrm>
            <a:off x="4808320" y="2937726"/>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テキスト プレースホルダー 11"/>
          <p:cNvSpPr>
            <a:spLocks noGrp="1"/>
          </p:cNvSpPr>
          <p:nvPr userDrawn="1">
            <p:ph type="body" sz="quarter" idx="16" hasCustomPrompt="1"/>
          </p:nvPr>
        </p:nvSpPr>
        <p:spPr>
          <a:xfrm>
            <a:off x="5048190" y="3186101"/>
            <a:ext cx="3664630" cy="1084726"/>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1"/>
          </p:cNvSpPr>
          <p:nvPr userDrawn="1">
            <p:ph type="body" sz="quarter" idx="17" hasCustomPrompt="1"/>
          </p:nvPr>
        </p:nvSpPr>
        <p:spPr>
          <a:xfrm>
            <a:off x="5048190" y="2799815"/>
            <a:ext cx="3664630"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44" name="ホームベース 43"/>
          <p:cNvSpPr/>
          <p:nvPr userDrawn="1"/>
        </p:nvSpPr>
        <p:spPr>
          <a:xfrm>
            <a:off x="4808320" y="4549834"/>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5" name="テキスト プレースホルダー 11"/>
          <p:cNvSpPr>
            <a:spLocks noGrp="1"/>
          </p:cNvSpPr>
          <p:nvPr userDrawn="1">
            <p:ph type="body" sz="quarter" idx="45" hasCustomPrompt="1"/>
          </p:nvPr>
        </p:nvSpPr>
        <p:spPr>
          <a:xfrm>
            <a:off x="5048190" y="4805397"/>
            <a:ext cx="3664630" cy="1084726"/>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46" name="テキスト プレースホルダー 11"/>
          <p:cNvSpPr>
            <a:spLocks noGrp="1"/>
          </p:cNvSpPr>
          <p:nvPr userDrawn="1">
            <p:ph type="body" sz="quarter" idx="19" hasCustomPrompt="1"/>
          </p:nvPr>
        </p:nvSpPr>
        <p:spPr>
          <a:xfrm>
            <a:off x="5048190" y="4411924"/>
            <a:ext cx="3664630"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1436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500"/>
                                        <p:tgtEl>
                                          <p:spTgt spid="2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childTnLst>
                          </p:cTn>
                        </p:par>
                        <p:par>
                          <p:cTn id="86" fill="hold">
                            <p:stCondLst>
                              <p:cond delay="3500"/>
                            </p:stCondLst>
                            <p:childTnLst>
                              <p:par>
                                <p:cTn id="87" presetID="22" presetClass="entr" presetSubtype="2"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right)">
                                      <p:cBhvr>
                                        <p:cTn id="89" dur="500"/>
                                        <p:tgtEl>
                                          <p:spTgt spid="36"/>
                                        </p:tgtEl>
                                      </p:cBhvr>
                                    </p:animEffect>
                                  </p:childTnLst>
                                </p:cTn>
                              </p:par>
                            </p:childTnLst>
                          </p:cTn>
                        </p:par>
                        <p:par>
                          <p:cTn id="90" fill="hold">
                            <p:stCondLst>
                              <p:cond delay="4000"/>
                            </p:stCondLst>
                            <p:childTnLst>
                              <p:par>
                                <p:cTn id="91" presetID="2" presetClass="entr" presetSubtype="2" decel="100000"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4500"/>
                            </p:stCondLst>
                            <p:childTnLst>
                              <p:par>
                                <p:cTn id="96" presetID="2" presetClass="entr" presetSubtype="8" decel="100000" fill="hold" grpId="0" nodeType="afterEffect">
                                  <p:stCondLst>
                                    <p:cond delay="25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fill="hold"/>
                                        <p:tgtEl>
                                          <p:spTgt spid="41"/>
                                        </p:tgtEl>
                                        <p:attrNameLst>
                                          <p:attrName>ppt_x</p:attrName>
                                        </p:attrNameLst>
                                      </p:cBhvr>
                                      <p:tavLst>
                                        <p:tav tm="0">
                                          <p:val>
                                            <p:strVal val="0-#ppt_w/2"/>
                                          </p:val>
                                        </p:tav>
                                        <p:tav tm="100000">
                                          <p:val>
                                            <p:strVal val="#ppt_x"/>
                                          </p:val>
                                        </p:tav>
                                      </p:tavLst>
                                    </p:anim>
                                    <p:anim calcmode="lin" valueType="num">
                                      <p:cBhvr additive="base">
                                        <p:cTn id="99" dur="500" fill="hold"/>
                                        <p:tgtEl>
                                          <p:spTgt spid="41"/>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250"/>
                                  </p:stCondLst>
                                  <p:childTnLst>
                                    <p:set>
                                      <p:cBhvr>
                                        <p:cTn id="101" dur="1" fill="hold">
                                          <p:stCondLst>
                                            <p:cond delay="0"/>
                                          </p:stCondLst>
                                        </p:cTn>
                                        <p:tgtEl>
                                          <p:spTgt spid="42"/>
                                        </p:tgtEl>
                                        <p:attrNameLst>
                                          <p:attrName>style.visibility</p:attrName>
                                        </p:attrNameLst>
                                      </p:cBhvr>
                                      <p:to>
                                        <p:strVal val="visible"/>
                                      </p:to>
                                    </p:set>
                                    <p:anim calcmode="lin" valueType="num">
                                      <p:cBhvr additive="base">
                                        <p:cTn id="102" dur="500" fill="hold"/>
                                        <p:tgtEl>
                                          <p:spTgt spid="42"/>
                                        </p:tgtEl>
                                        <p:attrNameLst>
                                          <p:attrName>ppt_x</p:attrName>
                                        </p:attrNameLst>
                                      </p:cBhvr>
                                      <p:tavLst>
                                        <p:tav tm="0">
                                          <p:val>
                                            <p:strVal val="1+#ppt_w/2"/>
                                          </p:val>
                                        </p:tav>
                                        <p:tav tm="100000">
                                          <p:val>
                                            <p:strVal val="#ppt_x"/>
                                          </p:val>
                                        </p:tav>
                                      </p:tavLst>
                                    </p:anim>
                                    <p:anim calcmode="lin" valueType="num">
                                      <p:cBhvr additive="base">
                                        <p:cTn id="103" dur="500" fill="hold"/>
                                        <p:tgtEl>
                                          <p:spTgt spid="42"/>
                                        </p:tgtEl>
                                        <p:attrNameLst>
                                          <p:attrName>ppt_y</p:attrName>
                                        </p:attrNameLst>
                                      </p:cBhvr>
                                      <p:tavLst>
                                        <p:tav tm="0">
                                          <p:val>
                                            <p:strVal val="#ppt_y"/>
                                          </p:val>
                                        </p:tav>
                                        <p:tav tm="100000">
                                          <p:val>
                                            <p:strVal val="#ppt_y"/>
                                          </p:val>
                                        </p:tav>
                                      </p:tavLst>
                                    </p:anim>
                                  </p:childTnLst>
                                </p:cTn>
                              </p:par>
                              <p:par>
                                <p:cTn id="104" presetID="2" presetClass="entr" presetSubtype="2" decel="100000" fill="hold" grpId="0" nodeType="withEffect">
                                  <p:stCondLst>
                                    <p:cond delay="250"/>
                                  </p:stCondLst>
                                  <p:childTnLst>
                                    <p:set>
                                      <p:cBhvr>
                                        <p:cTn id="105" dur="1" fill="hold">
                                          <p:stCondLst>
                                            <p:cond delay="0"/>
                                          </p:stCondLst>
                                        </p:cTn>
                                        <p:tgtEl>
                                          <p:spTgt spid="43"/>
                                        </p:tgtEl>
                                        <p:attrNameLst>
                                          <p:attrName>style.visibility</p:attrName>
                                        </p:attrNameLst>
                                      </p:cBhvr>
                                      <p:to>
                                        <p:strVal val="visible"/>
                                      </p:to>
                                    </p:set>
                                    <p:anim calcmode="lin" valueType="num">
                                      <p:cBhvr additive="base">
                                        <p:cTn id="106" dur="500" fill="hold"/>
                                        <p:tgtEl>
                                          <p:spTgt spid="43"/>
                                        </p:tgtEl>
                                        <p:attrNameLst>
                                          <p:attrName>ppt_x</p:attrName>
                                        </p:attrNameLst>
                                      </p:cBhvr>
                                      <p:tavLst>
                                        <p:tav tm="0">
                                          <p:val>
                                            <p:strVal val="1+#ppt_w/2"/>
                                          </p:val>
                                        </p:tav>
                                        <p:tav tm="100000">
                                          <p:val>
                                            <p:strVal val="#ppt_x"/>
                                          </p:val>
                                        </p:tav>
                                      </p:tavLst>
                                    </p:anim>
                                    <p:anim calcmode="lin" valueType="num">
                                      <p:cBhvr additive="base">
                                        <p:cTn id="107" dur="500" fill="hold"/>
                                        <p:tgtEl>
                                          <p:spTgt spid="43"/>
                                        </p:tgtEl>
                                        <p:attrNameLst>
                                          <p:attrName>ppt_y</p:attrName>
                                        </p:attrNameLst>
                                      </p:cBhvr>
                                      <p:tavLst>
                                        <p:tav tm="0">
                                          <p:val>
                                            <p:strVal val="#ppt_y"/>
                                          </p:val>
                                        </p:tav>
                                        <p:tav tm="100000">
                                          <p:val>
                                            <p:strVal val="#ppt_y"/>
                                          </p:val>
                                        </p:tav>
                                      </p:tavLst>
                                    </p:anim>
                                  </p:childTnLst>
                                </p:cTn>
                              </p:par>
                            </p:childTnLst>
                          </p:cTn>
                        </p:par>
                        <p:par>
                          <p:cTn id="108" fill="hold">
                            <p:stCondLst>
                              <p:cond delay="5250"/>
                            </p:stCondLst>
                            <p:childTnLst>
                              <p:par>
                                <p:cTn id="109" presetID="2" presetClass="entr" presetSubtype="8" decel="100000" fill="hold" grpId="0" nodeType="afterEffect">
                                  <p:stCondLst>
                                    <p:cond delay="25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0-#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2" decel="100000" fill="hold" grpId="0" nodeType="withEffect">
                                  <p:stCondLst>
                                    <p:cond delay="25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1+#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250"/>
                                  </p:stCondLst>
                                  <p:childTnLst>
                                    <p:set>
                                      <p:cBhvr>
                                        <p:cTn id="118" dur="1" fill="hold">
                                          <p:stCondLst>
                                            <p:cond delay="0"/>
                                          </p:stCondLst>
                                        </p:cTn>
                                        <p:tgtEl>
                                          <p:spTgt spid="46"/>
                                        </p:tgtEl>
                                        <p:attrNameLst>
                                          <p:attrName>style.visibility</p:attrName>
                                        </p:attrNameLst>
                                      </p:cBhvr>
                                      <p:to>
                                        <p:strVal val="visible"/>
                                      </p:to>
                                    </p:set>
                                    <p:anim calcmode="lin" valueType="num">
                                      <p:cBhvr additive="base">
                                        <p:cTn id="119" dur="500" fill="hold"/>
                                        <p:tgtEl>
                                          <p:spTgt spid="46"/>
                                        </p:tgtEl>
                                        <p:attrNameLst>
                                          <p:attrName>ppt_x</p:attrName>
                                        </p:attrNameLst>
                                      </p:cBhvr>
                                      <p:tavLst>
                                        <p:tav tm="0">
                                          <p:val>
                                            <p:strVal val="1+#ppt_w/2"/>
                                          </p:val>
                                        </p:tav>
                                        <p:tav tm="100000">
                                          <p:val>
                                            <p:strVal val="#ppt_x"/>
                                          </p:val>
                                        </p:tav>
                                      </p:tavLst>
                                    </p:anim>
                                    <p:anim calcmode="lin" valueType="num">
                                      <p:cBhvr additive="base">
                                        <p:cTn id="120"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P spid="8" grpId="0" animBg="1"/>
      <p:bldP spid="9" grpId="0" animBg="1"/>
      <p:bldP spid="10" grpId="0" animBg="1"/>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bldP spid="32" grpId="0">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p:tmplLst>
          <p:tmpl>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41" grpId="0" animBg="1"/>
      <p:bldP spid="42" grpId="0">
        <p:tmplLst>
          <p:tmpl>
            <p:tnLst>
              <p:par>
                <p:cTn presetID="2" presetClass="entr" presetSubtype="2"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2"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animBg="1"/>
      <p:bldP spid="45" grpId="0">
        <p:tmplLst>
          <p:tmpl>
            <p:tnLst>
              <p:par>
                <p:cTn presetID="2" presetClass="entr" presetSubtype="2"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with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Moniters">
    <p:spTree>
      <p:nvGrpSpPr>
        <p:cNvPr id="1" name=""/>
        <p:cNvGrpSpPr/>
        <p:nvPr/>
      </p:nvGrpSpPr>
      <p:grpSpPr>
        <a:xfrm>
          <a:off x="0" y="0"/>
          <a:ext cx="0" cy="0"/>
          <a:chOff x="0" y="0"/>
          <a:chExt cx="0" cy="0"/>
        </a:xfrm>
      </p:grpSpPr>
      <p:sp>
        <p:nvSpPr>
          <p:cNvPr id="5" name="正方形/長方形 4"/>
          <p:cNvSpPr/>
          <p:nvPr userDrawn="1"/>
        </p:nvSpPr>
        <p:spPr>
          <a:xfrm>
            <a:off x="0" y="0"/>
            <a:ext cx="9144000" cy="4389107"/>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9" name="テキスト プレースホルダー 7"/>
          <p:cNvSpPr>
            <a:spLocks noGrp="1"/>
          </p:cNvSpPr>
          <p:nvPr>
            <p:ph type="body" sz="quarter" idx="15" hasCustomPrompt="1"/>
          </p:nvPr>
        </p:nvSpPr>
        <p:spPr>
          <a:xfrm>
            <a:off x="206136" y="805403"/>
            <a:ext cx="3110813" cy="3355935"/>
          </a:xfrm>
          <a:blipFill dpi="0" rotWithShape="1">
            <a:blip r:embed="rId2" cstate="print"/>
            <a:srcRect/>
            <a:stretch>
              <a:fillRect/>
            </a:stretch>
          </a:blipFill>
        </p:spPr>
        <p:txBody>
          <a:bodyPr/>
          <a:lstStyle/>
          <a:p>
            <a:pPr lvl="0"/>
            <a:r>
              <a:rPr kumimoji="1" lang="en-US" altLang="ja-JP" dirty="0"/>
              <a:t> </a:t>
            </a:r>
            <a:endParaRPr kumimoji="1" lang="ja-JP" altLang="en-US" dirty="0"/>
          </a:p>
        </p:txBody>
      </p:sp>
      <p:sp>
        <p:nvSpPr>
          <p:cNvPr id="10" name="図プレースホルダー 8"/>
          <p:cNvSpPr>
            <a:spLocks noGrp="1"/>
          </p:cNvSpPr>
          <p:nvPr>
            <p:ph type="pic" sz="quarter" idx="16" hasCustomPrompt="1"/>
          </p:nvPr>
        </p:nvSpPr>
        <p:spPr>
          <a:xfrm>
            <a:off x="333545" y="955419"/>
            <a:ext cx="2866923" cy="2100233"/>
          </a:xfrm>
        </p:spPr>
        <p:txBody>
          <a:bodyPr/>
          <a:lstStyle>
            <a:lvl1pPr>
              <a:defRPr/>
            </a:lvl1pPr>
          </a:lstStyle>
          <a:p>
            <a:r>
              <a:rPr kumimoji="1" lang="en-US" altLang="ja-JP" dirty="0"/>
              <a:t>Add an image</a:t>
            </a:r>
            <a:endParaRPr kumimoji="1" lang="ja-JP" altLang="en-US" dirty="0"/>
          </a:p>
        </p:txBody>
      </p:sp>
      <p:sp>
        <p:nvSpPr>
          <p:cNvPr id="11" name="テキスト プレースホルダー 7"/>
          <p:cNvSpPr>
            <a:spLocks noGrp="1"/>
          </p:cNvSpPr>
          <p:nvPr>
            <p:ph type="body" sz="quarter" idx="17" hasCustomPrompt="1"/>
          </p:nvPr>
        </p:nvSpPr>
        <p:spPr>
          <a:xfrm>
            <a:off x="5794859" y="800965"/>
            <a:ext cx="3110813" cy="3355935"/>
          </a:xfrm>
          <a:blipFill dpi="0" rotWithShape="1">
            <a:blip r:embed="rId2" cstate="print"/>
            <a:srcRect/>
            <a:stretch>
              <a:fillRect/>
            </a:stretch>
          </a:blipFill>
        </p:spPr>
        <p:txBody>
          <a:bodyPr/>
          <a:lstStyle/>
          <a:p>
            <a:pPr lvl="0"/>
            <a:r>
              <a:rPr kumimoji="1" lang="en-US" altLang="ja-JP" dirty="0"/>
              <a:t> </a:t>
            </a:r>
            <a:endParaRPr kumimoji="1" lang="ja-JP" altLang="en-US" dirty="0"/>
          </a:p>
        </p:txBody>
      </p:sp>
      <p:sp>
        <p:nvSpPr>
          <p:cNvPr id="12" name="図プレースホルダー 8"/>
          <p:cNvSpPr>
            <a:spLocks noGrp="1"/>
          </p:cNvSpPr>
          <p:nvPr>
            <p:ph type="pic" sz="quarter" idx="18" hasCustomPrompt="1"/>
          </p:nvPr>
        </p:nvSpPr>
        <p:spPr>
          <a:xfrm>
            <a:off x="5922267" y="950981"/>
            <a:ext cx="2866923" cy="2100233"/>
          </a:xfrm>
        </p:spPr>
        <p:txBody>
          <a:bodyPr/>
          <a:lstStyle>
            <a:lvl1pPr>
              <a:defRPr/>
            </a:lvl1pPr>
          </a:lstStyle>
          <a:p>
            <a:r>
              <a:rPr kumimoji="1" lang="en-US" altLang="ja-JP" dirty="0"/>
              <a:t>Add an image</a:t>
            </a:r>
            <a:endParaRPr kumimoji="1" lang="ja-JP" altLang="en-US" dirty="0"/>
          </a:p>
        </p:txBody>
      </p:sp>
      <p:sp>
        <p:nvSpPr>
          <p:cNvPr id="8" name="テキスト プレースホルダー 7"/>
          <p:cNvSpPr>
            <a:spLocks noGrp="1"/>
          </p:cNvSpPr>
          <p:nvPr>
            <p:ph type="body" sz="quarter" idx="14" hasCustomPrompt="1"/>
          </p:nvPr>
        </p:nvSpPr>
        <p:spPr>
          <a:xfrm>
            <a:off x="2773265" y="638691"/>
            <a:ext cx="3599091" cy="3882687"/>
          </a:xfrm>
          <a:blipFill dpi="0" rotWithShape="1">
            <a:blip r:embed="rId3" cstate="print"/>
            <a:srcRect/>
            <a:stretch>
              <a:fillRect/>
            </a:stretch>
          </a:blipFill>
        </p:spPr>
        <p:txBody>
          <a:bodyPr/>
          <a:lstStyle/>
          <a:p>
            <a:pPr lvl="0"/>
            <a:r>
              <a:rPr kumimoji="1" lang="en-US" altLang="ja-JP" dirty="0"/>
              <a:t> </a:t>
            </a:r>
            <a:endParaRPr kumimoji="1" lang="ja-JP" altLang="en-US" dirty="0"/>
          </a:p>
        </p:txBody>
      </p:sp>
      <p:sp>
        <p:nvSpPr>
          <p:cNvPr id="7" name="図プレースホルダー 8"/>
          <p:cNvSpPr>
            <a:spLocks noGrp="1"/>
          </p:cNvSpPr>
          <p:nvPr>
            <p:ph type="pic" sz="quarter" idx="13" hasCustomPrompt="1"/>
          </p:nvPr>
        </p:nvSpPr>
        <p:spPr>
          <a:xfrm>
            <a:off x="2907592" y="800964"/>
            <a:ext cx="3330659" cy="2430270"/>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14" name="直線コネクタ 13"/>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0620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par>
                          <p:cTn id="29" fill="hold">
                            <p:stCondLst>
                              <p:cond delay="2000"/>
                            </p:stCondLst>
                            <p:childTnLst>
                              <p:par>
                                <p:cTn id="30" presetID="2" presetClass="entr" presetSubtype="4" decel="100000" fill="hold" grpId="0" nodeType="afterEffect">
                                  <p:stCondLst>
                                    <p:cond delay="50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50"/>
                            </p:stCondLst>
                            <p:childTnLst>
                              <p:par>
                                <p:cTn id="35" presetID="16" presetClass="entr" presetSubtype="37"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outVertical)">
                                      <p:cBhvr>
                                        <p:cTn id="37" dur="500"/>
                                        <p:tgtEl>
                                          <p:spTgt spid="14"/>
                                        </p:tgtEl>
                                      </p:cBhvr>
                                    </p:animEffect>
                                  </p:childTnLst>
                                </p:cTn>
                              </p:par>
                            </p:childTnLst>
                          </p:cTn>
                        </p:par>
                        <p:par>
                          <p:cTn id="38" fill="hold">
                            <p:stCondLst>
                              <p:cond delay="3550"/>
                            </p:stCondLst>
                            <p:childTnLst>
                              <p:par>
                                <p:cTn id="39" presetID="2" presetClass="entr" presetSubtype="4" decel="10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tmplLst>
          <p:tmpl>
            <p:tnLst>
              <p:par>
                <p:cTn presetID="14" presetClass="entr" presetSubtype="1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animBg="1">
        <p:tmplLst>
          <p:tmpl>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2" grpId="0"/>
      <p:bldP spid="8" grpId="0" animBg="1">
        <p:tmplLst>
          <p:tmpl>
            <p:tnLst>
              <p:par>
                <p:cTn presetID="14" presetClass="entr" presetSubtype="1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randombar(horizontal)">
                      <p:cBhvr>
                        <p:cTn dur="500"/>
                        <p:tgtEl>
                          <p:spTgt spid="8"/>
                        </p:tgtEl>
                      </p:cBhvr>
                    </p:animEffect>
                  </p:childTnLst>
                </p:cTn>
              </p:par>
            </p:tnLst>
          </p:tmpl>
        </p:tmplLst>
      </p:bldP>
      <p:bldP spid="7" grpId="0"/>
      <p:bldP spid="13"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 Points and Big Tit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32" name="正方形/長方形 31"/>
          <p:cNvSpPr/>
          <p:nvPr userDrawn="1"/>
        </p:nvSpPr>
        <p:spPr>
          <a:xfrm>
            <a:off x="0" y="0"/>
            <a:ext cx="9144000" cy="3429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テキスト プレースホルダー 11"/>
          <p:cNvSpPr>
            <a:spLocks noGrp="1"/>
          </p:cNvSpPr>
          <p:nvPr>
            <p:ph type="body" sz="quarter" idx="15" hasCustomPrompt="1"/>
          </p:nvPr>
        </p:nvSpPr>
        <p:spPr>
          <a:xfrm>
            <a:off x="363668" y="818710"/>
            <a:ext cx="8416665" cy="1639492"/>
          </a:xfrm>
        </p:spPr>
        <p:txBody>
          <a:bodyPr anchor="b">
            <a:noAutofit/>
          </a:bodyPr>
          <a:lstStyle>
            <a:lvl1pPr algn="ctr">
              <a:lnSpc>
                <a:spcPct val="100000"/>
              </a:lnSpc>
              <a:spcBef>
                <a:spcPts val="0"/>
              </a:spcBef>
              <a:defRPr sz="7502" spc="300" baseline="0">
                <a:solidFill>
                  <a:schemeClr val="bg1"/>
                </a:solidFill>
                <a:latin typeface="+mj-lt"/>
              </a:defRPr>
            </a:lvl1pPr>
          </a:lstStyle>
          <a:p>
            <a:pPr lvl="0"/>
            <a:r>
              <a:rPr lang="en-US" altLang="ja-JP" dirty="0"/>
              <a:t>TEXT HERE</a:t>
            </a:r>
            <a:endParaRPr lang="en-US" dirty="0"/>
          </a:p>
        </p:txBody>
      </p:sp>
      <p:sp>
        <p:nvSpPr>
          <p:cNvPr id="34" name="テキスト プレースホルダー 11"/>
          <p:cNvSpPr>
            <a:spLocks noGrp="1"/>
          </p:cNvSpPr>
          <p:nvPr>
            <p:ph type="body" sz="quarter" idx="22" hasCustomPrompt="1"/>
          </p:nvPr>
        </p:nvSpPr>
        <p:spPr>
          <a:xfrm>
            <a:off x="363668" y="2270292"/>
            <a:ext cx="8416665" cy="660074"/>
          </a:xfrm>
        </p:spPr>
        <p:txBody>
          <a:bodyPr anchor="ctr">
            <a:noAutofit/>
          </a:bodyPr>
          <a:lstStyle>
            <a:lvl1pPr algn="ctr">
              <a:lnSpc>
                <a:spcPct val="100000"/>
              </a:lnSpc>
              <a:spcBef>
                <a:spcPts val="0"/>
              </a:spcBef>
              <a:defRPr sz="1800" spc="750" baseline="0">
                <a:solidFill>
                  <a:schemeClr val="bg1"/>
                </a:solidFill>
                <a:latin typeface="+mj-lt"/>
              </a:defRPr>
            </a:lvl1pPr>
          </a:lstStyle>
          <a:p>
            <a:pPr lvl="0"/>
            <a:r>
              <a:rPr lang="en-US" altLang="ja-JP" dirty="0"/>
              <a:t>TEXT HERE</a:t>
            </a:r>
            <a:endParaRPr lang="en-US" dirty="0"/>
          </a:p>
        </p:txBody>
      </p:sp>
      <p:sp>
        <p:nvSpPr>
          <p:cNvPr id="35" name="図プレースホルダー 7"/>
          <p:cNvSpPr>
            <a:spLocks noGrp="1"/>
          </p:cNvSpPr>
          <p:nvPr>
            <p:ph type="pic" sz="quarter" idx="18" hasCustomPrompt="1"/>
          </p:nvPr>
        </p:nvSpPr>
        <p:spPr>
          <a:xfrm>
            <a:off x="1601413" y="3759037"/>
            <a:ext cx="765151" cy="1020113"/>
          </a:xfrm>
        </p:spPr>
        <p:txBody>
          <a:bodyPr>
            <a:normAutofit/>
          </a:bodyPr>
          <a:lstStyle>
            <a:lvl1pPr>
              <a:defRPr sz="800"/>
            </a:lvl1pPr>
          </a:lstStyle>
          <a:p>
            <a:r>
              <a:rPr kumimoji="1" lang="en-US" altLang="ja-JP" dirty="0"/>
              <a:t>ICON</a:t>
            </a:r>
            <a:endParaRPr kumimoji="1" lang="ja-JP" altLang="en-US" dirty="0"/>
          </a:p>
        </p:txBody>
      </p:sp>
      <p:sp>
        <p:nvSpPr>
          <p:cNvPr id="36" name="テキスト プレースホルダー 11"/>
          <p:cNvSpPr>
            <a:spLocks noGrp="1"/>
          </p:cNvSpPr>
          <p:nvPr>
            <p:ph type="body" sz="quarter" idx="16" hasCustomPrompt="1"/>
          </p:nvPr>
        </p:nvSpPr>
        <p:spPr>
          <a:xfrm>
            <a:off x="813757" y="5225444"/>
            <a:ext cx="2362967" cy="1053873"/>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1"/>
          </p:cNvSpPr>
          <p:nvPr>
            <p:ph type="body" sz="quarter" idx="17" hasCustomPrompt="1"/>
          </p:nvPr>
        </p:nvSpPr>
        <p:spPr>
          <a:xfrm>
            <a:off x="813757" y="4839158"/>
            <a:ext cx="2362967"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
        <p:nvSpPr>
          <p:cNvPr id="38" name="図プレースホルダー 7"/>
          <p:cNvSpPr>
            <a:spLocks noGrp="1"/>
          </p:cNvSpPr>
          <p:nvPr>
            <p:ph type="pic" sz="quarter" idx="23" hasCustomPrompt="1"/>
          </p:nvPr>
        </p:nvSpPr>
        <p:spPr>
          <a:xfrm>
            <a:off x="4189425" y="3759037"/>
            <a:ext cx="765151" cy="1020113"/>
          </a:xfrm>
        </p:spPr>
        <p:txBody>
          <a:bodyPr>
            <a:normAutofit/>
          </a:bodyPr>
          <a:lstStyle>
            <a:lvl1pPr>
              <a:defRPr sz="800"/>
            </a:lvl1pPr>
          </a:lstStyle>
          <a:p>
            <a:r>
              <a:rPr kumimoji="1" lang="en-US" altLang="ja-JP" dirty="0"/>
              <a:t>ICON</a:t>
            </a:r>
            <a:endParaRPr kumimoji="1" lang="ja-JP" altLang="en-US" dirty="0"/>
          </a:p>
        </p:txBody>
      </p:sp>
      <p:sp>
        <p:nvSpPr>
          <p:cNvPr id="39" name="テキスト プレースホルダー 11"/>
          <p:cNvSpPr>
            <a:spLocks noGrp="1"/>
          </p:cNvSpPr>
          <p:nvPr>
            <p:ph type="body" sz="quarter" idx="24" hasCustomPrompt="1"/>
          </p:nvPr>
        </p:nvSpPr>
        <p:spPr>
          <a:xfrm>
            <a:off x="3401769" y="5225444"/>
            <a:ext cx="2362967" cy="1053873"/>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1"/>
          </p:cNvSpPr>
          <p:nvPr>
            <p:ph type="body" sz="quarter" idx="25" hasCustomPrompt="1"/>
          </p:nvPr>
        </p:nvSpPr>
        <p:spPr>
          <a:xfrm>
            <a:off x="3401769" y="4839158"/>
            <a:ext cx="2362967"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
        <p:nvSpPr>
          <p:cNvPr id="41" name="図プレースホルダー 7"/>
          <p:cNvSpPr>
            <a:spLocks noGrp="1"/>
          </p:cNvSpPr>
          <p:nvPr>
            <p:ph type="pic" sz="quarter" idx="26" hasCustomPrompt="1"/>
          </p:nvPr>
        </p:nvSpPr>
        <p:spPr>
          <a:xfrm>
            <a:off x="6777437" y="3759037"/>
            <a:ext cx="765151" cy="1020113"/>
          </a:xfrm>
        </p:spPr>
        <p:txBody>
          <a:bodyPr>
            <a:normAutofit/>
          </a:bodyPr>
          <a:lstStyle>
            <a:lvl1pPr>
              <a:defRPr sz="800"/>
            </a:lvl1pPr>
          </a:lstStyle>
          <a:p>
            <a:r>
              <a:rPr kumimoji="1" lang="en-US" altLang="ja-JP" dirty="0"/>
              <a:t>ICON</a:t>
            </a:r>
            <a:endParaRPr kumimoji="1" lang="ja-JP" altLang="en-US" dirty="0"/>
          </a:p>
        </p:txBody>
      </p:sp>
      <p:sp>
        <p:nvSpPr>
          <p:cNvPr id="42" name="テキスト プレースホルダー 11"/>
          <p:cNvSpPr>
            <a:spLocks noGrp="1"/>
          </p:cNvSpPr>
          <p:nvPr>
            <p:ph type="body" sz="quarter" idx="27" hasCustomPrompt="1"/>
          </p:nvPr>
        </p:nvSpPr>
        <p:spPr>
          <a:xfrm>
            <a:off x="5989781" y="5225444"/>
            <a:ext cx="2362967" cy="1053873"/>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1"/>
          </p:cNvSpPr>
          <p:nvPr>
            <p:ph type="body" sz="quarter" idx="28" hasCustomPrompt="1"/>
          </p:nvPr>
        </p:nvSpPr>
        <p:spPr>
          <a:xfrm>
            <a:off x="5989781" y="4839158"/>
            <a:ext cx="2362967"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92784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 presetClass="entr" presetSubtype="9" decel="100000" fill="hold" grpId="0" nodeType="afterEffect">
                                  <p:stCondLst>
                                    <p:cond delay="500"/>
                                  </p:stCondLst>
                                  <p:iterate type="lt">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childTnLst>
                          </p:cTn>
                        </p:par>
                        <p:par>
                          <p:cTn id="13" fill="hold">
                            <p:stCondLst>
                              <p:cond delay="1850"/>
                            </p:stCondLst>
                            <p:childTnLst>
                              <p:par>
                                <p:cTn id="14" presetID="2" presetClass="entr" presetSubtype="2" decel="100000" fill="hold" grpId="0" nodeType="afterEffect">
                                  <p:stCondLst>
                                    <p:cond delay="0"/>
                                  </p:stCondLst>
                                  <p:iterate type="wd">
                                    <p:tmPct val="10000"/>
                                  </p:iterate>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fill="hold"/>
                                        <p:tgtEl>
                                          <p:spTgt spid="34"/>
                                        </p:tgtEl>
                                        <p:attrNameLst>
                                          <p:attrName>ppt_x</p:attrName>
                                        </p:attrNameLst>
                                      </p:cBhvr>
                                      <p:tavLst>
                                        <p:tav tm="0">
                                          <p:val>
                                            <p:strVal val="1+#ppt_w/2"/>
                                          </p:val>
                                        </p:tav>
                                        <p:tav tm="100000">
                                          <p:val>
                                            <p:strVal val="#ppt_x"/>
                                          </p:val>
                                        </p:tav>
                                      </p:tavLst>
                                    </p:anim>
                                    <p:anim calcmode="lin" valueType="num">
                                      <p:cBhvr additive="base">
                                        <p:cTn id="17" dur="500" fill="hold"/>
                                        <p:tgtEl>
                                          <p:spTgt spid="34"/>
                                        </p:tgtEl>
                                        <p:attrNameLst>
                                          <p:attrName>ppt_y</p:attrName>
                                        </p:attrNameLst>
                                      </p:cBhvr>
                                      <p:tavLst>
                                        <p:tav tm="0">
                                          <p:val>
                                            <p:strVal val="#ppt_y"/>
                                          </p:val>
                                        </p:tav>
                                        <p:tav tm="100000">
                                          <p:val>
                                            <p:strVal val="#ppt_y"/>
                                          </p:val>
                                        </p:tav>
                                      </p:tavLst>
                                    </p:anim>
                                  </p:childTnLst>
                                </p:cTn>
                              </p:par>
                            </p:childTnLst>
                          </p:cTn>
                        </p:par>
                        <p:par>
                          <p:cTn id="18" fill="hold">
                            <p:stCondLst>
                              <p:cond delay="2400"/>
                            </p:stCondLst>
                            <p:childTnLst>
                              <p:par>
                                <p:cTn id="19" presetID="10" presetClass="entr" presetSubtype="0" fill="hold" grpId="0" nodeType="afterEffect">
                                  <p:stCondLst>
                                    <p:cond delay="2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2" presetClass="entr" presetSubtype="4" decel="100000" fill="hold" grpId="0" nodeType="withEffect">
                                  <p:stCondLst>
                                    <p:cond delay="25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ppt_x"/>
                                          </p:val>
                                        </p:tav>
                                        <p:tav tm="100000">
                                          <p:val>
                                            <p:strVal val="#ppt_x"/>
                                          </p:val>
                                        </p:tav>
                                      </p:tavLst>
                                    </p:anim>
                                    <p:anim calcmode="lin" valueType="num">
                                      <p:cBhvr additive="base">
                                        <p:cTn id="25" dur="500" fill="hold"/>
                                        <p:tgtEl>
                                          <p:spTgt spid="37"/>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25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childTnLst>
                          </p:cTn>
                        </p:par>
                        <p:par>
                          <p:cTn id="30" fill="hold">
                            <p:stCondLst>
                              <p:cond delay="3150"/>
                            </p:stCondLst>
                            <p:childTnLst>
                              <p:par>
                                <p:cTn id="31" presetID="10" presetClass="entr" presetSubtype="0" fill="hold" grpId="0" nodeType="afterEffect">
                                  <p:stCondLst>
                                    <p:cond delay="50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2" presetClass="entr" presetSubtype="4" decel="100000" fill="hold" grpId="0" nodeType="withEffect">
                                  <p:stCondLst>
                                    <p:cond delay="5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ppt_x"/>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par>
                          <p:cTn id="42" fill="hold">
                            <p:stCondLst>
                              <p:cond delay="4150"/>
                            </p:stCondLst>
                            <p:childTnLst>
                              <p:par>
                                <p:cTn id="43" presetID="10" presetClass="entr" presetSubtype="0" fill="hold" grpId="0" nodeType="afterEffect">
                                  <p:stCondLst>
                                    <p:cond delay="5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2" presetClass="entr" presetSubtype="4" decel="100000" fill="hold" grpId="0" nodeType="withEffect">
                                  <p:stCondLst>
                                    <p:cond delay="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par>
                                <p:cTn id="50" presetID="2" presetClass="entr" presetSubtype="4" decel="100000" fill="hold" grpId="0" nodeType="withEffect">
                                  <p:stCondLst>
                                    <p:cond delay="50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tmplLst>
          <p:tmpl>
            <p:tnLst>
              <p:par>
                <p:cTn presetID="2" presetClass="entr" presetSubtype="9" decel="100000" fill="hold" nodeType="afterEffect">
                  <p:stCondLst>
                    <p:cond delay="500"/>
                  </p:stCondLst>
                  <p:iterate type="lt">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p:bldP spid="35" grpId="0"/>
      <p:bldP spid="36" grpId="0"/>
      <p:bldP spid="37" grpId="0"/>
      <p:bldP spid="38" grpId="0"/>
      <p:bldP spid="39" grpId="0"/>
      <p:bldP spid="40" grpId="0"/>
      <p:bldP spid="41" grpId="0"/>
      <p:bldP spid="42" grpId="0"/>
      <p:bldP spid="43"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hone and Pictur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9" name="図プレースホルダー 8"/>
          <p:cNvSpPr>
            <a:spLocks noGrp="1"/>
          </p:cNvSpPr>
          <p:nvPr>
            <p:ph type="pic" sz="quarter" idx="12" hasCustomPrompt="1"/>
          </p:nvPr>
        </p:nvSpPr>
        <p:spPr>
          <a:xfrm>
            <a:off x="0" y="0"/>
            <a:ext cx="9144000" cy="4389107"/>
          </a:xfrm>
        </p:spPr>
        <p:txBody>
          <a:bodyPr/>
          <a:lstStyle>
            <a:lvl1pPr>
              <a:defRPr baseline="0"/>
            </a:lvl1pPr>
          </a:lstStyle>
          <a:p>
            <a:r>
              <a:rPr kumimoji="1" lang="en-US" altLang="ja-JP" dirty="0"/>
              <a:t>Add an image</a:t>
            </a:r>
            <a:endParaRPr kumimoji="1" lang="ja-JP" altLang="en-US" dirty="0"/>
          </a:p>
        </p:txBody>
      </p:sp>
      <p:sp>
        <p:nvSpPr>
          <p:cNvPr id="13" name="テキスト プレースホルダー 12"/>
          <p:cNvSpPr>
            <a:spLocks noGrp="1"/>
          </p:cNvSpPr>
          <p:nvPr>
            <p:ph type="body" sz="quarter" idx="14" hasCustomPrompt="1"/>
          </p:nvPr>
        </p:nvSpPr>
        <p:spPr>
          <a:xfrm>
            <a:off x="0" y="2708861"/>
            <a:ext cx="9144000" cy="510117"/>
          </a:xfrm>
          <a:solidFill>
            <a:schemeClr val="accent1">
              <a:alpha val="69000"/>
            </a:schemeClr>
          </a:solidFill>
        </p:spPr>
        <p:txBody>
          <a:bodyPr/>
          <a:lstStyle/>
          <a:p>
            <a:pPr lvl="0"/>
            <a:r>
              <a:rPr kumimoji="1" lang="en-US" altLang="ja-JP" dirty="0"/>
              <a:t> </a:t>
            </a:r>
            <a:endParaRPr kumimoji="1" lang="ja-JP" altLang="en-US" dirty="0"/>
          </a:p>
        </p:txBody>
      </p:sp>
      <p:sp>
        <p:nvSpPr>
          <p:cNvPr id="14" name="テキスト プレースホルダー 12"/>
          <p:cNvSpPr>
            <a:spLocks noGrp="1"/>
          </p:cNvSpPr>
          <p:nvPr>
            <p:ph type="body" sz="quarter" idx="15" hasCustomPrompt="1"/>
          </p:nvPr>
        </p:nvSpPr>
        <p:spPr>
          <a:xfrm>
            <a:off x="0" y="3219302"/>
            <a:ext cx="9144000" cy="1169806"/>
          </a:xfrm>
          <a:solidFill>
            <a:schemeClr val="tx2">
              <a:alpha val="69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3" hasCustomPrompt="1"/>
          </p:nvPr>
        </p:nvSpPr>
        <p:spPr>
          <a:xfrm>
            <a:off x="655901" y="548681"/>
            <a:ext cx="1845689" cy="3838010"/>
          </a:xfrm>
          <a:blipFill dpi="0" rotWithShape="1">
            <a:blip r:embed="rId2" cstate="print"/>
            <a:srcRect/>
            <a:stretch>
              <a:fillRect b="-27424"/>
            </a:stretch>
          </a:blipFill>
        </p:spPr>
        <p:txBody>
          <a:bodyPr/>
          <a:lstStyle/>
          <a:p>
            <a:pPr lvl="0"/>
            <a:r>
              <a:rPr kumimoji="1" lang="en-US" altLang="ja-JP" dirty="0"/>
              <a:t> </a:t>
            </a:r>
            <a:endParaRPr kumimoji="1" lang="ja-JP" altLang="en-US" dirty="0"/>
          </a:p>
        </p:txBody>
      </p:sp>
      <p:sp>
        <p:nvSpPr>
          <p:cNvPr id="15" name="テキスト プレースホルダー 11"/>
          <p:cNvSpPr>
            <a:spLocks noGrp="1"/>
          </p:cNvSpPr>
          <p:nvPr>
            <p:ph type="body" sz="quarter" idx="17" hasCustomPrompt="1"/>
          </p:nvPr>
        </p:nvSpPr>
        <p:spPr>
          <a:xfrm>
            <a:off x="2569104" y="2701765"/>
            <a:ext cx="6211229" cy="515469"/>
          </a:xfrm>
        </p:spPr>
        <p:txBody>
          <a:bodyPr anchor="t">
            <a:noAutofit/>
          </a:bodyPr>
          <a:lstStyle>
            <a:lvl1pPr algn="l">
              <a:lnSpc>
                <a:spcPct val="120000"/>
              </a:lnSpc>
              <a:defRPr sz="1600" spc="15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16" hasCustomPrompt="1"/>
          </p:nvPr>
        </p:nvSpPr>
        <p:spPr>
          <a:xfrm>
            <a:off x="2569104" y="3253573"/>
            <a:ext cx="6211229" cy="1105531"/>
          </a:xfrm>
        </p:spPr>
        <p:txBody>
          <a:bodyPr anchor="t">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
        <p:nvSpPr>
          <p:cNvPr id="22" name="図プレースホルダー 21"/>
          <p:cNvSpPr>
            <a:spLocks noGrp="1"/>
          </p:cNvSpPr>
          <p:nvPr>
            <p:ph type="pic" sz="quarter" idx="40" hasCustomPrompt="1"/>
          </p:nvPr>
        </p:nvSpPr>
        <p:spPr>
          <a:xfrm>
            <a:off x="791278" y="1178511"/>
            <a:ext cx="1574937" cy="3210983"/>
          </a:xfrm>
        </p:spPr>
        <p:txBody>
          <a:bodyPr/>
          <a:lstStyle>
            <a:lvl1pPr>
              <a:defRPr/>
            </a:lvl1pPr>
          </a:lstStyle>
          <a:p>
            <a:r>
              <a:rPr kumimoji="1" lang="en-US" altLang="ja-JP" dirty="0"/>
              <a:t>Add an image</a:t>
            </a:r>
            <a:endParaRPr kumimoji="1" lang="ja-JP" altLang="en-US" dirty="0"/>
          </a:p>
        </p:txBody>
      </p:sp>
      <p:sp>
        <p:nvSpPr>
          <p:cNvPr id="24"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25" name="直線コネクタ 24"/>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6"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42271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750"/>
                            </p:stCondLst>
                            <p:childTnLst>
                              <p:par>
                                <p:cTn id="29" presetID="2" presetClass="entr" presetSubtype="4" decel="100000" fill="hold" grpId="0" nodeType="afterEffect">
                                  <p:stCondLst>
                                    <p:cond delay="500"/>
                                  </p:stCondLst>
                                  <p:iterate type="wd">
                                    <p:tmPct val="10000"/>
                                  </p:iterate>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2800"/>
                            </p:stCondLst>
                            <p:childTnLst>
                              <p:par>
                                <p:cTn id="34" presetID="16" presetClass="entr" presetSubtype="37"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arn(outVertical)">
                                      <p:cBhvr>
                                        <p:cTn id="36" dur="500"/>
                                        <p:tgtEl>
                                          <p:spTgt spid="25"/>
                                        </p:tgtEl>
                                      </p:cBhvr>
                                    </p:animEffect>
                                  </p:childTnLst>
                                </p:cTn>
                              </p:par>
                            </p:childTnLst>
                          </p:cTn>
                        </p:par>
                        <p:par>
                          <p:cTn id="37" fill="hold">
                            <p:stCondLst>
                              <p:cond delay="3300"/>
                            </p:stCondLst>
                            <p:childTnLst>
                              <p:par>
                                <p:cTn id="38" presetID="2" presetClass="entr" presetSubtype="4"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tmplLst>
          <p:tmpl>
            <p:tnLst>
              <p:par>
                <p:cTn presetID="10" presetClass="entr" presetSubtype="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1" grpId="0" animBg="1">
        <p:tmplLst>
          <p:tmpl>
            <p:tnLst>
              <p:par>
                <p:cTn presetID="14" presetClass="entr" presetSubtype="1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randombar(horizontal)">
                      <p:cBhvr>
                        <p:cTn dur="500"/>
                        <p:tgtEl>
                          <p:spTgt spid="11"/>
                        </p:tgtEl>
                      </p:cBhvr>
                    </p:animEffect>
                  </p:childTnLst>
                </p:cTn>
              </p:par>
            </p:tnLst>
          </p:tmpl>
        </p:tmplLst>
      </p:bldP>
      <p:bldP spid="15" grpId="0">
        <p:tmplLst>
          <p:tmpl>
            <p:tnLst>
              <p:par>
                <p:cTn presetID="10" presetClass="entr" presetSubtype="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22" grpId="0"/>
      <p:bldP spid="24"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正方形/長方形 8"/>
          <p:cNvSpPr/>
          <p:nvPr userDrawn="1"/>
        </p:nvSpPr>
        <p:spPr>
          <a:xfrm>
            <a:off x="-7379" y="2194554"/>
            <a:ext cx="9144000" cy="219455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正方形/長方形 22"/>
          <p:cNvSpPr/>
          <p:nvPr userDrawn="1"/>
        </p:nvSpPr>
        <p:spPr>
          <a:xfrm>
            <a:off x="-3596" y="2481740"/>
            <a:ext cx="9144000" cy="162018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 name="正方形/長方形 4"/>
          <p:cNvSpPr/>
          <p:nvPr userDrawn="1"/>
        </p:nvSpPr>
        <p:spPr>
          <a:xfrm>
            <a:off x="0" y="0"/>
            <a:ext cx="9144000" cy="219455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正方形/長方形 21"/>
          <p:cNvSpPr/>
          <p:nvPr userDrawn="1"/>
        </p:nvSpPr>
        <p:spPr>
          <a:xfrm>
            <a:off x="0" y="278650"/>
            <a:ext cx="9136621" cy="1620180"/>
          </a:xfrm>
          <a:prstGeom prst="rect">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図プレースホルダー 13"/>
          <p:cNvSpPr>
            <a:spLocks noGrp="1"/>
          </p:cNvSpPr>
          <p:nvPr>
            <p:ph type="pic" sz="quarter" idx="13" hasCustomPrompt="1"/>
          </p:nvPr>
        </p:nvSpPr>
        <p:spPr>
          <a:xfrm>
            <a:off x="4572000" y="2194554"/>
            <a:ext cx="4570359" cy="2194553"/>
          </a:xfrm>
          <a:custGeom>
            <a:avLst/>
            <a:gdLst/>
            <a:ahLst/>
            <a:cxnLst/>
            <a:rect l="l" t="t" r="r" b="b"/>
            <a:pathLst>
              <a:path w="9139924" h="3291830">
                <a:moveTo>
                  <a:pt x="0" y="0"/>
                </a:moveTo>
                <a:lnTo>
                  <a:pt x="1305146" y="0"/>
                </a:lnTo>
                <a:lnTo>
                  <a:pt x="9139924" y="0"/>
                </a:lnTo>
                <a:lnTo>
                  <a:pt x="9139924" y="3291830"/>
                </a:lnTo>
                <a:lnTo>
                  <a:pt x="1305146" y="3291830"/>
                </a:lnTo>
                <a:close/>
              </a:path>
            </a:pathLst>
          </a:custGeom>
        </p:spPr>
        <p:txBody>
          <a:bodyPr/>
          <a:lstStyle>
            <a:lvl1pPr>
              <a:defRPr baseline="0"/>
            </a:lvl1pPr>
          </a:lstStyle>
          <a:p>
            <a:r>
              <a:rPr kumimoji="1" lang="en-US" altLang="ja-JP" dirty="0"/>
              <a:t> Add an image</a:t>
            </a:r>
            <a:endParaRPr kumimoji="1" lang="ja-JP" altLang="en-US" dirty="0"/>
          </a:p>
        </p:txBody>
      </p:sp>
      <p:sp>
        <p:nvSpPr>
          <p:cNvPr id="11" name="図プレースホルダー 10"/>
          <p:cNvSpPr>
            <a:spLocks noGrp="1"/>
          </p:cNvSpPr>
          <p:nvPr>
            <p:ph type="pic" sz="quarter" idx="12" hasCustomPrompt="1"/>
          </p:nvPr>
        </p:nvSpPr>
        <p:spPr>
          <a:xfrm>
            <a:off x="1" y="0"/>
            <a:ext cx="4570359" cy="2194553"/>
          </a:xfrm>
          <a:custGeom>
            <a:avLst/>
            <a:gdLst/>
            <a:ahLst/>
            <a:cxnLst/>
            <a:rect l="l" t="t" r="r" b="b"/>
            <a:pathLst>
              <a:path w="9139924" h="3291830">
                <a:moveTo>
                  <a:pt x="0" y="0"/>
                </a:moveTo>
                <a:lnTo>
                  <a:pt x="7834778" y="0"/>
                </a:lnTo>
                <a:lnTo>
                  <a:pt x="9139924" y="3291830"/>
                </a:lnTo>
                <a:lnTo>
                  <a:pt x="7834778" y="3291830"/>
                </a:lnTo>
                <a:lnTo>
                  <a:pt x="0" y="3291830"/>
                </a:lnTo>
                <a:close/>
              </a:path>
            </a:pathLst>
          </a:cu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5"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16" name="直線コネクタ 15"/>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16" hasCustomPrompt="1"/>
          </p:nvPr>
        </p:nvSpPr>
        <p:spPr>
          <a:xfrm>
            <a:off x="4575511" y="784950"/>
            <a:ext cx="4249831" cy="963864"/>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17" hasCustomPrompt="1"/>
          </p:nvPr>
        </p:nvSpPr>
        <p:spPr>
          <a:xfrm>
            <a:off x="4575511" y="398664"/>
            <a:ext cx="424983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40" hasCustomPrompt="1"/>
          </p:nvPr>
        </p:nvSpPr>
        <p:spPr>
          <a:xfrm>
            <a:off x="299665" y="3008953"/>
            <a:ext cx="4249831" cy="930104"/>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41" hasCustomPrompt="1"/>
          </p:nvPr>
        </p:nvSpPr>
        <p:spPr>
          <a:xfrm>
            <a:off x="299665" y="2622668"/>
            <a:ext cx="424983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15774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1750"/>
                            </p:stCondLst>
                            <p:childTnLst>
                              <p:par>
                                <p:cTn id="20" presetID="22" presetClass="entr" presetSubtype="2" fill="hold" grpId="0" nodeType="afterEffect">
                                  <p:stCondLst>
                                    <p:cond delay="75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22" presetClass="entr" presetSubtype="2"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par>
                          <p:cTn id="27" fill="hold">
                            <p:stCondLst>
                              <p:cond delay="3500"/>
                            </p:stCondLst>
                            <p:childTnLst>
                              <p:par>
                                <p:cTn id="28" presetID="22" presetClass="entr" presetSubtype="2" fill="hold" grpId="0" nodeType="afterEffect">
                                  <p:stCondLst>
                                    <p:cond delay="25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grpId="0" nodeType="withEffect">
                                  <p:stCondLst>
                                    <p:cond delay="25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childTnLst>
                          </p:cTn>
                        </p:par>
                        <p:par>
                          <p:cTn id="34" fill="hold">
                            <p:stCondLst>
                              <p:cond delay="4250"/>
                            </p:stCondLst>
                            <p:childTnLst>
                              <p:par>
                                <p:cTn id="35" presetID="2" presetClass="entr" presetSubtype="4" decel="100000" fill="hold" grpId="0" nodeType="afterEffect">
                                  <p:stCondLst>
                                    <p:cond delay="500"/>
                                  </p:stCondLst>
                                  <p:iterate type="wd">
                                    <p:tmPct val="10000"/>
                                  </p:iterate>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6" presetClass="entr" presetSubtype="37"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outVertical)">
                                      <p:cBhvr>
                                        <p:cTn id="42" dur="500"/>
                                        <p:tgtEl>
                                          <p:spTgt spid="16"/>
                                        </p:tgtEl>
                                      </p:cBhvr>
                                    </p:animEffect>
                                  </p:childTnLst>
                                </p:cTn>
                              </p:par>
                            </p:childTnLst>
                          </p:cTn>
                        </p:par>
                        <p:par>
                          <p:cTn id="43" fill="hold">
                            <p:stCondLst>
                              <p:cond delay="5800"/>
                            </p:stCondLst>
                            <p:childTnLst>
                              <p:par>
                                <p:cTn id="44" presetID="2" presetClass="entr" presetSubtype="4"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4" grpId="0"/>
      <p:bldP spid="11" grpId="0"/>
      <p:bldP spid="15"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2" presetClass="entr" presetSubtype="8"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p:tmplLst>
          <p:tmpl>
            <p:tnLst>
              <p:par>
                <p:cTn presetID="22" presetClass="entr" presetSubtype="8"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22" presetClass="entr" presetSubtype="2"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p:tmplLst>
          <p:tmpl>
            <p:tnLst>
              <p:par>
                <p:cTn presetID="22" presetClass="entr" presetSubtype="2"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ig Images">
    <p:spTree>
      <p:nvGrpSpPr>
        <p:cNvPr id="1" name=""/>
        <p:cNvGrpSpPr/>
        <p:nvPr/>
      </p:nvGrpSpPr>
      <p:grpSpPr>
        <a:xfrm>
          <a:off x="0" y="0"/>
          <a:ext cx="0" cy="0"/>
          <a:chOff x="0" y="0"/>
          <a:chExt cx="0" cy="0"/>
        </a:xfrm>
      </p:grpSpPr>
      <p:sp>
        <p:nvSpPr>
          <p:cNvPr id="8" name="図プレースホルダー 7"/>
          <p:cNvSpPr>
            <a:spLocks noGrp="1"/>
          </p:cNvSpPr>
          <p:nvPr>
            <p:ph type="pic" sz="quarter" idx="12" hasCustomPrompt="1"/>
          </p:nvPr>
        </p:nvSpPr>
        <p:spPr>
          <a:xfrm>
            <a:off x="0" y="0"/>
            <a:ext cx="5212980" cy="4389107"/>
          </a:xfrm>
          <a:custGeom>
            <a:avLst/>
            <a:gdLst/>
            <a:ahLst/>
            <a:cxnLst/>
            <a:rect l="l" t="t" r="r" b="b"/>
            <a:pathLst>
              <a:path w="10425055" h="6583660">
                <a:moveTo>
                  <a:pt x="0" y="0"/>
                </a:moveTo>
                <a:lnTo>
                  <a:pt x="7859770" y="0"/>
                </a:lnTo>
                <a:lnTo>
                  <a:pt x="10425055" y="6583660"/>
                </a:lnTo>
                <a:lnTo>
                  <a:pt x="7859770" y="6583660"/>
                </a:lnTo>
                <a:lnTo>
                  <a:pt x="0" y="6583660"/>
                </a:lnTo>
                <a:close/>
              </a:path>
            </a:pathLst>
          </a:custGeom>
        </p:spPr>
        <p:txBody>
          <a:bodyPr/>
          <a:lstStyle>
            <a:lvl1pPr>
              <a:defRPr/>
            </a:lvl1pPr>
          </a:lstStyle>
          <a:p>
            <a:r>
              <a:rPr kumimoji="1" lang="en-US" altLang="ja-JP" dirty="0"/>
              <a:t>Add an image</a:t>
            </a:r>
            <a:endParaRPr kumimoji="1" lang="ja-JP" altLang="en-US" dirty="0"/>
          </a:p>
        </p:txBody>
      </p:sp>
      <p:sp>
        <p:nvSpPr>
          <p:cNvPr id="22" name="図プレースホルダー 21"/>
          <p:cNvSpPr>
            <a:spLocks noGrp="1"/>
          </p:cNvSpPr>
          <p:nvPr>
            <p:ph type="pic" sz="quarter" idx="40" hasCustomPrompt="1"/>
          </p:nvPr>
        </p:nvSpPr>
        <p:spPr>
          <a:xfrm>
            <a:off x="2730737" y="2147917"/>
            <a:ext cx="1975976" cy="525433"/>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a:t> </a:t>
            </a:r>
            <a:endParaRPr kumimoji="1" lang="ja-JP" altLang="en-US" dirty="0"/>
          </a:p>
        </p:txBody>
      </p:sp>
      <p:sp>
        <p:nvSpPr>
          <p:cNvPr id="12" name="図プレースホルダー 11"/>
          <p:cNvSpPr>
            <a:spLocks noGrp="1"/>
          </p:cNvSpPr>
          <p:nvPr>
            <p:ph type="pic" sz="quarter" idx="13" hasCustomPrompt="1"/>
          </p:nvPr>
        </p:nvSpPr>
        <p:spPr>
          <a:xfrm>
            <a:off x="3919371" y="-2"/>
            <a:ext cx="5224629" cy="4389107"/>
          </a:xfrm>
          <a:custGeom>
            <a:avLst/>
            <a:gdLst/>
            <a:ahLst/>
            <a:cxnLst/>
            <a:rect l="l" t="t" r="r" b="b"/>
            <a:pathLst>
              <a:path w="10448350" h="6583660">
                <a:moveTo>
                  <a:pt x="0" y="0"/>
                </a:moveTo>
                <a:lnTo>
                  <a:pt x="2565285" y="0"/>
                </a:lnTo>
                <a:lnTo>
                  <a:pt x="10425054" y="0"/>
                </a:lnTo>
                <a:lnTo>
                  <a:pt x="10425054" y="1"/>
                </a:lnTo>
                <a:lnTo>
                  <a:pt x="10448350" y="1"/>
                </a:lnTo>
                <a:lnTo>
                  <a:pt x="10448350" y="6583660"/>
                </a:lnTo>
                <a:lnTo>
                  <a:pt x="10425054" y="6583660"/>
                </a:lnTo>
                <a:lnTo>
                  <a:pt x="9000998" y="6583660"/>
                </a:lnTo>
                <a:lnTo>
                  <a:pt x="2565285" y="6583660"/>
                </a:lnTo>
                <a:close/>
              </a:path>
            </a:pathLst>
          </a:cu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 Add an image</a:t>
            </a:r>
            <a:endParaRPr kumimoji="1" lang="ja-JP" altLang="en-US" dirty="0"/>
          </a:p>
          <a:p>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3"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14" name="直線コネクタ 13"/>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41" hasCustomPrompt="1"/>
          </p:nvPr>
        </p:nvSpPr>
        <p:spPr>
          <a:xfrm>
            <a:off x="2873625" y="2152651"/>
            <a:ext cx="1690834" cy="514350"/>
          </a:xfrm>
        </p:spPr>
        <p:txBody>
          <a:bodyPr anchor="ctr">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24" name="図プレースホルダー 21"/>
          <p:cNvSpPr>
            <a:spLocks noGrp="1"/>
          </p:cNvSpPr>
          <p:nvPr>
            <p:ph type="pic" sz="quarter" idx="42" hasCustomPrompt="1"/>
          </p:nvPr>
        </p:nvSpPr>
        <p:spPr>
          <a:xfrm>
            <a:off x="4389025" y="1616634"/>
            <a:ext cx="1975976" cy="525433"/>
          </a:xfrm>
          <a:custGeom>
            <a:avLst/>
            <a:gdLst/>
            <a:ahLst/>
            <a:cxnLst/>
            <a:rect l="l" t="t" r="r" b="b"/>
            <a:pathLst>
              <a:path w="3951609" h="788150">
                <a:moveTo>
                  <a:pt x="0" y="0"/>
                </a:moveTo>
                <a:lnTo>
                  <a:pt x="3644829" y="0"/>
                </a:lnTo>
                <a:lnTo>
                  <a:pt x="3951609" y="788150"/>
                </a:lnTo>
                <a:lnTo>
                  <a:pt x="3644829" y="788150"/>
                </a:lnTo>
                <a:lnTo>
                  <a:pt x="306780" y="788150"/>
                </a:lnTo>
                <a:close/>
              </a:path>
            </a:pathLst>
          </a:custGeom>
          <a:solidFill>
            <a:schemeClr val="accent1">
              <a:alpha val="69000"/>
            </a:schemeClr>
          </a:solidFill>
        </p:spPr>
        <p:txBody>
          <a:bodyPr/>
          <a:lstStyle/>
          <a:p>
            <a:r>
              <a:rPr kumimoji="1" lang="en-US" altLang="ja-JP" dirty="0"/>
              <a:t> </a:t>
            </a:r>
            <a:endParaRPr kumimoji="1" lang="ja-JP" altLang="en-US" dirty="0"/>
          </a:p>
        </p:txBody>
      </p:sp>
      <p:sp>
        <p:nvSpPr>
          <p:cNvPr id="25" name="テキスト プレースホルダー 11"/>
          <p:cNvSpPr>
            <a:spLocks noGrp="1"/>
          </p:cNvSpPr>
          <p:nvPr>
            <p:ph type="body" sz="quarter" idx="43" hasCustomPrompt="1"/>
          </p:nvPr>
        </p:nvSpPr>
        <p:spPr>
          <a:xfrm>
            <a:off x="4531913" y="1621368"/>
            <a:ext cx="1690834" cy="514350"/>
          </a:xfrm>
        </p:spPr>
        <p:txBody>
          <a:bodyPr anchor="ctr">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6023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right)">
                                      <p:cBhvr>
                                        <p:cTn id="11" dur="500"/>
                                        <p:tgtEl>
                                          <p:spTgt spid="23">
                                            <p:txEl>
                                              <p:pRg st="0" end="0"/>
                                            </p:tx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right)">
                                      <p:cBhvr>
                                        <p:cTn id="14" dur="500"/>
                                        <p:tgtEl>
                                          <p:spTgt spid="22"/>
                                        </p:tgtEl>
                                      </p:cBhvr>
                                    </p:animEffect>
                                  </p:childTnLst>
                                </p:cTn>
                              </p:par>
                            </p:childTnLst>
                          </p:cTn>
                        </p:par>
                        <p:par>
                          <p:cTn id="15" fill="hold">
                            <p:stCondLst>
                              <p:cond delay="1000"/>
                            </p:stCondLst>
                            <p:childTnLst>
                              <p:par>
                                <p:cTn id="16" presetID="22" presetClass="entr" presetSubtype="2" fill="hold" grpId="0" nodeType="after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wipe(left)">
                                      <p:cBhvr>
                                        <p:cTn id="22" dur="500"/>
                                        <p:tgtEl>
                                          <p:spTgt spid="2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500"/>
                            </p:stCondLst>
                            <p:childTnLst>
                              <p:par>
                                <p:cTn id="27" presetID="2" presetClass="entr" presetSubtype="4" decel="100000" fill="hold" grpId="0" nodeType="afterEffect">
                                  <p:stCondLst>
                                    <p:cond delay="500"/>
                                  </p:stCondLst>
                                  <p:iterate type="wd">
                                    <p:tmPct val="10000"/>
                                  </p:iterate>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550"/>
                            </p:stCondLst>
                            <p:childTnLst>
                              <p:par>
                                <p:cTn id="32" presetID="16" presetClass="entr" presetSubtype="37"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par>
                          <p:cTn id="35" fill="hold">
                            <p:stCondLst>
                              <p:cond delay="4050"/>
                            </p:stCondLst>
                            <p:childTnLst>
                              <p:par>
                                <p:cTn id="36" presetID="2" presetClass="entr" presetSubtype="4"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12" grpId="0"/>
      <p:bldP spid="13" grpId="0">
        <p:tmplLst>
          <p:tmpl>
            <p:tnLst>
              <p:par>
                <p:cTn presetID="2" presetClass="entr" presetSubtype="4" decel="100000" fill="hold" nodeType="afterEffect">
                  <p:stCondLst>
                    <p:cond delay="50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2" presetClass="entr" presetSubtype="2"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animBg="1"/>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World Map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 name="図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03582" y="677954"/>
            <a:ext cx="6564383" cy="4157657"/>
          </a:xfrm>
          <a:prstGeom prst="rect">
            <a:avLst/>
          </a:prstGeom>
        </p:spPr>
      </p:pic>
      <p:sp>
        <p:nvSpPr>
          <p:cNvPr id="5"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
        <p:nvSpPr>
          <p:cNvPr id="8" name="涙形 7"/>
          <p:cNvSpPr/>
          <p:nvPr userDrawn="1"/>
        </p:nvSpPr>
        <p:spPr>
          <a:xfrm rot="8100000">
            <a:off x="1594966" y="770516"/>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涙形 8"/>
          <p:cNvSpPr/>
          <p:nvPr userDrawn="1"/>
        </p:nvSpPr>
        <p:spPr>
          <a:xfrm rot="8100000">
            <a:off x="2381150" y="2507047"/>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涙形 9"/>
          <p:cNvSpPr/>
          <p:nvPr userDrawn="1"/>
        </p:nvSpPr>
        <p:spPr>
          <a:xfrm rot="8100000">
            <a:off x="3901762" y="422875"/>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涙形 10"/>
          <p:cNvSpPr/>
          <p:nvPr userDrawn="1"/>
        </p:nvSpPr>
        <p:spPr>
          <a:xfrm rot="8100000">
            <a:off x="5798688" y="870743"/>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涙形 11"/>
          <p:cNvSpPr/>
          <p:nvPr userDrawn="1"/>
        </p:nvSpPr>
        <p:spPr>
          <a:xfrm rot="8100000">
            <a:off x="4000623" y="2060609"/>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涙形 12"/>
          <p:cNvSpPr/>
          <p:nvPr userDrawn="1"/>
        </p:nvSpPr>
        <p:spPr>
          <a:xfrm rot="8100000">
            <a:off x="6564872" y="2787135"/>
            <a:ext cx="698217" cy="930876"/>
          </a:xfrm>
          <a:prstGeom prst="teardrop">
            <a:avLst/>
          </a:prstGeom>
          <a:solidFill>
            <a:schemeClr val="accent1">
              <a:alpha val="7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テキスト プレースホルダー 11"/>
          <p:cNvSpPr>
            <a:spLocks noGrp="1"/>
          </p:cNvSpPr>
          <p:nvPr>
            <p:ph type="body" sz="quarter" idx="40" hasCustomPrompt="1"/>
          </p:nvPr>
        </p:nvSpPr>
        <p:spPr>
          <a:xfrm>
            <a:off x="305844" y="1101669"/>
            <a:ext cx="1220349" cy="689836"/>
          </a:xfrm>
        </p:spPr>
        <p:txBody>
          <a:bodyPr anchor="ctr">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41" hasCustomPrompt="1"/>
          </p:nvPr>
        </p:nvSpPr>
        <p:spPr>
          <a:xfrm>
            <a:off x="1056448" y="2739164"/>
            <a:ext cx="1220349" cy="689836"/>
          </a:xfrm>
        </p:spPr>
        <p:txBody>
          <a:bodyPr anchor="ctr">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42" hasCustomPrompt="1"/>
          </p:nvPr>
        </p:nvSpPr>
        <p:spPr>
          <a:xfrm>
            <a:off x="2613799" y="629350"/>
            <a:ext cx="1220349" cy="689836"/>
          </a:xfrm>
        </p:spPr>
        <p:txBody>
          <a:bodyPr anchor="ctr">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43" hasCustomPrompt="1"/>
          </p:nvPr>
        </p:nvSpPr>
        <p:spPr>
          <a:xfrm>
            <a:off x="4744585" y="2494440"/>
            <a:ext cx="1220349" cy="689836"/>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44" hasCustomPrompt="1"/>
          </p:nvPr>
        </p:nvSpPr>
        <p:spPr>
          <a:xfrm>
            <a:off x="6541870" y="1063802"/>
            <a:ext cx="1220349" cy="689836"/>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45" hasCustomPrompt="1"/>
          </p:nvPr>
        </p:nvSpPr>
        <p:spPr>
          <a:xfrm>
            <a:off x="7298537" y="2907655"/>
            <a:ext cx="1220349" cy="689836"/>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46" hasCustomPrompt="1"/>
          </p:nvPr>
        </p:nvSpPr>
        <p:spPr>
          <a:xfrm>
            <a:off x="1657638" y="717772"/>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
        <p:nvSpPr>
          <p:cNvPr id="21" name="テキスト プレースホルダー 11"/>
          <p:cNvSpPr>
            <a:spLocks noGrp="1"/>
          </p:cNvSpPr>
          <p:nvPr>
            <p:ph type="body" sz="quarter" idx="47" hasCustomPrompt="1"/>
          </p:nvPr>
        </p:nvSpPr>
        <p:spPr>
          <a:xfrm>
            <a:off x="2437790" y="2454303"/>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
        <p:nvSpPr>
          <p:cNvPr id="22" name="テキスト プレースホルダー 11"/>
          <p:cNvSpPr>
            <a:spLocks noGrp="1"/>
          </p:cNvSpPr>
          <p:nvPr>
            <p:ph type="body" sz="quarter" idx="48" hasCustomPrompt="1"/>
          </p:nvPr>
        </p:nvSpPr>
        <p:spPr>
          <a:xfrm>
            <a:off x="3961417" y="372853"/>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
        <p:nvSpPr>
          <p:cNvPr id="23" name="テキスト プレースホルダー 11"/>
          <p:cNvSpPr>
            <a:spLocks noGrp="1"/>
          </p:cNvSpPr>
          <p:nvPr>
            <p:ph type="body" sz="quarter" idx="49" hasCustomPrompt="1"/>
          </p:nvPr>
        </p:nvSpPr>
        <p:spPr>
          <a:xfrm>
            <a:off x="4060279" y="2007865"/>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
        <p:nvSpPr>
          <p:cNvPr id="24" name="テキスト プレースホルダー 11"/>
          <p:cNvSpPr>
            <a:spLocks noGrp="1"/>
          </p:cNvSpPr>
          <p:nvPr>
            <p:ph type="body" sz="quarter" idx="50" hasCustomPrompt="1"/>
          </p:nvPr>
        </p:nvSpPr>
        <p:spPr>
          <a:xfrm>
            <a:off x="5859898" y="817999"/>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
        <p:nvSpPr>
          <p:cNvPr id="25" name="テキスト プレースホルダー 11"/>
          <p:cNvSpPr>
            <a:spLocks noGrp="1"/>
          </p:cNvSpPr>
          <p:nvPr>
            <p:ph type="body" sz="quarter" idx="51" hasCustomPrompt="1"/>
          </p:nvPr>
        </p:nvSpPr>
        <p:spPr>
          <a:xfrm>
            <a:off x="6624528" y="2734391"/>
            <a:ext cx="578906" cy="1003147"/>
          </a:xfrm>
        </p:spPr>
        <p:txBody>
          <a:bodyPr anchor="ctr">
            <a:noAutofit/>
          </a:bodyPr>
          <a:lstStyle>
            <a:lvl1pPr algn="ctr">
              <a:lnSpc>
                <a:spcPct val="120000"/>
              </a:lnSpc>
              <a:defRPr sz="2200">
                <a:solidFill>
                  <a:schemeClr val="bg1"/>
                </a:solidFill>
                <a:latin typeface="+mj-lt"/>
              </a:defRPr>
            </a:lvl1pPr>
          </a:lstStyle>
          <a:p>
            <a:pPr lvl="0"/>
            <a:r>
              <a:rPr lang="en-US" altLang="ja-JP" dirty="0"/>
              <a:t>00</a:t>
            </a:r>
            <a:endParaRPr lang="en-US" dirty="0"/>
          </a:p>
        </p:txBody>
      </p:sp>
    </p:spTree>
    <p:extLst>
      <p:ext uri="{BB962C8B-B14F-4D97-AF65-F5344CB8AC3E}">
        <p14:creationId xmlns="" xmlns:p14="http://schemas.microsoft.com/office/powerpoint/2010/main" val="34770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5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50"/>
                            </p:stCondLst>
                            <p:childTnLst>
                              <p:par>
                                <p:cTn id="23" presetID="2" presetClass="entr" presetSubtype="1"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1" decel="100000" fill="hold" grpId="0" nodeType="with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 calcmode="lin" valueType="num">
                                      <p:cBhvr additive="base">
                                        <p:cTn id="2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2550"/>
                            </p:stCondLst>
                            <p:childTnLst>
                              <p:par>
                                <p:cTn id="32" presetID="2" presetClass="entr" presetSubtype="8"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childTnLst>
                          </p:cTn>
                        </p:par>
                        <p:par>
                          <p:cTn id="36" fill="hold">
                            <p:stCondLst>
                              <p:cond delay="3050"/>
                            </p:stCondLst>
                            <p:childTnLst>
                              <p:par>
                                <p:cTn id="37" presetID="2" presetClass="entr" presetSubtype="1" decel="10000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0"/>
                                  </p:stCondLst>
                                  <p:childTnLst>
                                    <p:set>
                                      <p:cBhvr>
                                        <p:cTn id="42" dur="1" fill="hold">
                                          <p:stCondLst>
                                            <p:cond delay="0"/>
                                          </p:stCondLst>
                                        </p:cTn>
                                        <p:tgtEl>
                                          <p:spTgt spid="21">
                                            <p:txEl>
                                              <p:pRg st="0" end="0"/>
                                            </p:txEl>
                                          </p:spTgt>
                                        </p:tgtEl>
                                        <p:attrNameLst>
                                          <p:attrName>style.visibility</p:attrName>
                                        </p:attrNameLst>
                                      </p:cBhvr>
                                      <p:to>
                                        <p:strVal val="visible"/>
                                      </p:to>
                                    </p:set>
                                    <p:anim calcmode="lin" valueType="num">
                                      <p:cBhvr additive="base">
                                        <p:cTn id="4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
                                            <p:txEl>
                                              <p:pRg st="0" end="0"/>
                                            </p:txEl>
                                          </p:spTgt>
                                        </p:tgtEl>
                                        <p:attrNameLst>
                                          <p:attrName>ppt_y</p:attrName>
                                        </p:attrNameLst>
                                      </p:cBhvr>
                                      <p:tavLst>
                                        <p:tav tm="0">
                                          <p:val>
                                            <p:strVal val="0-#ppt_h/2"/>
                                          </p:val>
                                        </p:tav>
                                        <p:tav tm="100000">
                                          <p:val>
                                            <p:strVal val="#ppt_y"/>
                                          </p:val>
                                        </p:tav>
                                      </p:tavLst>
                                    </p:anim>
                                  </p:childTnLst>
                                </p:cTn>
                              </p:par>
                            </p:childTnLst>
                          </p:cTn>
                        </p:par>
                        <p:par>
                          <p:cTn id="45" fill="hold">
                            <p:stCondLst>
                              <p:cond delay="3550"/>
                            </p:stCondLst>
                            <p:childTnLst>
                              <p:par>
                                <p:cTn id="46" presetID="2" presetClass="entr" presetSubtype="8" decel="10000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050"/>
                            </p:stCondLst>
                            <p:childTnLst>
                              <p:par>
                                <p:cTn id="51" presetID="2" presetClass="entr" presetSubtype="1"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0-#ppt_h/2"/>
                                          </p:val>
                                        </p:tav>
                                        <p:tav tm="100000">
                                          <p:val>
                                            <p:strVal val="#ppt_y"/>
                                          </p:val>
                                        </p:tav>
                                      </p:tavLst>
                                    </p:anim>
                                  </p:childTnLst>
                                </p:cTn>
                              </p:par>
                              <p:par>
                                <p:cTn id="55" presetID="2" presetClass="entr" presetSubtype="1" decel="100000" fill="hold" grpId="0" nodeType="with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4550"/>
                            </p:stCondLst>
                            <p:childTnLst>
                              <p:par>
                                <p:cTn id="60" presetID="2" presetClass="entr" presetSubtype="8" decel="10000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50"/>
                            </p:stCondLst>
                            <p:childTnLst>
                              <p:par>
                                <p:cTn id="65" presetID="2" presetClass="entr" presetSubtype="1" decel="10000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0-#ppt_h/2"/>
                                          </p:val>
                                        </p:tav>
                                        <p:tav tm="100000">
                                          <p:val>
                                            <p:strVal val="#ppt_y"/>
                                          </p:val>
                                        </p:tav>
                                      </p:tavLst>
                                    </p:anim>
                                  </p:childTnLst>
                                </p:cTn>
                              </p:par>
                              <p:par>
                                <p:cTn id="69" presetID="2" presetClass="entr" presetSubtype="1" decel="100000" fill="hold" grpId="0" nodeType="with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 calcmode="lin" valueType="num">
                                      <p:cBhvr additive="base">
                                        <p:cTn id="7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73" fill="hold">
                            <p:stCondLst>
                              <p:cond delay="5550"/>
                            </p:stCondLst>
                            <p:childTnLst>
                              <p:par>
                                <p:cTn id="74" presetID="2" presetClass="entr" presetSubtype="2" decel="10000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1+#ppt_w/2"/>
                                          </p:val>
                                        </p:tav>
                                        <p:tav tm="100000">
                                          <p:val>
                                            <p:strVal val="#ppt_x"/>
                                          </p:val>
                                        </p:tav>
                                      </p:tavLst>
                                    </p:anim>
                                    <p:anim calcmode="lin" valueType="num">
                                      <p:cBhvr additive="base">
                                        <p:cTn id="77" dur="500" fill="hold"/>
                                        <p:tgtEl>
                                          <p:spTgt spid="17"/>
                                        </p:tgtEl>
                                        <p:attrNameLst>
                                          <p:attrName>ppt_y</p:attrName>
                                        </p:attrNameLst>
                                      </p:cBhvr>
                                      <p:tavLst>
                                        <p:tav tm="0">
                                          <p:val>
                                            <p:strVal val="#ppt_y"/>
                                          </p:val>
                                        </p:tav>
                                        <p:tav tm="100000">
                                          <p:val>
                                            <p:strVal val="#ppt_y"/>
                                          </p:val>
                                        </p:tav>
                                      </p:tavLst>
                                    </p:anim>
                                  </p:childTnLst>
                                </p:cTn>
                              </p:par>
                            </p:childTnLst>
                          </p:cTn>
                        </p:par>
                        <p:par>
                          <p:cTn id="78" fill="hold">
                            <p:stCondLst>
                              <p:cond delay="6050"/>
                            </p:stCondLst>
                            <p:childTnLst>
                              <p:par>
                                <p:cTn id="79" presetID="2" presetClass="entr" presetSubtype="1" decel="100000"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0"/>
                                  </p:stCondLst>
                                  <p:childTnLst>
                                    <p:set>
                                      <p:cBhvr>
                                        <p:cTn id="84" dur="1" fill="hold">
                                          <p:stCondLst>
                                            <p:cond delay="0"/>
                                          </p:stCondLst>
                                        </p:cTn>
                                        <p:tgtEl>
                                          <p:spTgt spid="24">
                                            <p:txEl>
                                              <p:pRg st="0" end="0"/>
                                            </p:txEl>
                                          </p:spTgt>
                                        </p:tgtEl>
                                        <p:attrNameLst>
                                          <p:attrName>style.visibility</p:attrName>
                                        </p:attrNameLst>
                                      </p:cBhvr>
                                      <p:to>
                                        <p:strVal val="visible"/>
                                      </p:to>
                                    </p:set>
                                    <p:anim calcmode="lin" valueType="num">
                                      <p:cBhvr additive="base">
                                        <p:cTn id="85"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87" fill="hold">
                            <p:stCondLst>
                              <p:cond delay="6550"/>
                            </p:stCondLst>
                            <p:childTnLst>
                              <p:par>
                                <p:cTn id="88" presetID="2" presetClass="entr" presetSubtype="2" decel="10000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fill="hold"/>
                                        <p:tgtEl>
                                          <p:spTgt spid="18"/>
                                        </p:tgtEl>
                                        <p:attrNameLst>
                                          <p:attrName>ppt_x</p:attrName>
                                        </p:attrNameLst>
                                      </p:cBhvr>
                                      <p:tavLst>
                                        <p:tav tm="0">
                                          <p:val>
                                            <p:strVal val="1+#ppt_w/2"/>
                                          </p:val>
                                        </p:tav>
                                        <p:tav tm="100000">
                                          <p:val>
                                            <p:strVal val="#ppt_x"/>
                                          </p:val>
                                        </p:tav>
                                      </p:tavLst>
                                    </p:anim>
                                    <p:anim calcmode="lin" valueType="num">
                                      <p:cBhvr additive="base">
                                        <p:cTn id="91" dur="500" fill="hold"/>
                                        <p:tgtEl>
                                          <p:spTgt spid="18"/>
                                        </p:tgtEl>
                                        <p:attrNameLst>
                                          <p:attrName>ppt_y</p:attrName>
                                        </p:attrNameLst>
                                      </p:cBhvr>
                                      <p:tavLst>
                                        <p:tav tm="0">
                                          <p:val>
                                            <p:strVal val="#ppt_y"/>
                                          </p:val>
                                        </p:tav>
                                        <p:tav tm="100000">
                                          <p:val>
                                            <p:strVal val="#ppt_y"/>
                                          </p:val>
                                        </p:tav>
                                      </p:tavLst>
                                    </p:anim>
                                  </p:childTnLst>
                                </p:cTn>
                              </p:par>
                            </p:childTnLst>
                          </p:cTn>
                        </p:par>
                        <p:par>
                          <p:cTn id="92" fill="hold">
                            <p:stCondLst>
                              <p:cond delay="7050"/>
                            </p:stCondLst>
                            <p:childTnLst>
                              <p:par>
                                <p:cTn id="93" presetID="2" presetClass="entr" presetSubtype="1" decel="10000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additive="base">
                                        <p:cTn id="95" dur="500" fill="hold"/>
                                        <p:tgtEl>
                                          <p:spTgt spid="13"/>
                                        </p:tgtEl>
                                        <p:attrNameLst>
                                          <p:attrName>ppt_x</p:attrName>
                                        </p:attrNameLst>
                                      </p:cBhvr>
                                      <p:tavLst>
                                        <p:tav tm="0">
                                          <p:val>
                                            <p:strVal val="#ppt_x"/>
                                          </p:val>
                                        </p:tav>
                                        <p:tav tm="100000">
                                          <p:val>
                                            <p:strVal val="#ppt_x"/>
                                          </p:val>
                                        </p:tav>
                                      </p:tavLst>
                                    </p:anim>
                                    <p:anim calcmode="lin" valueType="num">
                                      <p:cBhvr additive="base">
                                        <p:cTn id="96" dur="500" fill="hold"/>
                                        <p:tgtEl>
                                          <p:spTgt spid="13"/>
                                        </p:tgtEl>
                                        <p:attrNameLst>
                                          <p:attrName>ppt_y</p:attrName>
                                        </p:attrNameLst>
                                      </p:cBhvr>
                                      <p:tavLst>
                                        <p:tav tm="0">
                                          <p:val>
                                            <p:strVal val="0-#ppt_h/2"/>
                                          </p:val>
                                        </p:tav>
                                        <p:tav tm="100000">
                                          <p:val>
                                            <p:strVal val="#ppt_y"/>
                                          </p:val>
                                        </p:tav>
                                      </p:tavLst>
                                    </p:anim>
                                  </p:childTnLst>
                                </p:cTn>
                              </p:par>
                              <p:par>
                                <p:cTn id="97" presetID="2" presetClass="entr" presetSubtype="1" decel="100000" fill="hold" grpId="0" nodeType="withEffect">
                                  <p:stCondLst>
                                    <p:cond delay="0"/>
                                  </p:stCondLst>
                                  <p:childTnLst>
                                    <p:set>
                                      <p:cBhvr>
                                        <p:cTn id="98" dur="1" fill="hold">
                                          <p:stCondLst>
                                            <p:cond delay="0"/>
                                          </p:stCondLst>
                                        </p:cTn>
                                        <p:tgtEl>
                                          <p:spTgt spid="25">
                                            <p:txEl>
                                              <p:pRg st="0" end="0"/>
                                            </p:txEl>
                                          </p:spTgt>
                                        </p:tgtEl>
                                        <p:attrNameLst>
                                          <p:attrName>style.visibility</p:attrName>
                                        </p:attrNameLst>
                                      </p:cBhvr>
                                      <p:to>
                                        <p:strVal val="visible"/>
                                      </p:to>
                                    </p:set>
                                    <p:anim calcmode="lin" valueType="num">
                                      <p:cBhvr additive="base">
                                        <p:cTn id="9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5">
                                            <p:txEl>
                                              <p:pRg st="0" end="0"/>
                                            </p:txEl>
                                          </p:spTgt>
                                        </p:tgtEl>
                                        <p:attrNameLst>
                                          <p:attrName>ppt_y</p:attrName>
                                        </p:attrNameLst>
                                      </p:cBhvr>
                                      <p:tavLst>
                                        <p:tav tm="0">
                                          <p:val>
                                            <p:strVal val="0-#ppt_h/2"/>
                                          </p:val>
                                        </p:tav>
                                        <p:tav tm="100000">
                                          <p:val>
                                            <p:strVal val="#ppt_y"/>
                                          </p:val>
                                        </p:tav>
                                      </p:tavLst>
                                    </p:anim>
                                  </p:childTnLst>
                                </p:cTn>
                              </p:par>
                            </p:childTnLst>
                          </p:cTn>
                        </p:par>
                        <p:par>
                          <p:cTn id="101" fill="hold">
                            <p:stCondLst>
                              <p:cond delay="7550"/>
                            </p:stCondLst>
                            <p:childTnLst>
                              <p:par>
                                <p:cTn id="102" presetID="2" presetClass="entr" presetSubtype="2" decel="100000" fill="hold" grpId="0"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8" grpId="0" animBg="1"/>
      <p:bldP spid="9" grpId="0" animBg="1"/>
      <p:bldP spid="10" grpId="0" animBg="1"/>
      <p:bldP spid="11" grpId="0" animBg="1"/>
      <p:bldP spid="12" grpId="0" animBg="1"/>
      <p:bldP spid="13" grpId="0" animBg="1"/>
      <p:bldP spid="14" grpId="0">
        <p:tmplLst>
          <p:tmpl>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2"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1"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World Map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 name="図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03582" y="677954"/>
            <a:ext cx="6564383" cy="4157657"/>
          </a:xfrm>
          <a:prstGeom prst="rect">
            <a:avLst/>
          </a:prstGeom>
        </p:spPr>
      </p:pic>
      <p:sp>
        <p:nvSpPr>
          <p:cNvPr id="5"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41259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050"/>
                            </p:stCondLst>
                            <p:childTnLst>
                              <p:par>
                                <p:cTn id="14" presetID="16" presetClass="entr" presetSubtype="37"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39" hasCustomPrompt="1"/>
          </p:nvPr>
        </p:nvSpPr>
        <p:spPr>
          <a:xfrm>
            <a:off x="1048719" y="3038957"/>
            <a:ext cx="7051826" cy="1290143"/>
          </a:xfrm>
        </p:spPr>
        <p:txBody>
          <a:bodyPr anchor="t">
            <a:noAutofit/>
          </a:bodyPr>
          <a:lstStyle>
            <a:lvl1pPr algn="ctr">
              <a:lnSpc>
                <a:spcPct val="120000"/>
              </a:lnSpc>
              <a:spcBef>
                <a:spcPts val="0"/>
              </a:spcBef>
              <a:defRPr sz="1200">
                <a:solidFill>
                  <a:schemeClr val="accent1"/>
                </a:solidFill>
                <a:latin typeface="+mn-lt"/>
              </a:defRPr>
            </a:lvl1pPr>
          </a:lstStyle>
          <a:p>
            <a:pPr lvl="0"/>
            <a:r>
              <a:rPr lang="en-US" altLang="ja-JP" dirty="0"/>
              <a:t>Text Here</a:t>
            </a:r>
            <a:endParaRPr lang="en-US" dirty="0"/>
          </a:p>
        </p:txBody>
      </p:sp>
      <p:sp>
        <p:nvSpPr>
          <p:cNvPr id="6" name="図プレースホルダー 7"/>
          <p:cNvSpPr>
            <a:spLocks noGrp="1"/>
          </p:cNvSpPr>
          <p:nvPr>
            <p:ph type="pic" sz="quarter" idx="18" hasCustomPrompt="1"/>
          </p:nvPr>
        </p:nvSpPr>
        <p:spPr>
          <a:xfrm>
            <a:off x="4179011" y="1958837"/>
            <a:ext cx="775564" cy="1033996"/>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319626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Warning">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39" hasCustomPrompt="1"/>
          </p:nvPr>
        </p:nvSpPr>
        <p:spPr>
          <a:xfrm>
            <a:off x="1048719" y="1748813"/>
            <a:ext cx="7051826" cy="4200467"/>
          </a:xfrm>
        </p:spPr>
        <p:txBody>
          <a:bodyPr anchor="t">
            <a:noAutofit/>
          </a:bodyPr>
          <a:lstStyle>
            <a:lvl1pPr marL="216039" indent="-216039" algn="l">
              <a:lnSpc>
                <a:spcPct val="120000"/>
              </a:lnSpc>
              <a:spcBef>
                <a:spcPts val="600"/>
              </a:spcBef>
              <a:buFont typeface="Wingdings" panose="05000000000000000000" pitchFamily="2" charset="2"/>
              <a:buChar char="u"/>
              <a:defRPr sz="1200">
                <a:solidFill>
                  <a:schemeClr val="tx1"/>
                </a:solidFill>
                <a:latin typeface="+mn-lt"/>
              </a:defRPr>
            </a:lvl1pPr>
            <a:lvl2pPr marL="450083" indent="-216039">
              <a:buFont typeface="Wingdings" panose="05000000000000000000" pitchFamily="2" charset="2"/>
              <a:buChar char="l"/>
              <a:defRPr sz="1200">
                <a:solidFill>
                  <a:schemeClr val="tx1">
                    <a:lumMod val="60000"/>
                    <a:lumOff val="40000"/>
                  </a:schemeClr>
                </a:solidFill>
              </a:defRPr>
            </a:lvl2pPr>
          </a:lstStyle>
          <a:p>
            <a:pPr lvl="0"/>
            <a:r>
              <a:rPr lang="en-US" altLang="ja-JP" dirty="0"/>
              <a:t>Text Here</a:t>
            </a:r>
          </a:p>
          <a:p>
            <a:pPr lvl="1"/>
            <a:r>
              <a:rPr lang="en-US" dirty="0"/>
              <a:t>ssss</a:t>
            </a:r>
          </a:p>
        </p:txBody>
      </p:sp>
      <p:sp>
        <p:nvSpPr>
          <p:cNvPr id="6" name="図プレースホルダー 7"/>
          <p:cNvSpPr>
            <a:spLocks noGrp="1"/>
          </p:cNvSpPr>
          <p:nvPr>
            <p:ph type="pic" sz="quarter" idx="18" hasCustomPrompt="1"/>
          </p:nvPr>
        </p:nvSpPr>
        <p:spPr>
          <a:xfrm>
            <a:off x="4179011" y="668693"/>
            <a:ext cx="775564" cy="1033996"/>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131415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6"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6" name="直線コネクタ 5"/>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42738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50"/>
                            </p:stCondLst>
                            <p:childTnLst>
                              <p:par>
                                <p:cTn id="10" presetID="16" presetClass="entr" presetSubtype="37"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par>
                          <p:cTn id="13" fill="hold">
                            <p:stCondLst>
                              <p:cond delay="1050"/>
                            </p:stCondLst>
                            <p:childTnLst>
                              <p:par>
                                <p:cTn id="14" presetID="2" presetClass="entr" presetSubtype="4"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Tree>
    <p:extLst>
      <p:ext uri="{BB962C8B-B14F-4D97-AF65-F5344CB8AC3E}">
        <p14:creationId xmlns="" xmlns:p14="http://schemas.microsoft.com/office/powerpoint/2010/main" val="2842661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Nothin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067149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Fullscreen Image &amp; 3 Icons">
    <p:spTree>
      <p:nvGrpSpPr>
        <p:cNvPr id="1" name=""/>
        <p:cNvGrpSpPr/>
        <p:nvPr/>
      </p:nvGrpSpPr>
      <p:grpSpPr>
        <a:xfrm>
          <a:off x="0" y="0"/>
          <a:ext cx="0" cy="0"/>
          <a:chOff x="0" y="0"/>
          <a:chExt cx="0" cy="0"/>
        </a:xfrm>
      </p:grpSpPr>
      <p:sp>
        <p:nvSpPr>
          <p:cNvPr id="3" name="図プレースホルダー 3"/>
          <p:cNvSpPr>
            <a:spLocks noGrp="1"/>
          </p:cNvSpPr>
          <p:nvPr>
            <p:ph type="pic" sz="quarter" idx="10" hasCustomPrompt="1"/>
          </p:nvPr>
        </p:nvSpPr>
        <p:spPr>
          <a:xfrm>
            <a:off x="0" y="1"/>
            <a:ext cx="9144000" cy="6858000"/>
          </a:xfrm>
        </p:spPr>
        <p:txBody>
          <a:bodyPr/>
          <a:lstStyle>
            <a:lvl1pPr>
              <a:defRPr baseline="0"/>
            </a:lvl1pPr>
          </a:lstStyle>
          <a:p>
            <a:r>
              <a:rPr kumimoji="1" lang="en-US" altLang="ja-JP" dirty="0"/>
              <a:t>Add a full screen image</a:t>
            </a:r>
            <a:endParaRPr kumimoji="1" lang="ja-JP" altLang="en-US" dirty="0"/>
          </a:p>
        </p:txBody>
      </p:sp>
      <p:sp>
        <p:nvSpPr>
          <p:cNvPr id="4" name="テキスト プレースホルダー 5"/>
          <p:cNvSpPr>
            <a:spLocks noGrp="1"/>
          </p:cNvSpPr>
          <p:nvPr>
            <p:ph type="body" sz="quarter" idx="11" hasCustomPrompt="1"/>
          </p:nvPr>
        </p:nvSpPr>
        <p:spPr>
          <a:xfrm>
            <a:off x="1" y="1"/>
            <a:ext cx="4572000" cy="6858000"/>
          </a:xfrm>
          <a:solidFill>
            <a:schemeClr val="accent1">
              <a:alpha val="70000"/>
            </a:schemeClr>
          </a:solidFill>
        </p:spPr>
        <p:txBody>
          <a:bodyPr/>
          <a:lstStyle/>
          <a:p>
            <a:pPr lvl="0"/>
            <a:r>
              <a:rPr kumimoji="1" lang="en-US" altLang="ja-JP" dirty="0"/>
              <a:t> </a:t>
            </a:r>
            <a:endParaRPr kumimoji="1" lang="ja-JP" altLang="en-US" dirty="0"/>
          </a:p>
        </p:txBody>
      </p:sp>
      <p:sp>
        <p:nvSpPr>
          <p:cNvPr id="5" name="テキスト プレースホルダー 12"/>
          <p:cNvSpPr>
            <a:spLocks noGrp="1"/>
          </p:cNvSpPr>
          <p:nvPr>
            <p:ph type="body" sz="quarter" idx="14" hasCustomPrompt="1"/>
          </p:nvPr>
        </p:nvSpPr>
        <p:spPr>
          <a:xfrm>
            <a:off x="539187" y="232836"/>
            <a:ext cx="3493629" cy="854532"/>
          </a:xfrm>
        </p:spPr>
        <p:txBody>
          <a:bodyPr anchor="ctr">
            <a:noAutofit/>
          </a:bodyPr>
          <a:lstStyle>
            <a:lvl1pPr algn="ctr">
              <a:lnSpc>
                <a:spcPct val="100000"/>
              </a:lnSpc>
              <a:spcBef>
                <a:spcPts val="0"/>
              </a:spcBef>
              <a:defRPr sz="27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6" name="テキスト プレースホルダー 12"/>
          <p:cNvSpPr>
            <a:spLocks noGrp="1"/>
          </p:cNvSpPr>
          <p:nvPr>
            <p:ph type="body" sz="quarter" idx="15" hasCustomPrompt="1"/>
          </p:nvPr>
        </p:nvSpPr>
        <p:spPr>
          <a:xfrm>
            <a:off x="966281" y="2131169"/>
            <a:ext cx="3066535" cy="922343"/>
          </a:xfrm>
        </p:spPr>
        <p:txBody>
          <a:bodyPr>
            <a:normAutofit/>
          </a:bodyPr>
          <a:lstStyle>
            <a:lvl1pPr marL="0" indent="0" algn="l">
              <a:spcBef>
                <a:spcPts val="600"/>
              </a:spcBef>
              <a:buFont typeface="Wingdings" panose="05000000000000000000" pitchFamily="2" charset="2"/>
              <a:buNone/>
              <a:defRPr sz="1000" baseline="0">
                <a:solidFill>
                  <a:schemeClr val="bg1"/>
                </a:solidFill>
              </a:defRPr>
            </a:lvl1pPr>
          </a:lstStyle>
          <a:p>
            <a:pPr lvl="0"/>
            <a:r>
              <a:rPr kumimoji="1" lang="en-US" altLang="ja-JP" dirty="0"/>
              <a:t>Text goes here</a:t>
            </a:r>
            <a:endParaRPr kumimoji="1" lang="ja-JP" altLang="en-US" dirty="0"/>
          </a:p>
        </p:txBody>
      </p:sp>
      <p:sp>
        <p:nvSpPr>
          <p:cNvPr id="7" name="図プレースホルダー 25"/>
          <p:cNvSpPr>
            <a:spLocks noGrp="1"/>
          </p:cNvSpPr>
          <p:nvPr>
            <p:ph type="pic" sz="quarter" idx="16" hasCustomPrompt="1"/>
          </p:nvPr>
        </p:nvSpPr>
        <p:spPr>
          <a:xfrm>
            <a:off x="595333" y="1747378"/>
            <a:ext cx="315000"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8" name="テキスト プレースホルダー 12"/>
          <p:cNvSpPr>
            <a:spLocks noGrp="1"/>
          </p:cNvSpPr>
          <p:nvPr>
            <p:ph type="body" sz="quarter" idx="17" hasCustomPrompt="1"/>
          </p:nvPr>
        </p:nvSpPr>
        <p:spPr>
          <a:xfrm>
            <a:off x="966279" y="1757768"/>
            <a:ext cx="3066536" cy="409675"/>
          </a:xfrm>
        </p:spPr>
        <p:txBody>
          <a:bodyPr anchor="ctr">
            <a:noAutofit/>
          </a:bodyPr>
          <a:lstStyle>
            <a:lvl1pPr algn="l">
              <a:lnSpc>
                <a:spcPct val="100000"/>
              </a:lnSpc>
              <a:spcBef>
                <a:spcPts val="0"/>
              </a:spcBef>
              <a:defRPr sz="18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2" name="テキスト プレースホルダー 12"/>
          <p:cNvSpPr>
            <a:spLocks noGrp="1"/>
          </p:cNvSpPr>
          <p:nvPr>
            <p:ph type="body" sz="quarter" idx="18" hasCustomPrompt="1"/>
          </p:nvPr>
        </p:nvSpPr>
        <p:spPr>
          <a:xfrm>
            <a:off x="966281" y="3489865"/>
            <a:ext cx="3066535" cy="922343"/>
          </a:xfrm>
        </p:spPr>
        <p:txBody>
          <a:bodyPr>
            <a:normAutofit/>
          </a:bodyPr>
          <a:lstStyle>
            <a:lvl1pPr marL="0" indent="0" algn="l">
              <a:spcBef>
                <a:spcPts val="600"/>
              </a:spcBef>
              <a:buFont typeface="Wingdings" panose="05000000000000000000" pitchFamily="2" charset="2"/>
              <a:buNone/>
              <a:defRPr sz="1000" baseline="0">
                <a:solidFill>
                  <a:schemeClr val="bg1"/>
                </a:solidFill>
              </a:defRPr>
            </a:lvl1pPr>
          </a:lstStyle>
          <a:p>
            <a:pPr lvl="0"/>
            <a:r>
              <a:rPr kumimoji="1" lang="en-US" altLang="ja-JP" dirty="0"/>
              <a:t>Text goes here</a:t>
            </a:r>
            <a:endParaRPr kumimoji="1" lang="ja-JP" altLang="en-US" dirty="0"/>
          </a:p>
        </p:txBody>
      </p:sp>
      <p:sp>
        <p:nvSpPr>
          <p:cNvPr id="13" name="図プレースホルダー 25"/>
          <p:cNvSpPr>
            <a:spLocks noGrp="1"/>
          </p:cNvSpPr>
          <p:nvPr>
            <p:ph type="pic" sz="quarter" idx="19" hasCustomPrompt="1"/>
          </p:nvPr>
        </p:nvSpPr>
        <p:spPr>
          <a:xfrm>
            <a:off x="595333" y="3106075"/>
            <a:ext cx="315000"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14" name="テキスト プレースホルダー 12"/>
          <p:cNvSpPr>
            <a:spLocks noGrp="1"/>
          </p:cNvSpPr>
          <p:nvPr>
            <p:ph type="body" sz="quarter" idx="20" hasCustomPrompt="1"/>
          </p:nvPr>
        </p:nvSpPr>
        <p:spPr>
          <a:xfrm>
            <a:off x="966279" y="3116465"/>
            <a:ext cx="3066536" cy="409675"/>
          </a:xfrm>
        </p:spPr>
        <p:txBody>
          <a:bodyPr anchor="ctr">
            <a:noAutofit/>
          </a:bodyPr>
          <a:lstStyle>
            <a:lvl1pPr algn="l">
              <a:lnSpc>
                <a:spcPct val="100000"/>
              </a:lnSpc>
              <a:spcBef>
                <a:spcPts val="0"/>
              </a:spcBef>
              <a:defRPr sz="18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5" name="テキスト プレースホルダー 12"/>
          <p:cNvSpPr>
            <a:spLocks noGrp="1"/>
          </p:cNvSpPr>
          <p:nvPr>
            <p:ph type="body" sz="quarter" idx="21" hasCustomPrompt="1"/>
          </p:nvPr>
        </p:nvSpPr>
        <p:spPr>
          <a:xfrm>
            <a:off x="966280" y="4845191"/>
            <a:ext cx="3066535" cy="922343"/>
          </a:xfrm>
        </p:spPr>
        <p:txBody>
          <a:bodyPr>
            <a:normAutofit/>
          </a:bodyPr>
          <a:lstStyle>
            <a:lvl1pPr marL="0" indent="0" algn="l">
              <a:spcBef>
                <a:spcPts val="600"/>
              </a:spcBef>
              <a:buFont typeface="Wingdings" panose="05000000000000000000" pitchFamily="2" charset="2"/>
              <a:buNone/>
              <a:defRPr sz="1000" baseline="0">
                <a:solidFill>
                  <a:schemeClr val="bg1"/>
                </a:solidFill>
              </a:defRPr>
            </a:lvl1pPr>
          </a:lstStyle>
          <a:p>
            <a:pPr lvl="0"/>
            <a:r>
              <a:rPr kumimoji="1" lang="en-US" altLang="ja-JP" dirty="0"/>
              <a:t>Text goes here</a:t>
            </a:r>
            <a:endParaRPr kumimoji="1" lang="ja-JP" altLang="en-US" dirty="0"/>
          </a:p>
        </p:txBody>
      </p:sp>
      <p:sp>
        <p:nvSpPr>
          <p:cNvPr id="16" name="図プレースホルダー 25"/>
          <p:cNvSpPr>
            <a:spLocks noGrp="1"/>
          </p:cNvSpPr>
          <p:nvPr>
            <p:ph type="pic" sz="quarter" idx="22" hasCustomPrompt="1"/>
          </p:nvPr>
        </p:nvSpPr>
        <p:spPr>
          <a:xfrm>
            <a:off x="595333" y="4461402"/>
            <a:ext cx="315000" cy="420065"/>
          </a:xfrm>
        </p:spPr>
        <p:txBody>
          <a:bodyPr>
            <a:normAutofit/>
          </a:bodyPr>
          <a:lstStyle>
            <a:lvl1pPr>
              <a:defRPr sz="700">
                <a:solidFill>
                  <a:schemeClr val="bg1"/>
                </a:solidFill>
              </a:defRPr>
            </a:lvl1pPr>
          </a:lstStyle>
          <a:p>
            <a:r>
              <a:rPr kumimoji="1" lang="en-US" altLang="ja-JP" dirty="0"/>
              <a:t>Icon</a:t>
            </a:r>
            <a:endParaRPr kumimoji="1" lang="ja-JP" altLang="en-US" dirty="0"/>
          </a:p>
        </p:txBody>
      </p:sp>
      <p:sp>
        <p:nvSpPr>
          <p:cNvPr id="17" name="テキスト プレースホルダー 12"/>
          <p:cNvSpPr>
            <a:spLocks noGrp="1"/>
          </p:cNvSpPr>
          <p:nvPr>
            <p:ph type="body" sz="quarter" idx="23" hasCustomPrompt="1"/>
          </p:nvPr>
        </p:nvSpPr>
        <p:spPr>
          <a:xfrm>
            <a:off x="966279" y="4471791"/>
            <a:ext cx="3066536" cy="409675"/>
          </a:xfrm>
        </p:spPr>
        <p:txBody>
          <a:bodyPr anchor="ctr">
            <a:noAutofit/>
          </a:bodyPr>
          <a:lstStyle>
            <a:lvl1pPr algn="l">
              <a:lnSpc>
                <a:spcPct val="100000"/>
              </a:lnSpc>
              <a:spcBef>
                <a:spcPts val="0"/>
              </a:spcBef>
              <a:defRPr sz="1800" baseline="0">
                <a:solidFill>
                  <a:schemeClr val="bg1"/>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18" name="テキスト プレースホルダー 5"/>
          <p:cNvSpPr>
            <a:spLocks noGrp="1"/>
          </p:cNvSpPr>
          <p:nvPr>
            <p:ph type="body" sz="quarter" idx="24" hasCustomPrompt="1"/>
          </p:nvPr>
        </p:nvSpPr>
        <p:spPr>
          <a:xfrm>
            <a:off x="5220000" y="6425933"/>
            <a:ext cx="324000" cy="432067"/>
          </a:xfrm>
          <a:solidFill>
            <a:schemeClr val="accent1">
              <a:alpha val="70000"/>
            </a:schemeClr>
          </a:solidFill>
        </p:spPr>
        <p:txBody>
          <a:bodyPr/>
          <a:lstStyle/>
          <a:p>
            <a:pPr lvl="0"/>
            <a:r>
              <a:rPr kumimoji="1" lang="en-US" altLang="ja-JP" dirty="0"/>
              <a:t> </a:t>
            </a:r>
            <a:endParaRPr kumimoji="1" lang="ja-JP" altLang="en-US" dirty="0"/>
          </a:p>
        </p:txBody>
      </p:sp>
      <p:sp>
        <p:nvSpPr>
          <p:cNvPr id="19" name="テキスト プレースホルダー 5"/>
          <p:cNvSpPr>
            <a:spLocks noGrp="1"/>
          </p:cNvSpPr>
          <p:nvPr>
            <p:ph type="body" sz="quarter" idx="25" hasCustomPrompt="1"/>
          </p:nvPr>
        </p:nvSpPr>
        <p:spPr>
          <a:xfrm>
            <a:off x="4896000" y="5993867"/>
            <a:ext cx="324000" cy="432067"/>
          </a:xfrm>
          <a:solidFill>
            <a:schemeClr val="accent1">
              <a:alpha val="70000"/>
            </a:schemeClr>
          </a:solidFill>
        </p:spPr>
        <p:txBody>
          <a:bodyPr/>
          <a:lstStyle/>
          <a:p>
            <a:pPr lvl="0"/>
            <a:r>
              <a:rPr kumimoji="1" lang="en-US" altLang="ja-JP" dirty="0"/>
              <a:t> </a:t>
            </a:r>
            <a:endParaRPr kumimoji="1" lang="ja-JP" altLang="en-US" dirty="0"/>
          </a:p>
        </p:txBody>
      </p:sp>
      <p:sp>
        <p:nvSpPr>
          <p:cNvPr id="20" name="テキスト プレースホルダー 5"/>
          <p:cNvSpPr>
            <a:spLocks noGrp="1"/>
          </p:cNvSpPr>
          <p:nvPr>
            <p:ph type="body" sz="quarter" idx="26" hasCustomPrompt="1"/>
          </p:nvPr>
        </p:nvSpPr>
        <p:spPr>
          <a:xfrm>
            <a:off x="4572000" y="5561800"/>
            <a:ext cx="324000" cy="432067"/>
          </a:xfrm>
          <a:solidFill>
            <a:schemeClr val="accent1">
              <a:alpha val="70000"/>
            </a:schemeClr>
          </a:solidFill>
        </p:spPr>
        <p:txBody>
          <a:bodyPr/>
          <a:lstStyle/>
          <a:p>
            <a:pPr lvl="0"/>
            <a:r>
              <a:rPr kumimoji="1" lang="en-US" altLang="ja-JP" dirty="0"/>
              <a:t> </a:t>
            </a:r>
            <a:endParaRPr kumimoji="1" lang="ja-JP" altLang="en-US" dirty="0"/>
          </a:p>
        </p:txBody>
      </p:sp>
      <p:sp>
        <p:nvSpPr>
          <p:cNvPr id="21" name="テキスト プレースホルダー 5"/>
          <p:cNvSpPr>
            <a:spLocks noGrp="1"/>
          </p:cNvSpPr>
          <p:nvPr>
            <p:ph type="body" sz="quarter" idx="27" hasCustomPrompt="1"/>
          </p:nvPr>
        </p:nvSpPr>
        <p:spPr>
          <a:xfrm>
            <a:off x="4572000" y="6425933"/>
            <a:ext cx="324000" cy="432067"/>
          </a:xfrm>
          <a:solidFill>
            <a:schemeClr val="accent1">
              <a:alpha val="70000"/>
            </a:schemeClr>
          </a:solidFill>
        </p:spPr>
        <p:txBody>
          <a:bodyPr/>
          <a:lstStyle/>
          <a:p>
            <a:pPr lvl="0"/>
            <a:r>
              <a:rPr kumimoji="1" lang="en-US" altLang="ja-JP" dirty="0"/>
              <a:t> </a:t>
            </a:r>
            <a:endParaRPr kumimoji="1" lang="ja-JP" altLang="en-US" dirty="0"/>
          </a:p>
        </p:txBody>
      </p:sp>
    </p:spTree>
    <p:extLst>
      <p:ext uri="{BB962C8B-B14F-4D97-AF65-F5344CB8AC3E}">
        <p14:creationId xmlns="" xmlns:p14="http://schemas.microsoft.com/office/powerpoint/2010/main" val="8940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 presetClass="entr" presetSubtype="2" decel="100000" fill="hold" grpId="0" nodeType="withEffect">
                                  <p:stCondLst>
                                    <p:cond delay="25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750" fill="hold"/>
                                        <p:tgtEl>
                                          <p:spTgt spid="18"/>
                                        </p:tgtEl>
                                        <p:attrNameLst>
                                          <p:attrName>ppt_x</p:attrName>
                                        </p:attrNameLst>
                                      </p:cBhvr>
                                      <p:tavLst>
                                        <p:tav tm="0">
                                          <p:val>
                                            <p:strVal val="1+#ppt_w/2"/>
                                          </p:val>
                                        </p:tav>
                                        <p:tav tm="100000">
                                          <p:val>
                                            <p:strVal val="#ppt_x"/>
                                          </p:val>
                                        </p:tav>
                                      </p:tavLst>
                                    </p:anim>
                                    <p:anim calcmode="lin" valueType="num">
                                      <p:cBhvr additive="base">
                                        <p:cTn id="15" dur="75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6" decel="100000" fill="hold" grpId="0" nodeType="withEffect">
                                  <p:stCondLst>
                                    <p:cond delay="25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750" fill="hold"/>
                                        <p:tgtEl>
                                          <p:spTgt spid="19"/>
                                        </p:tgtEl>
                                        <p:attrNameLst>
                                          <p:attrName>ppt_x</p:attrName>
                                        </p:attrNameLst>
                                      </p:cBhvr>
                                      <p:tavLst>
                                        <p:tav tm="0">
                                          <p:val>
                                            <p:strVal val="1+#ppt_w/2"/>
                                          </p:val>
                                        </p:tav>
                                        <p:tav tm="100000">
                                          <p:val>
                                            <p:strVal val="#ppt_x"/>
                                          </p:val>
                                        </p:tav>
                                      </p:tavLst>
                                    </p:anim>
                                    <p:anim calcmode="lin" valueType="num">
                                      <p:cBhvr additive="base">
                                        <p:cTn id="19" dur="750" fill="hold"/>
                                        <p:tgtEl>
                                          <p:spTgt spid="19"/>
                                        </p:tgtEl>
                                        <p:attrNameLst>
                                          <p:attrName>ppt_y</p:attrName>
                                        </p:attrNameLst>
                                      </p:cBhvr>
                                      <p:tavLst>
                                        <p:tav tm="0">
                                          <p:val>
                                            <p:strVal val="1+#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750" fill="hold"/>
                                        <p:tgtEl>
                                          <p:spTgt spid="20"/>
                                        </p:tgtEl>
                                        <p:attrNameLst>
                                          <p:attrName>ppt_x</p:attrName>
                                        </p:attrNameLst>
                                      </p:cBhvr>
                                      <p:tavLst>
                                        <p:tav tm="0">
                                          <p:val>
                                            <p:strVal val="#ppt_x"/>
                                          </p:val>
                                        </p:tav>
                                        <p:tav tm="100000">
                                          <p:val>
                                            <p:strVal val="#ppt_x"/>
                                          </p:val>
                                        </p:tav>
                                      </p:tavLst>
                                    </p:anim>
                                    <p:anim calcmode="lin" valueType="num">
                                      <p:cBhvr additive="base">
                                        <p:cTn id="23" dur="750" fill="hold"/>
                                        <p:tgtEl>
                                          <p:spTgt spid="20"/>
                                        </p:tgtEl>
                                        <p:attrNameLst>
                                          <p:attrName>ppt_y</p:attrName>
                                        </p:attrNameLst>
                                      </p:cBhvr>
                                      <p:tavLst>
                                        <p:tav tm="0">
                                          <p:val>
                                            <p:strVal val="0-#ppt_h/2"/>
                                          </p:val>
                                        </p:tav>
                                        <p:tav tm="100000">
                                          <p:val>
                                            <p:strVal val="#ppt_y"/>
                                          </p:val>
                                        </p:tav>
                                      </p:tavLst>
                                    </p:anim>
                                  </p:childTnLst>
                                </p:cTn>
                              </p:par>
                              <p:par>
                                <p:cTn id="24" presetID="2" presetClass="entr" presetSubtype="3" decel="100000" fill="hold" grpId="0" nodeType="withEffect">
                                  <p:stCondLst>
                                    <p:cond delay="25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1+#ppt_w/2"/>
                                          </p:val>
                                        </p:tav>
                                        <p:tav tm="100000">
                                          <p:val>
                                            <p:strVal val="#ppt_x"/>
                                          </p:val>
                                        </p:tav>
                                      </p:tavLst>
                                    </p:anim>
                                    <p:anim calcmode="lin" valueType="num">
                                      <p:cBhvr additive="base">
                                        <p:cTn id="27" dur="75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1" decel="100000" fill="hold" grpId="0" nodeType="withEffect">
                                  <p:stCondLst>
                                    <p:cond delay="750"/>
                                  </p:stCondLst>
                                  <p:iterate type="wd">
                                    <p:tmPct val="10000"/>
                                  </p:iterate>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additive="base">
                                        <p:cTn id="30"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2150"/>
                            </p:stCondLst>
                            <p:childTnLst>
                              <p:par>
                                <p:cTn id="33" presetID="49" presetClass="entr" presetSubtype="0" decel="10000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 calcmode="lin" valueType="num">
                                      <p:cBhvr>
                                        <p:cTn id="37" dur="500" fill="hold"/>
                                        <p:tgtEl>
                                          <p:spTgt spid="7"/>
                                        </p:tgtEl>
                                        <p:attrNameLst>
                                          <p:attrName>style.rotation</p:attrName>
                                        </p:attrNameLst>
                                      </p:cBhvr>
                                      <p:tavLst>
                                        <p:tav tm="0">
                                          <p:val>
                                            <p:fltVal val="360"/>
                                          </p:val>
                                        </p:tav>
                                        <p:tav tm="100000">
                                          <p:val>
                                            <p:fltVal val="0"/>
                                          </p:val>
                                        </p:tav>
                                      </p:tavLst>
                                    </p:anim>
                                    <p:animEffect transition="in" filter="fade">
                                      <p:cBhvr>
                                        <p:cTn id="38" dur="500"/>
                                        <p:tgtEl>
                                          <p:spTgt spid="7"/>
                                        </p:tgtEl>
                                      </p:cBhvr>
                                    </p:animEffect>
                                  </p:childTnLst>
                                </p:cTn>
                              </p:par>
                            </p:childTnLst>
                          </p:cTn>
                        </p:par>
                        <p:par>
                          <p:cTn id="39" fill="hold">
                            <p:stCondLst>
                              <p:cond delay="2650"/>
                            </p:stCondLst>
                            <p:childTnLst>
                              <p:par>
                                <p:cTn id="40" presetID="2" presetClass="entr" presetSubtype="4"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3150"/>
                            </p:stCondLst>
                            <p:childTnLst>
                              <p:par>
                                <p:cTn id="45" presetID="22" presetClass="entr" presetSubtype="8"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wipe(left)">
                                      <p:cBhvr>
                                        <p:cTn id="47" dur="500"/>
                                        <p:tgtEl>
                                          <p:spTgt spid="6">
                                            <p:txEl>
                                              <p:pRg st="0" end="0"/>
                                            </p:txEl>
                                          </p:spTgt>
                                        </p:tgtEl>
                                      </p:cBhvr>
                                    </p:animEffect>
                                  </p:childTnLst>
                                </p:cTn>
                              </p:par>
                            </p:childTnLst>
                          </p:cTn>
                        </p:par>
                        <p:par>
                          <p:cTn id="48" fill="hold">
                            <p:stCondLst>
                              <p:cond delay="36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4150"/>
                            </p:stCondLst>
                            <p:childTnLst>
                              <p:par>
                                <p:cTn id="56" presetID="2" presetClass="entr" presetSubtype="4" decel="100000"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 calcmode="lin" valueType="num">
                                      <p:cBhvr additive="base">
                                        <p:cTn id="5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650"/>
                            </p:stCondLst>
                            <p:childTnLst>
                              <p:par>
                                <p:cTn id="61" presetID="22" presetClass="entr" presetSubtype="8" fill="hold" grpId="0" nodeType="afterEffect">
                                  <p:stCondLst>
                                    <p:cond delay="0"/>
                                  </p:stCondLst>
                                  <p:childTnLst>
                                    <p:set>
                                      <p:cBhvr>
                                        <p:cTn id="62" dur="1" fill="hold">
                                          <p:stCondLst>
                                            <p:cond delay="0"/>
                                          </p:stCondLst>
                                        </p:cTn>
                                        <p:tgtEl>
                                          <p:spTgt spid="12">
                                            <p:txEl>
                                              <p:pRg st="0" end="0"/>
                                            </p:txEl>
                                          </p:spTgt>
                                        </p:tgtEl>
                                        <p:attrNameLst>
                                          <p:attrName>style.visibility</p:attrName>
                                        </p:attrNameLst>
                                      </p:cBhvr>
                                      <p:to>
                                        <p:strVal val="visible"/>
                                      </p:to>
                                    </p:set>
                                    <p:animEffect transition="in" filter="wipe(left)">
                                      <p:cBhvr>
                                        <p:cTn id="63" dur="500"/>
                                        <p:tgtEl>
                                          <p:spTgt spid="12">
                                            <p:txEl>
                                              <p:pRg st="0" end="0"/>
                                            </p:txEl>
                                          </p:spTgt>
                                        </p:tgtEl>
                                      </p:cBhvr>
                                    </p:animEffect>
                                  </p:childTnLst>
                                </p:cTn>
                              </p:par>
                            </p:childTnLst>
                          </p:cTn>
                        </p:par>
                        <p:par>
                          <p:cTn id="64" fill="hold">
                            <p:stCondLst>
                              <p:cond delay="5150"/>
                            </p:stCondLst>
                            <p:childTnLst>
                              <p:par>
                                <p:cTn id="65" presetID="49" presetClass="entr" presetSubtype="0" decel="10000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 calcmode="lin" valueType="num">
                                      <p:cBhvr>
                                        <p:cTn id="69" dur="500" fill="hold"/>
                                        <p:tgtEl>
                                          <p:spTgt spid="16"/>
                                        </p:tgtEl>
                                        <p:attrNameLst>
                                          <p:attrName>style.rotation</p:attrName>
                                        </p:attrNameLst>
                                      </p:cBhvr>
                                      <p:tavLst>
                                        <p:tav tm="0">
                                          <p:val>
                                            <p:fltVal val="360"/>
                                          </p:val>
                                        </p:tav>
                                        <p:tav tm="100000">
                                          <p:val>
                                            <p:fltVal val="0"/>
                                          </p:val>
                                        </p:tav>
                                      </p:tavLst>
                                    </p:anim>
                                    <p:animEffect transition="in" filter="fade">
                                      <p:cBhvr>
                                        <p:cTn id="70" dur="500"/>
                                        <p:tgtEl>
                                          <p:spTgt spid="16"/>
                                        </p:tgtEl>
                                      </p:cBhvr>
                                    </p:animEffect>
                                  </p:childTnLst>
                                </p:cTn>
                              </p:par>
                            </p:childTnLst>
                          </p:cTn>
                        </p:par>
                        <p:par>
                          <p:cTn id="71" fill="hold">
                            <p:stCondLst>
                              <p:cond delay="5650"/>
                            </p:stCondLst>
                            <p:childTnLst>
                              <p:par>
                                <p:cTn id="72" presetID="2" presetClass="entr" presetSubtype="4" decel="100000" fill="hold" grpId="0" nodeType="after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 calcmode="lin" valueType="num">
                                      <p:cBhvr additive="base">
                                        <p:cTn id="7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150"/>
                            </p:stCondLst>
                            <p:childTnLst>
                              <p:par>
                                <p:cTn id="77" presetID="22" presetClass="entr" presetSubtype="8" fill="hold" grpId="0" nodeType="afterEffect">
                                  <p:stCondLst>
                                    <p:cond delay="0"/>
                                  </p:stCondLst>
                                  <p:childTnLst>
                                    <p:set>
                                      <p:cBhvr>
                                        <p:cTn id="78" dur="1" fill="hold">
                                          <p:stCondLst>
                                            <p:cond delay="0"/>
                                          </p:stCondLst>
                                        </p:cTn>
                                        <p:tgtEl>
                                          <p:spTgt spid="15">
                                            <p:txEl>
                                              <p:pRg st="0" end="0"/>
                                            </p:txEl>
                                          </p:spTgt>
                                        </p:tgtEl>
                                        <p:attrNameLst>
                                          <p:attrName>style.visibility</p:attrName>
                                        </p:attrNameLst>
                                      </p:cBhvr>
                                      <p:to>
                                        <p:strVal val="visible"/>
                                      </p:to>
                                    </p:set>
                                    <p:animEffect transition="in" filter="wipe(left)">
                                      <p:cBhvr>
                                        <p:cTn id="7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4" fill="hold" nodeType="after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wipe(down)">
                      <p:cBhvr>
                        <p:cTn dur="500"/>
                        <p:tgtEl>
                          <p:spTgt spid="4"/>
                        </p:tgtEl>
                      </p:cBhvr>
                    </p:animEffect>
                  </p:childTnLst>
                </p:cTn>
              </p:par>
            </p:tnLst>
          </p:tmpl>
        </p:tmplLst>
      </p:bldP>
      <p:bldP spid="5" grpId="0" build="p">
        <p:tmplLst>
          <p:tmpl lvl="1">
            <p:tnLst>
              <p:par>
                <p:cTn presetID="2" presetClass="entr" presetSubtype="1" decel="100000" fill="hold" nodeType="withEffect">
                  <p:stCondLst>
                    <p:cond delay="7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3" grpId="0"/>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2"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tmplLst>
          <p:tmpl>
            <p:tnLst>
              <p:par>
                <p:cTn presetID="2" presetClass="entr" presetSubtype="6"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1+#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animBg="1">
        <p:tmplLst>
          <p:tmpl>
            <p:tnLst>
              <p:par>
                <p:cTn presetID="2" presetClass="entr" presetSubtype="3"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1+#ppt_w/2"/>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extLst mod="1">
    <p:ext uri="{DCECCB84-F9BA-43D5-87BE-67443E8EF086}">
      <p15:sldGuideLst xmlns="" xmlns:p15="http://schemas.microsoft.com/office/powerpoint/2012/main">
        <p15:guide id="1" orient="horz" pos="3239">
          <p15:clr>
            <a:srgbClr val="FBAE40"/>
          </p15:clr>
        </p15:guide>
        <p15:guide id="2" pos="432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1088556"/>
            <a:fld id="{00000000-1234-1234-1234-123412341234}" type="slidenum">
              <a:rPr lang="es-VE" smtClean="0">
                <a:solidFill>
                  <a:srgbClr val="D8D8D8">
                    <a:lumMod val="75000"/>
                  </a:srgbClr>
                </a:solidFill>
              </a:rPr>
              <a:pPr defTabSz="1088556"/>
              <a:t>‹Nº›</a:t>
            </a:fld>
            <a:endParaRPr lang="es-VE">
              <a:solidFill>
                <a:srgbClr val="D8D8D8">
                  <a:lumMod val="75000"/>
                </a:srgbClr>
              </a:solidFill>
            </a:endParaRPr>
          </a:p>
        </p:txBody>
      </p:sp>
    </p:spTree>
    <p:extLst>
      <p:ext uri="{BB962C8B-B14F-4D97-AF65-F5344CB8AC3E}">
        <p14:creationId xmlns="" xmlns:p14="http://schemas.microsoft.com/office/powerpoint/2010/main" val="2020872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9144000" cy="6858000"/>
          </a:xfrm>
        </p:spPr>
        <p:txBody>
          <a:bodyPr/>
          <a:lstStyle>
            <a:lvl1pPr>
              <a:defRPr baseline="0"/>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386171" y="2498897"/>
            <a:ext cx="2925579" cy="3900433"/>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7" name="図プレースホルダー 7"/>
          <p:cNvSpPr>
            <a:spLocks noGrp="1"/>
          </p:cNvSpPr>
          <p:nvPr>
            <p:ph type="pic" sz="quarter" idx="18" hasCustomPrompt="1"/>
          </p:nvPr>
        </p:nvSpPr>
        <p:spPr>
          <a:xfrm>
            <a:off x="1353896" y="3189018"/>
            <a:ext cx="1035172" cy="1380110"/>
          </a:xfrm>
        </p:spPr>
        <p:txBody>
          <a:bodyPr>
            <a:normAutofit/>
          </a:bodyPr>
          <a:lstStyle>
            <a:lvl1pPr>
              <a:defRPr sz="800"/>
            </a:lvl1pPr>
          </a:lstStyle>
          <a:p>
            <a:r>
              <a:rPr kumimoji="1" lang="en-US" altLang="ja-JP" dirty="0"/>
              <a:t>ICON</a:t>
            </a:r>
            <a:endParaRPr kumimoji="1" lang="ja-JP" altLang="en-US" dirty="0"/>
          </a:p>
        </p:txBody>
      </p:sp>
      <p:sp>
        <p:nvSpPr>
          <p:cNvPr id="8" name="タイトル 1"/>
          <p:cNvSpPr>
            <a:spLocks noGrp="1"/>
          </p:cNvSpPr>
          <p:nvPr>
            <p:ph type="ctrTitle" hasCustomPrompt="1"/>
          </p:nvPr>
        </p:nvSpPr>
        <p:spPr>
          <a:xfrm>
            <a:off x="453685" y="4539125"/>
            <a:ext cx="2790552" cy="793171"/>
          </a:xfrm>
          <a:prstGeom prst="rect">
            <a:avLst/>
          </a:prstGeom>
        </p:spPr>
        <p:txBody>
          <a:bodyPr anchor="t"/>
          <a:lstStyle>
            <a:lvl1pPr algn="ctr">
              <a:lnSpc>
                <a:spcPct val="100000"/>
              </a:lnSpc>
              <a:defRPr sz="2000" spc="300" baseline="0">
                <a:solidFill>
                  <a:schemeClr val="bg1"/>
                </a:solidFill>
                <a:latin typeface="+mj-lt"/>
              </a:defRPr>
            </a:lvl1pPr>
          </a:lstStyle>
          <a:p>
            <a:r>
              <a:rPr lang="en-US" altLang="ja-JP" dirty="0"/>
              <a:t>SECTION TITLE</a:t>
            </a:r>
            <a:endParaRPr lang="en-US" dirty="0"/>
          </a:p>
        </p:txBody>
      </p:sp>
    </p:spTree>
    <p:extLst>
      <p:ext uri="{BB962C8B-B14F-4D97-AF65-F5344CB8AC3E}">
        <p14:creationId xmlns="" xmlns:p14="http://schemas.microsoft.com/office/powerpoint/2010/main" val="395828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6">
                                            <p:bg/>
                                          </p:spTgt>
                                        </p:tgtEl>
                                        <p:attrNameLst>
                                          <p:attrName>style.visibility</p:attrName>
                                        </p:attrNameLst>
                                      </p:cBhvr>
                                      <p:to>
                                        <p:strVal val="visible"/>
                                      </p:to>
                                    </p:set>
                                    <p:animEffect transition="in" filter="randombar(horizontal)">
                                      <p:cBhvr>
                                        <p:cTn id="17" dur="500"/>
                                        <p:tgtEl>
                                          <p:spTgt spid="6">
                                            <p:bg/>
                                          </p:spTgt>
                                        </p:tgtEl>
                                      </p:cBhvr>
                                    </p:animEffect>
                                  </p:childTnLst>
                                </p:cTn>
                              </p:par>
                              <p:par>
                                <p:cTn id="18" presetID="14" presetClass="entr" presetSubtype="10" fill="hold" grpId="0" nodeType="withEffect">
                                  <p:stCondLst>
                                    <p:cond delay="25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animBg="1">
        <p:tmplLst>
          <p:tmpl>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 lvl="1">
            <p:tnLst>
              <p:par>
                <p:cTn presetID="14" presetClass="entr" presetSubtype="1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randombar(horizontal)">
                      <p:cBhvr>
                        <p:cTn dur="500"/>
                        <p:tgtEl>
                          <p:spTgt spid="6"/>
                        </p:tgtEl>
                      </p:cBhvr>
                    </p:animEffect>
                  </p:childTnLst>
                </p:cTn>
              </p:par>
            </p:tnLst>
          </p:tmpl>
        </p:tmplLst>
      </p:bldP>
      <p:bldP spid="7" grpId="0"/>
      <p:bldP spid="8" grpId="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9144000" cy="6858000"/>
          </a:xfrm>
        </p:spPr>
        <p:txBody>
          <a:bodyPr/>
          <a:lstStyle>
            <a:lvl1pPr>
              <a:defRPr baseline="0"/>
            </a:lvl1pPr>
          </a:lstStyle>
          <a:p>
            <a:r>
              <a:rPr kumimoji="1" lang="en-US" altLang="ja-JP" dirty="0"/>
              <a:t>Add an image</a:t>
            </a:r>
            <a:endParaRPr kumimoji="1" lang="ja-JP" altLang="en-US" dirty="0"/>
          </a:p>
        </p:txBody>
      </p:sp>
      <p:sp>
        <p:nvSpPr>
          <p:cNvPr id="9" name="テキスト プレースホルダー 5"/>
          <p:cNvSpPr>
            <a:spLocks noGrp="1"/>
          </p:cNvSpPr>
          <p:nvPr>
            <p:ph type="body" sz="quarter" idx="11" hasCustomPrompt="1"/>
          </p:nvPr>
        </p:nvSpPr>
        <p:spPr>
          <a:xfrm>
            <a:off x="5809745" y="2498897"/>
            <a:ext cx="2925579" cy="3900433"/>
          </a:xfrm>
          <a:prstGeom prst="ellipse">
            <a:avLst/>
          </a:prstGeo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0" name="図プレースホルダー 7"/>
          <p:cNvSpPr>
            <a:spLocks noGrp="1"/>
          </p:cNvSpPr>
          <p:nvPr>
            <p:ph type="pic" sz="quarter" idx="18" hasCustomPrompt="1"/>
          </p:nvPr>
        </p:nvSpPr>
        <p:spPr>
          <a:xfrm>
            <a:off x="6777469" y="3189018"/>
            <a:ext cx="1035172" cy="1380110"/>
          </a:xfrm>
        </p:spPr>
        <p:txBody>
          <a:bodyPr>
            <a:normAutofit/>
          </a:bodyPr>
          <a:lstStyle>
            <a:lvl1pPr>
              <a:defRPr sz="800"/>
            </a:lvl1pPr>
          </a:lstStyle>
          <a:p>
            <a:r>
              <a:rPr kumimoji="1" lang="en-US" altLang="ja-JP" dirty="0"/>
              <a:t>ICON</a:t>
            </a:r>
            <a:endParaRPr kumimoji="1" lang="ja-JP" altLang="en-US" dirty="0"/>
          </a:p>
        </p:txBody>
      </p:sp>
      <p:sp>
        <p:nvSpPr>
          <p:cNvPr id="11" name="タイトル 1"/>
          <p:cNvSpPr>
            <a:spLocks noGrp="1"/>
          </p:cNvSpPr>
          <p:nvPr>
            <p:ph type="ctrTitle" hasCustomPrompt="1"/>
          </p:nvPr>
        </p:nvSpPr>
        <p:spPr>
          <a:xfrm>
            <a:off x="5877258" y="4539125"/>
            <a:ext cx="2790552" cy="793171"/>
          </a:xfrm>
          <a:prstGeom prst="rect">
            <a:avLst/>
          </a:prstGeom>
        </p:spPr>
        <p:txBody>
          <a:bodyPr anchor="t"/>
          <a:lstStyle>
            <a:lvl1pPr algn="ctr">
              <a:lnSpc>
                <a:spcPct val="100000"/>
              </a:lnSpc>
              <a:defRPr sz="2000" spc="300" baseline="0">
                <a:solidFill>
                  <a:schemeClr val="bg1"/>
                </a:solidFill>
                <a:latin typeface="+mj-lt"/>
              </a:defRPr>
            </a:lvl1pPr>
          </a:lstStyle>
          <a:p>
            <a:r>
              <a:rPr lang="en-US" altLang="ja-JP" dirty="0"/>
              <a:t>SECTION TITLE</a:t>
            </a:r>
            <a:endParaRPr lang="en-US" dirty="0"/>
          </a:p>
        </p:txBody>
      </p:sp>
    </p:spTree>
    <p:extLst>
      <p:ext uri="{BB962C8B-B14F-4D97-AF65-F5344CB8AC3E}">
        <p14:creationId xmlns="" xmlns:p14="http://schemas.microsoft.com/office/powerpoint/2010/main" val="7943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250"/>
                                  </p:stCondLst>
                                  <p:childTnLst>
                                    <p:set>
                                      <p:cBhvr>
                                        <p:cTn id="16" dur="1" fill="hold">
                                          <p:stCondLst>
                                            <p:cond delay="0"/>
                                          </p:stCondLst>
                                        </p:cTn>
                                        <p:tgtEl>
                                          <p:spTgt spid="9">
                                            <p:bg/>
                                          </p:spTgt>
                                        </p:tgtEl>
                                        <p:attrNameLst>
                                          <p:attrName>style.visibility</p:attrName>
                                        </p:attrNameLst>
                                      </p:cBhvr>
                                      <p:to>
                                        <p:strVal val="visible"/>
                                      </p:to>
                                    </p:set>
                                    <p:animEffect transition="in" filter="randombar(horizontal)">
                                      <p:cBhvr>
                                        <p:cTn id="17" dur="500"/>
                                        <p:tgtEl>
                                          <p:spTgt spid="9">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25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animBg="1">
        <p:tmplLst>
          <p:tmpl>
            <p:tnLst>
              <p:par>
                <p:cTn presetID="14" presetClass="entr" presetSubtype="1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 lvl="1">
            <p:tnLst>
              <p:par>
                <p:cTn presetID="14" presetClass="entr" presetSubtype="10" fill="hold" nodeType="click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randombar(horizontal)">
                      <p:cBhvr>
                        <p:cTn dur="500"/>
                        <p:tgtEl>
                          <p:spTgt spid="9"/>
                        </p:tgtEl>
                      </p:cBhvr>
                    </p:animEffect>
                  </p:childTnLst>
                </p:cTn>
              </p:par>
            </p:tnLst>
          </p:tmpl>
        </p:tmplLst>
      </p:bldP>
      <p:bldP spid="10" grpId="0"/>
      <p:bldP spid="11" grpId="0"/>
    </p:bld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9144000" cy="3429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 name="テキスト プレースホルダー 11"/>
          <p:cNvSpPr>
            <a:spLocks noGrp="1"/>
          </p:cNvSpPr>
          <p:nvPr>
            <p:ph type="body" sz="quarter" idx="15" hasCustomPrompt="1"/>
          </p:nvPr>
        </p:nvSpPr>
        <p:spPr>
          <a:xfrm>
            <a:off x="363668" y="818710"/>
            <a:ext cx="8416665" cy="1639492"/>
          </a:xfrm>
        </p:spPr>
        <p:txBody>
          <a:bodyPr anchor="b">
            <a:noAutofit/>
          </a:bodyPr>
          <a:lstStyle>
            <a:lvl1pPr algn="ctr">
              <a:lnSpc>
                <a:spcPct val="100000"/>
              </a:lnSpc>
              <a:spcBef>
                <a:spcPts val="0"/>
              </a:spcBef>
              <a:defRPr sz="7502" spc="300" baseline="0">
                <a:solidFill>
                  <a:schemeClr val="bg1"/>
                </a:solidFill>
                <a:latin typeface="+mj-lt"/>
              </a:defRPr>
            </a:lvl1pPr>
          </a:lstStyle>
          <a:p>
            <a:pPr lvl="0"/>
            <a:r>
              <a:rPr lang="en-US" altLang="ja-JP" dirty="0"/>
              <a:t>TEXT HERE</a:t>
            </a:r>
            <a:endParaRPr lang="en-US" dirty="0"/>
          </a:p>
        </p:txBody>
      </p:sp>
      <p:sp>
        <p:nvSpPr>
          <p:cNvPr id="5" name="テキスト プレースホルダー 11"/>
          <p:cNvSpPr>
            <a:spLocks noGrp="1"/>
          </p:cNvSpPr>
          <p:nvPr>
            <p:ph type="body" sz="quarter" idx="22" hasCustomPrompt="1"/>
          </p:nvPr>
        </p:nvSpPr>
        <p:spPr>
          <a:xfrm>
            <a:off x="363668" y="2270292"/>
            <a:ext cx="8416665" cy="660074"/>
          </a:xfrm>
        </p:spPr>
        <p:txBody>
          <a:bodyPr anchor="ctr">
            <a:noAutofit/>
          </a:bodyPr>
          <a:lstStyle>
            <a:lvl1pPr algn="ctr">
              <a:lnSpc>
                <a:spcPct val="100000"/>
              </a:lnSpc>
              <a:spcBef>
                <a:spcPts val="0"/>
              </a:spcBef>
              <a:defRPr sz="1800" spc="0" baseline="0">
                <a:solidFill>
                  <a:schemeClr val="bg1"/>
                </a:solidFill>
                <a:latin typeface="+mj-lt"/>
              </a:defRPr>
            </a:lvl1pPr>
          </a:lstStyle>
          <a:p>
            <a:pPr lvl="0"/>
            <a:r>
              <a:rPr lang="en-US" altLang="ja-JP" dirty="0"/>
              <a:t>TEXT HERE</a:t>
            </a:r>
            <a:endParaRPr lang="en-US" dirty="0"/>
          </a:p>
        </p:txBody>
      </p:sp>
      <p:sp>
        <p:nvSpPr>
          <p:cNvPr id="7" name="図プレースホルダー 6"/>
          <p:cNvSpPr>
            <a:spLocks noGrp="1"/>
          </p:cNvSpPr>
          <p:nvPr>
            <p:ph type="pic" sz="quarter" idx="23" hasCustomPrompt="1"/>
          </p:nvPr>
        </p:nvSpPr>
        <p:spPr>
          <a:xfrm>
            <a:off x="0" y="3429000"/>
            <a:ext cx="9144000" cy="3429000"/>
          </a:xfrm>
        </p:spPr>
        <p:txBody>
          <a:bodyPr/>
          <a:lstStyle>
            <a:lvl1pPr>
              <a:defRPr/>
            </a:lvl1pPr>
          </a:lstStyle>
          <a:p>
            <a:r>
              <a:rPr kumimoji="1" lang="en-US" altLang="ja-JP" dirty="0"/>
              <a:t>Add an image</a:t>
            </a:r>
            <a:endParaRPr kumimoji="1" lang="ja-JP" altLang="en-US" dirty="0"/>
          </a:p>
        </p:txBody>
      </p:sp>
    </p:spTree>
    <p:extLst>
      <p:ext uri="{BB962C8B-B14F-4D97-AF65-F5344CB8AC3E}">
        <p14:creationId xmlns="" xmlns:p14="http://schemas.microsoft.com/office/powerpoint/2010/main" val="393401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9"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g Image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0" y="0"/>
            <a:ext cx="9144000" cy="6858000"/>
          </a:xfrm>
        </p:spPr>
        <p:txBody>
          <a:bodyPr/>
          <a:lstStyle>
            <a:lvl1pPr>
              <a:defRPr baseline="0"/>
            </a:lvl1pPr>
          </a:lstStyle>
          <a:p>
            <a:r>
              <a:rPr kumimoji="1" lang="en-US" altLang="ja-JP" dirty="0"/>
              <a:t>Add an image</a:t>
            </a:r>
            <a:endParaRPr kumimoji="1" lang="ja-JP" altLang="en-US" dirty="0"/>
          </a:p>
        </p:txBody>
      </p:sp>
      <p:sp>
        <p:nvSpPr>
          <p:cNvPr id="12" name="テキスト プレースホルダー 11"/>
          <p:cNvSpPr>
            <a:spLocks noGrp="1"/>
          </p:cNvSpPr>
          <p:nvPr>
            <p:ph type="body" sz="quarter" idx="11" hasCustomPrompt="1"/>
          </p:nvPr>
        </p:nvSpPr>
        <p:spPr>
          <a:xfrm>
            <a:off x="0" y="4478867"/>
            <a:ext cx="9144000" cy="660400"/>
          </a:xfrm>
          <a:solidFill>
            <a:schemeClr val="accent1">
              <a:alpha val="69000"/>
            </a:schemeClr>
          </a:solidFill>
        </p:spPr>
        <p:txBody>
          <a:bodyPr anchor="ctr">
            <a:noAutofit/>
          </a:bodyPr>
          <a:lstStyle>
            <a:lvl1pPr algn="ctr">
              <a:defRPr sz="2000" spc="300">
                <a:solidFill>
                  <a:schemeClr val="bg1"/>
                </a:solidFill>
                <a:latin typeface="+mj-lt"/>
              </a:defRPr>
            </a:lvl1pPr>
          </a:lstStyle>
          <a:p>
            <a:pPr lvl="0"/>
            <a:r>
              <a:rPr kumimoji="1" lang="en-US" altLang="ja-JP" dirty="0"/>
              <a:t>TEXT</a:t>
            </a:r>
            <a:endParaRPr kumimoji="1" lang="ja-JP" altLang="en-US" dirty="0"/>
          </a:p>
        </p:txBody>
      </p:sp>
      <p:sp>
        <p:nvSpPr>
          <p:cNvPr id="13" name="テキスト プレースホルダー 11"/>
          <p:cNvSpPr>
            <a:spLocks noGrp="1"/>
          </p:cNvSpPr>
          <p:nvPr>
            <p:ph type="body" sz="quarter" idx="12" hasCustomPrompt="1"/>
          </p:nvPr>
        </p:nvSpPr>
        <p:spPr>
          <a:xfrm>
            <a:off x="-397" y="5139190"/>
            <a:ext cx="9144000" cy="1718810"/>
          </a:xfrm>
          <a:solidFill>
            <a:schemeClr val="tx2">
              <a:alpha val="69000"/>
            </a:schemeClr>
          </a:solidFill>
        </p:spPr>
        <p:txBody>
          <a:bodyPr anchor="t">
            <a:noAutofit/>
          </a:bodyPr>
          <a:lstStyle>
            <a:lvl1pPr algn="ctr">
              <a:lnSpc>
                <a:spcPct val="120000"/>
              </a:lnSpc>
              <a:spcBef>
                <a:spcPts val="0"/>
              </a:spcBef>
              <a:defRPr sz="1200" baseline="0">
                <a:solidFill>
                  <a:schemeClr val="bg1"/>
                </a:solidFill>
              </a:defRPr>
            </a:lvl1pPr>
          </a:lstStyle>
          <a:p>
            <a:pPr lvl="0"/>
            <a:r>
              <a:rPr kumimoji="1" lang="en-US" altLang="ja-JP" dirty="0"/>
              <a:t>TEXT HERE</a:t>
            </a:r>
          </a:p>
        </p:txBody>
      </p:sp>
    </p:spTree>
    <p:extLst>
      <p:ext uri="{BB962C8B-B14F-4D97-AF65-F5344CB8AC3E}">
        <p14:creationId xmlns="" xmlns:p14="http://schemas.microsoft.com/office/powerpoint/2010/main" val="413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bg/>
                                          </p:spTgt>
                                        </p:tgtEl>
                                        <p:attrNameLst>
                                          <p:attrName>style.visibility</p:attrName>
                                        </p:attrNameLst>
                                      </p:cBhvr>
                                      <p:to>
                                        <p:strVal val="visible"/>
                                      </p:to>
                                    </p:set>
                                    <p:animEffect transition="in" filter="fade">
                                      <p:cBhvr>
                                        <p:cTn id="17" dur="500"/>
                                        <p:tgtEl>
                                          <p:spTgt spid="13">
                                            <p:bg/>
                                          </p:spTgt>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uiExpand="1" build="allAtOnce" animBg="1">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uiExpand="1" build="allAtOnce" animBg="1">
        <p:tmplLst>
          <p:tmpl>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g Image and 3 Icons">
    <p:spTree>
      <p:nvGrpSpPr>
        <p:cNvPr id="1" name=""/>
        <p:cNvGrpSpPr/>
        <p:nvPr/>
      </p:nvGrpSpPr>
      <p:grpSpPr>
        <a:xfrm>
          <a:off x="0" y="0"/>
          <a:ext cx="0" cy="0"/>
          <a:chOff x="0" y="0"/>
          <a:chExt cx="0" cy="0"/>
        </a:xfrm>
      </p:grpSpPr>
      <p:sp>
        <p:nvSpPr>
          <p:cNvPr id="9" name="正方形/長方形 8"/>
          <p:cNvSpPr/>
          <p:nvPr userDrawn="1"/>
        </p:nvSpPr>
        <p:spPr>
          <a:xfrm>
            <a:off x="0" y="4209088"/>
            <a:ext cx="9144000" cy="2648913"/>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図プレースホルダー 6"/>
          <p:cNvSpPr>
            <a:spLocks noGrp="1"/>
          </p:cNvSpPr>
          <p:nvPr>
            <p:ph type="pic" sz="quarter" idx="10" hasCustomPrompt="1"/>
          </p:nvPr>
        </p:nvSpPr>
        <p:spPr>
          <a:xfrm>
            <a:off x="0" y="0"/>
            <a:ext cx="9144000" cy="4209087"/>
          </a:xfrm>
        </p:spPr>
        <p:txBody>
          <a:bodyPr/>
          <a:lstStyle>
            <a:lvl1pPr>
              <a:defRPr baseline="0"/>
            </a:lvl1pPr>
          </a:lstStyle>
          <a:p>
            <a:r>
              <a:rPr kumimoji="1" lang="en-US" altLang="ja-JP" dirty="0"/>
              <a:t>Add an image</a:t>
            </a:r>
            <a:endParaRPr kumimoji="1" lang="ja-JP" altLang="en-US" dirty="0"/>
          </a:p>
        </p:txBody>
      </p:sp>
      <p:sp>
        <p:nvSpPr>
          <p:cNvPr id="14" name="テキスト プレースホルダー 4"/>
          <p:cNvSpPr>
            <a:spLocks noGrp="1"/>
          </p:cNvSpPr>
          <p:nvPr>
            <p:ph type="body" sz="quarter" idx="25" hasCustomPrompt="1"/>
          </p:nvPr>
        </p:nvSpPr>
        <p:spPr>
          <a:xfrm>
            <a:off x="3997672" y="3441617"/>
            <a:ext cx="1147862" cy="1530350"/>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15" name="図プレースホルダー 2"/>
          <p:cNvSpPr>
            <a:spLocks noGrp="1"/>
          </p:cNvSpPr>
          <p:nvPr>
            <p:ph type="pic" sz="quarter" idx="26" hasCustomPrompt="1"/>
          </p:nvPr>
        </p:nvSpPr>
        <p:spPr>
          <a:xfrm>
            <a:off x="4290298" y="3831661"/>
            <a:ext cx="562611" cy="750083"/>
          </a:xfrm>
        </p:spPr>
        <p:txBody>
          <a:bodyPr/>
          <a:lstStyle>
            <a:lvl1pPr>
              <a:defRPr/>
            </a:lvl1pPr>
          </a:lstStyle>
          <a:p>
            <a:r>
              <a:rPr kumimoji="1" lang="en-US" altLang="ja-JP" dirty="0"/>
              <a:t>ICON</a:t>
            </a:r>
            <a:endParaRPr kumimoji="1" lang="ja-JP" altLang="en-US" dirty="0"/>
          </a:p>
        </p:txBody>
      </p:sp>
      <p:sp>
        <p:nvSpPr>
          <p:cNvPr id="16" name="テキスト プレースホルダー 11"/>
          <p:cNvSpPr>
            <a:spLocks noGrp="1"/>
          </p:cNvSpPr>
          <p:nvPr>
            <p:ph type="body" sz="quarter" idx="27" hasCustomPrompt="1"/>
          </p:nvPr>
        </p:nvSpPr>
        <p:spPr>
          <a:xfrm>
            <a:off x="3369283" y="5429399"/>
            <a:ext cx="2404641" cy="952724"/>
          </a:xfrm>
        </p:spPr>
        <p:txBody>
          <a:bodyPr anchor="t">
            <a:noAutofit/>
          </a:bodyPr>
          <a:lstStyle>
            <a:lvl1pPr algn="ctr">
              <a:lnSpc>
                <a:spcPct val="120000"/>
              </a:lnSpc>
              <a:defRPr sz="900">
                <a:solidFill>
                  <a:schemeClr val="bg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28" hasCustomPrompt="1"/>
          </p:nvPr>
        </p:nvSpPr>
        <p:spPr>
          <a:xfrm>
            <a:off x="3369283" y="5043113"/>
            <a:ext cx="2404641" cy="515469"/>
          </a:xfrm>
        </p:spPr>
        <p:txBody>
          <a:bodyPr anchor="t">
            <a:noAutofit/>
          </a:bodyPr>
          <a:lstStyle>
            <a:lvl1pPr algn="ctr">
              <a:lnSpc>
                <a:spcPct val="120000"/>
              </a:lnSpc>
              <a:defRPr sz="1600" spc="150">
                <a:solidFill>
                  <a:schemeClr val="bg1"/>
                </a:solidFill>
                <a:latin typeface="+mj-lt"/>
              </a:defRPr>
            </a:lvl1pPr>
          </a:lstStyle>
          <a:p>
            <a:pPr lvl="0"/>
            <a:r>
              <a:rPr lang="en-US" altLang="ja-JP" dirty="0"/>
              <a:t>Text Here</a:t>
            </a:r>
            <a:endParaRPr lang="en-US" dirty="0"/>
          </a:p>
        </p:txBody>
      </p:sp>
      <p:sp>
        <p:nvSpPr>
          <p:cNvPr id="18" name="テキスト プレースホルダー 4"/>
          <p:cNvSpPr>
            <a:spLocks noGrp="1"/>
          </p:cNvSpPr>
          <p:nvPr>
            <p:ph type="body" sz="quarter" idx="29" hasCustomPrompt="1"/>
          </p:nvPr>
        </p:nvSpPr>
        <p:spPr>
          <a:xfrm>
            <a:off x="1353864" y="3440428"/>
            <a:ext cx="1147862" cy="1530350"/>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19" name="図プレースホルダー 2"/>
          <p:cNvSpPr>
            <a:spLocks noGrp="1"/>
          </p:cNvSpPr>
          <p:nvPr>
            <p:ph type="pic" sz="quarter" idx="30" hasCustomPrompt="1"/>
          </p:nvPr>
        </p:nvSpPr>
        <p:spPr>
          <a:xfrm>
            <a:off x="1646489" y="3830471"/>
            <a:ext cx="562611" cy="750083"/>
          </a:xfrm>
        </p:spPr>
        <p:txBody>
          <a:bodyPr/>
          <a:lstStyle>
            <a:lvl1pPr>
              <a:defRPr/>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31" hasCustomPrompt="1"/>
          </p:nvPr>
        </p:nvSpPr>
        <p:spPr>
          <a:xfrm>
            <a:off x="725473" y="5428210"/>
            <a:ext cx="2404641" cy="952724"/>
          </a:xfrm>
        </p:spPr>
        <p:txBody>
          <a:bodyPr anchor="t">
            <a:noAutofit/>
          </a:bodyPr>
          <a:lstStyle>
            <a:lvl1pPr algn="ctr">
              <a:lnSpc>
                <a:spcPct val="120000"/>
              </a:lnSpc>
              <a:defRPr sz="900">
                <a:solidFill>
                  <a:schemeClr val="bg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2" hasCustomPrompt="1"/>
          </p:nvPr>
        </p:nvSpPr>
        <p:spPr>
          <a:xfrm>
            <a:off x="725473" y="5041924"/>
            <a:ext cx="2404641" cy="515469"/>
          </a:xfrm>
        </p:spPr>
        <p:txBody>
          <a:bodyPr anchor="t">
            <a:noAutofit/>
          </a:bodyPr>
          <a:lstStyle>
            <a:lvl1pPr algn="ctr">
              <a:lnSpc>
                <a:spcPct val="120000"/>
              </a:lnSpc>
              <a:defRPr sz="1600" spc="150">
                <a:solidFill>
                  <a:schemeClr val="bg1"/>
                </a:solidFill>
                <a:latin typeface="+mj-lt"/>
              </a:defRPr>
            </a:lvl1pPr>
          </a:lstStyle>
          <a:p>
            <a:pPr lvl="0"/>
            <a:r>
              <a:rPr lang="en-US" altLang="ja-JP" dirty="0"/>
              <a:t>Text Here</a:t>
            </a:r>
            <a:endParaRPr lang="en-US" dirty="0"/>
          </a:p>
        </p:txBody>
      </p:sp>
      <p:sp>
        <p:nvSpPr>
          <p:cNvPr id="22" name="テキスト プレースホルダー 4"/>
          <p:cNvSpPr>
            <a:spLocks noGrp="1"/>
          </p:cNvSpPr>
          <p:nvPr>
            <p:ph type="body" sz="quarter" idx="33" hasCustomPrompt="1"/>
          </p:nvPr>
        </p:nvSpPr>
        <p:spPr>
          <a:xfrm>
            <a:off x="6644011" y="3438504"/>
            <a:ext cx="1147862" cy="1530350"/>
          </a:xfrm>
          <a:prstGeom prst="ellipse">
            <a:avLst/>
          </a:prstGeom>
          <a:solidFill>
            <a:schemeClr val="accent1">
              <a:lumMod val="75000"/>
            </a:schemeClr>
          </a:solidFill>
        </p:spPr>
        <p:txBody>
          <a:bodyPr/>
          <a:lstStyle>
            <a:lvl1pPr>
              <a:defRPr baseline="0"/>
            </a:lvl1pPr>
          </a:lstStyle>
          <a:p>
            <a:pPr lvl="0"/>
            <a:r>
              <a:rPr kumimoji="1" lang="en-US" altLang="ja-JP" dirty="0"/>
              <a:t> </a:t>
            </a:r>
            <a:endParaRPr kumimoji="1" lang="ja-JP" altLang="en-US" dirty="0"/>
          </a:p>
        </p:txBody>
      </p:sp>
      <p:sp>
        <p:nvSpPr>
          <p:cNvPr id="23" name="図プレースホルダー 2"/>
          <p:cNvSpPr>
            <a:spLocks noGrp="1"/>
          </p:cNvSpPr>
          <p:nvPr>
            <p:ph type="pic" sz="quarter" idx="34" hasCustomPrompt="1"/>
          </p:nvPr>
        </p:nvSpPr>
        <p:spPr>
          <a:xfrm>
            <a:off x="6936637" y="3828547"/>
            <a:ext cx="562611" cy="750083"/>
          </a:xfrm>
        </p:spPr>
        <p:txBody>
          <a:bodyPr/>
          <a:lstStyle>
            <a:lvl1pPr>
              <a:defRPr/>
            </a:lvl1pPr>
          </a:lstStyle>
          <a:p>
            <a:r>
              <a:rPr kumimoji="1" lang="en-US" altLang="ja-JP" dirty="0"/>
              <a:t>ICON</a:t>
            </a:r>
            <a:endParaRPr kumimoji="1" lang="ja-JP" altLang="en-US" dirty="0"/>
          </a:p>
        </p:txBody>
      </p:sp>
      <p:sp>
        <p:nvSpPr>
          <p:cNvPr id="24" name="テキスト プレースホルダー 11"/>
          <p:cNvSpPr>
            <a:spLocks noGrp="1"/>
          </p:cNvSpPr>
          <p:nvPr>
            <p:ph type="body" sz="quarter" idx="35" hasCustomPrompt="1"/>
          </p:nvPr>
        </p:nvSpPr>
        <p:spPr>
          <a:xfrm>
            <a:off x="6015621" y="5426286"/>
            <a:ext cx="2404641" cy="952724"/>
          </a:xfrm>
        </p:spPr>
        <p:txBody>
          <a:bodyPr anchor="t">
            <a:noAutofit/>
          </a:bodyPr>
          <a:lstStyle>
            <a:lvl1pPr algn="ctr">
              <a:lnSpc>
                <a:spcPct val="120000"/>
              </a:lnSpc>
              <a:defRPr sz="900">
                <a:solidFill>
                  <a:schemeClr val="bg1"/>
                </a:solidFill>
                <a:latin typeface="+mn-lt"/>
              </a:defRPr>
            </a:lvl1pPr>
          </a:lstStyle>
          <a:p>
            <a:pPr lvl="0"/>
            <a:r>
              <a:rPr lang="en-US" altLang="ja-JP" dirty="0"/>
              <a:t>Text Here</a:t>
            </a:r>
            <a:endParaRPr lang="en-US" dirty="0"/>
          </a:p>
        </p:txBody>
      </p:sp>
      <p:sp>
        <p:nvSpPr>
          <p:cNvPr id="25" name="テキスト プレースホルダー 11"/>
          <p:cNvSpPr>
            <a:spLocks noGrp="1"/>
          </p:cNvSpPr>
          <p:nvPr>
            <p:ph type="body" sz="quarter" idx="36" hasCustomPrompt="1"/>
          </p:nvPr>
        </p:nvSpPr>
        <p:spPr>
          <a:xfrm>
            <a:off x="6015621" y="5040000"/>
            <a:ext cx="2404641" cy="515469"/>
          </a:xfrm>
        </p:spPr>
        <p:txBody>
          <a:bodyPr anchor="t">
            <a:noAutofit/>
          </a:bodyPr>
          <a:lstStyle>
            <a:lvl1pPr algn="ctr">
              <a:lnSpc>
                <a:spcPct val="120000"/>
              </a:lnSpc>
              <a:defRPr sz="1600" spc="150">
                <a:solidFill>
                  <a:schemeClr val="bg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9949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8">
                                            <p:bg/>
                                          </p:spTgt>
                                        </p:tgtEl>
                                        <p:attrNameLst>
                                          <p:attrName>style.visibility</p:attrName>
                                        </p:attrNameLst>
                                      </p:cBhvr>
                                      <p:to>
                                        <p:strVal val="visible"/>
                                      </p:to>
                                    </p:set>
                                    <p:animEffect transition="in" filter="wipe(up)">
                                      <p:cBhvr>
                                        <p:cTn id="14" dur="500"/>
                                        <p:tgtEl>
                                          <p:spTgt spid="18">
                                            <p:bg/>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up)">
                                      <p:cBhvr>
                                        <p:cTn id="17" dur="500"/>
                                        <p:tgtEl>
                                          <p:spTgt spid="18">
                                            <p:txEl>
                                              <p:pRg st="0" end="0"/>
                                            </p:txEl>
                                          </p:spTgt>
                                        </p:tgtEl>
                                      </p:cBhvr>
                                    </p:animEffect>
                                  </p:childTnLst>
                                </p:cTn>
                              </p:par>
                            </p:childTnLst>
                          </p:cTn>
                        </p:par>
                        <p:par>
                          <p:cTn id="18" fill="hold">
                            <p:stCondLst>
                              <p:cond delay="1000"/>
                            </p:stCondLst>
                            <p:childTnLst>
                              <p:par>
                                <p:cTn id="19" presetID="2" presetClass="entr" presetSubtype="4" decel="100000" fill="hold" grpId="0"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25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par>
                                <p:cTn id="31" presetID="22" presetClass="entr" presetSubtype="1" fill="hold" grpId="0" nodeType="withEffect">
                                  <p:stCondLst>
                                    <p:cond delay="250"/>
                                  </p:stCondLst>
                                  <p:childTnLst>
                                    <p:set>
                                      <p:cBhvr>
                                        <p:cTn id="32" dur="1" fill="hold">
                                          <p:stCondLst>
                                            <p:cond delay="0"/>
                                          </p:stCondLst>
                                        </p:cTn>
                                        <p:tgtEl>
                                          <p:spTgt spid="14">
                                            <p:bg/>
                                          </p:spTgt>
                                        </p:tgtEl>
                                        <p:attrNameLst>
                                          <p:attrName>style.visibility</p:attrName>
                                        </p:attrNameLst>
                                      </p:cBhvr>
                                      <p:to>
                                        <p:strVal val="visible"/>
                                      </p:to>
                                    </p:set>
                                    <p:animEffect transition="in" filter="wipe(up)">
                                      <p:cBhvr>
                                        <p:cTn id="33" dur="500"/>
                                        <p:tgtEl>
                                          <p:spTgt spid="14">
                                            <p:bg/>
                                          </p:spTgt>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wipe(up)">
                                      <p:cBhvr>
                                        <p:cTn id="36" dur="500"/>
                                        <p:tgtEl>
                                          <p:spTgt spid="14">
                                            <p:txEl>
                                              <p:pRg st="0" end="0"/>
                                            </p:txEl>
                                          </p:spTgt>
                                        </p:tgtEl>
                                      </p:cBhvr>
                                    </p:animEffect>
                                  </p:childTnLst>
                                </p:cTn>
                              </p:par>
                            </p:childTnLst>
                          </p:cTn>
                        </p:par>
                        <p:par>
                          <p:cTn id="37" fill="hold">
                            <p:stCondLst>
                              <p:cond delay="2250"/>
                            </p:stCondLst>
                            <p:childTnLst>
                              <p:par>
                                <p:cTn id="38" presetID="2" presetClass="entr" presetSubtype="4" decel="100000" fill="hold" grpId="0" nodeType="after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2" presetClass="entr" presetSubtype="1" fill="hold" grpId="0" nodeType="afterEffect">
                                  <p:stCondLst>
                                    <p:cond delay="25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par>
                                <p:cTn id="50" presetID="22" presetClass="entr" presetSubtype="1" fill="hold" grpId="0" nodeType="withEffect">
                                  <p:stCondLst>
                                    <p:cond delay="250"/>
                                  </p:stCondLst>
                                  <p:childTnLst>
                                    <p:set>
                                      <p:cBhvr>
                                        <p:cTn id="51" dur="1" fill="hold">
                                          <p:stCondLst>
                                            <p:cond delay="0"/>
                                          </p:stCondLst>
                                        </p:cTn>
                                        <p:tgtEl>
                                          <p:spTgt spid="22">
                                            <p:bg/>
                                          </p:spTgt>
                                        </p:tgtEl>
                                        <p:attrNameLst>
                                          <p:attrName>style.visibility</p:attrName>
                                        </p:attrNameLst>
                                      </p:cBhvr>
                                      <p:to>
                                        <p:strVal val="visible"/>
                                      </p:to>
                                    </p:set>
                                    <p:animEffect transition="in" filter="wipe(up)">
                                      <p:cBhvr>
                                        <p:cTn id="52" dur="500"/>
                                        <p:tgtEl>
                                          <p:spTgt spid="22">
                                            <p:bg/>
                                          </p:spTgt>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22">
                                            <p:txEl>
                                              <p:pRg st="0" end="0"/>
                                            </p:txEl>
                                          </p:spTgt>
                                        </p:tgtEl>
                                        <p:attrNameLst>
                                          <p:attrName>style.visibility</p:attrName>
                                        </p:attrNameLst>
                                      </p:cBhvr>
                                      <p:to>
                                        <p:strVal val="visible"/>
                                      </p:to>
                                    </p:set>
                                    <p:animEffect transition="in" filter="wipe(up)">
                                      <p:cBhvr>
                                        <p:cTn id="55" dur="500"/>
                                        <p:tgtEl>
                                          <p:spTgt spid="22">
                                            <p:txEl>
                                              <p:pRg st="0" end="0"/>
                                            </p:txEl>
                                          </p:spTgt>
                                        </p:tgtEl>
                                      </p:cBhvr>
                                    </p:animEffect>
                                  </p:childTnLst>
                                </p:cTn>
                              </p:par>
                            </p:childTnLst>
                          </p:cTn>
                        </p:par>
                        <p:par>
                          <p:cTn id="56" fill="hold">
                            <p:stCondLst>
                              <p:cond delay="3500"/>
                            </p:stCondLst>
                            <p:childTnLst>
                              <p:par>
                                <p:cTn id="57" presetID="2" presetClass="entr" presetSubtype="4" decel="100000" fill="hold" grpId="0" nodeType="afterEffect">
                                  <p:stCondLst>
                                    <p:cond delay="0"/>
                                  </p:stCondLst>
                                  <p:childTnLst>
                                    <p:set>
                                      <p:cBhvr>
                                        <p:cTn id="58" dur="1" fill="hold">
                                          <p:stCondLst>
                                            <p:cond delay="0"/>
                                          </p:stCondLst>
                                        </p:cTn>
                                        <p:tgtEl>
                                          <p:spTgt spid="25">
                                            <p:txEl>
                                              <p:pRg st="0" end="0"/>
                                            </p:txEl>
                                          </p:spTgt>
                                        </p:tgtEl>
                                        <p:attrNameLst>
                                          <p:attrName>style.visibility</p:attrName>
                                        </p:attrNameLst>
                                      </p:cBhvr>
                                      <p:to>
                                        <p:strVal val="visible"/>
                                      </p:to>
                                    </p:set>
                                    <p:anim calcmode="lin" valueType="num">
                                      <p:cBhvr additive="base">
                                        <p:cTn id="59"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0"/>
                                  </p:stCondLst>
                                  <p:childTnLst>
                                    <p:set>
                                      <p:cBhvr>
                                        <p:cTn id="62" dur="1" fill="hold">
                                          <p:stCondLst>
                                            <p:cond delay="0"/>
                                          </p:stCondLst>
                                        </p:cTn>
                                        <p:tgtEl>
                                          <p:spTgt spid="24">
                                            <p:txEl>
                                              <p:pRg st="0" end="0"/>
                                            </p:txEl>
                                          </p:spTgt>
                                        </p:tgtEl>
                                        <p:attrNameLst>
                                          <p:attrName>style.visibility</p:attrName>
                                        </p:attrNameLst>
                                      </p:cBhvr>
                                      <p:to>
                                        <p:strVal val="visible"/>
                                      </p:to>
                                    </p:set>
                                    <p:anim calcmode="lin" valueType="num">
                                      <p:cBhvr additive="base">
                                        <p:cTn id="6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build="p" animBg="1">
        <p:tmplLst>
          <p:tmpl>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500"/>
                        <p:tgtEl>
                          <p:spTgt spid="14"/>
                        </p:tgtEl>
                      </p:cBhvr>
                    </p:animEffect>
                  </p:childTnLst>
                </p:cTn>
              </p:par>
            </p:tnLst>
          </p:tmpl>
        </p:tmplLst>
      </p:bldP>
      <p:bldP spid="15" grpId="0"/>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animBg="1">
        <p:tmplLst>
          <p:tmpl>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 lvl="1">
            <p:tnLst>
              <p:par>
                <p:cTn presetID="2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p:bldP spid="20" grpId="0" build="p">
        <p:tmplLst>
          <p:tmpl lvl="1">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animBg="1">
        <p:tmplLst>
          <p:tmpl>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48204" y="1868827"/>
            <a:ext cx="8029589" cy="695796"/>
          </a:xfrm>
        </p:spPr>
        <p:txBody>
          <a:bodyPr anchor="b">
            <a:noAutofit/>
          </a:bodyPr>
          <a:lstStyle>
            <a:lvl1pPr algn="l">
              <a:defRPr sz="2701" spc="15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548204" y="2708920"/>
            <a:ext cx="8029589" cy="216024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67680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4"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orkers">
    <p:spTree>
      <p:nvGrpSpPr>
        <p:cNvPr id="1" name=""/>
        <p:cNvGrpSpPr/>
        <p:nvPr/>
      </p:nvGrpSpPr>
      <p:grpSpPr>
        <a:xfrm>
          <a:off x="0" y="0"/>
          <a:ext cx="0" cy="0"/>
          <a:chOff x="0" y="0"/>
          <a:chExt cx="0" cy="0"/>
        </a:xfrm>
      </p:grpSpPr>
      <p:sp>
        <p:nvSpPr>
          <p:cNvPr id="12" name="正方形/長方形 11"/>
          <p:cNvSpPr/>
          <p:nvPr userDrawn="1"/>
        </p:nvSpPr>
        <p:spPr>
          <a:xfrm>
            <a:off x="0" y="0"/>
            <a:ext cx="9144000" cy="3969060"/>
          </a:xfrm>
          <a:prstGeom prst="rect">
            <a:avLst/>
          </a:prstGeom>
          <a:solidFill>
            <a:schemeClr val="accent1">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9" name="正方形/長方形 8"/>
          <p:cNvSpPr/>
          <p:nvPr userDrawn="1"/>
        </p:nvSpPr>
        <p:spPr>
          <a:xfrm>
            <a:off x="0" y="3939057"/>
            <a:ext cx="9144000" cy="2918943"/>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pic>
        <p:nvPicPr>
          <p:cNvPr id="11" name="図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533751" y="736566"/>
            <a:ext cx="415276" cy="2795139"/>
          </a:xfrm>
          <a:prstGeom prst="rect">
            <a:avLst/>
          </a:prstGeom>
          <a:effectLst>
            <a:outerShdw blurRad="76200" dir="13500000" sy="23000" kx="1200000" algn="br" rotWithShape="0">
              <a:prstClr val="black">
                <a:alpha val="20000"/>
              </a:prstClr>
            </a:outerShdw>
          </a:effectLst>
        </p:spPr>
      </p:pic>
      <p:pic>
        <p:nvPicPr>
          <p:cNvPr id="3" name="図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427888" y="787095"/>
            <a:ext cx="647806" cy="2996503"/>
          </a:xfrm>
          <a:prstGeom prst="rect">
            <a:avLst/>
          </a:prstGeom>
          <a:effectLst>
            <a:outerShdw blurRad="76200" dir="13500000" sy="23000" kx="1200000" algn="br" rotWithShape="0">
              <a:prstClr val="black">
                <a:alpha val="20000"/>
              </a:prstClr>
            </a:outerShdw>
          </a:effectLst>
        </p:spPr>
      </p:pic>
      <p:pic>
        <p:nvPicPr>
          <p:cNvPr id="4" name="図 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4234434" y="638691"/>
            <a:ext cx="839387" cy="3293314"/>
          </a:xfrm>
          <a:prstGeom prst="rect">
            <a:avLst/>
          </a:prstGeom>
          <a:effectLst>
            <a:outerShdw blurRad="76200" dir="13500000" sy="23000" kx="1200000" algn="br" rotWithShape="0">
              <a:prstClr val="black">
                <a:alpha val="20000"/>
              </a:prstClr>
            </a:outerShdw>
          </a:effectLst>
        </p:spPr>
      </p:pic>
      <p:pic>
        <p:nvPicPr>
          <p:cNvPr id="10" name="図 9"/>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3086706" y="984549"/>
            <a:ext cx="723345" cy="2788309"/>
          </a:xfrm>
          <a:prstGeom prst="rect">
            <a:avLst/>
          </a:prstGeom>
          <a:effectLst>
            <a:outerShdw blurRad="76200" dir="13500000" sy="23000" kx="1200000" algn="br" rotWithShape="0">
              <a:prstClr val="black">
                <a:alpha val="20000"/>
              </a:prstClr>
            </a:outerShdw>
          </a:effectLst>
        </p:spPr>
      </p:pic>
      <p:pic>
        <p:nvPicPr>
          <p:cNvPr id="5" name="図 4"/>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2276546" y="726708"/>
            <a:ext cx="571441" cy="2718106"/>
          </a:xfrm>
          <a:prstGeom prst="rect">
            <a:avLst/>
          </a:prstGeom>
          <a:effectLst>
            <a:outerShdw blurRad="76200" dir="13500000" sy="23000" kx="1200000" algn="br" rotWithShape="0">
              <a:prstClr val="black">
                <a:alpha val="20000"/>
              </a:prstClr>
            </a:outerShdw>
          </a:effectLst>
        </p:spPr>
      </p:pic>
      <p:sp>
        <p:nvSpPr>
          <p:cNvPr id="26" name="テキスト プレースホルダー 11"/>
          <p:cNvSpPr>
            <a:spLocks noGrp="1"/>
          </p:cNvSpPr>
          <p:nvPr>
            <p:ph type="body" sz="quarter" idx="15" hasCustomPrompt="1"/>
          </p:nvPr>
        </p:nvSpPr>
        <p:spPr>
          <a:xfrm>
            <a:off x="363668" y="4299097"/>
            <a:ext cx="8416665" cy="1639492"/>
          </a:xfrm>
        </p:spPr>
        <p:txBody>
          <a:bodyPr anchor="b">
            <a:noAutofit/>
          </a:bodyPr>
          <a:lstStyle>
            <a:lvl1pPr algn="ctr">
              <a:lnSpc>
                <a:spcPct val="100000"/>
              </a:lnSpc>
              <a:spcBef>
                <a:spcPts val="0"/>
              </a:spcBef>
              <a:defRPr sz="7502" spc="300" baseline="0">
                <a:solidFill>
                  <a:schemeClr val="bg1"/>
                </a:solidFill>
                <a:latin typeface="+mj-lt"/>
              </a:defRPr>
            </a:lvl1pPr>
          </a:lstStyle>
          <a:p>
            <a:pPr lvl="0"/>
            <a:r>
              <a:rPr lang="en-US" altLang="ja-JP" dirty="0"/>
              <a:t>TEXT HERE</a:t>
            </a:r>
            <a:endParaRPr lang="en-US" dirty="0"/>
          </a:p>
        </p:txBody>
      </p:sp>
      <p:sp>
        <p:nvSpPr>
          <p:cNvPr id="27" name="テキスト プレースホルダー 11"/>
          <p:cNvSpPr>
            <a:spLocks noGrp="1"/>
          </p:cNvSpPr>
          <p:nvPr>
            <p:ph type="body" sz="quarter" idx="22" hasCustomPrompt="1"/>
          </p:nvPr>
        </p:nvSpPr>
        <p:spPr>
          <a:xfrm>
            <a:off x="363668" y="5750679"/>
            <a:ext cx="8416665" cy="660074"/>
          </a:xfrm>
        </p:spPr>
        <p:txBody>
          <a:bodyPr anchor="ctr">
            <a:noAutofit/>
          </a:bodyPr>
          <a:lstStyle>
            <a:lvl1pPr algn="ctr">
              <a:lnSpc>
                <a:spcPct val="100000"/>
              </a:lnSpc>
              <a:spcBef>
                <a:spcPts val="0"/>
              </a:spcBef>
              <a:defRPr sz="1800" spc="150" baseline="0">
                <a:solidFill>
                  <a:schemeClr val="bg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4787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2" presetClass="entr" presetSubtype="8" decel="100000" fill="hold" grpId="0" nodeType="afterEffect">
                                  <p:stCondLst>
                                    <p:cond delay="0"/>
                                  </p:stCondLst>
                                  <p:iterate type="lt">
                                    <p:tmPct val="10000"/>
                                  </p:iterate>
                                  <p:childTnLst>
                                    <p:set>
                                      <p:cBhvr>
                                        <p:cTn id="27" dur="1" fill="hold">
                                          <p:stCondLst>
                                            <p:cond delay="0"/>
                                          </p:stCondLst>
                                        </p:cTn>
                                        <p:tgtEl>
                                          <p:spTgt spid="26">
                                            <p:txEl>
                                              <p:pRg st="0" end="0"/>
                                            </p:txEl>
                                          </p:spTgt>
                                        </p:tgtEl>
                                        <p:attrNameLst>
                                          <p:attrName>style.visibility</p:attrName>
                                        </p:attrNameLst>
                                      </p:cBhvr>
                                      <p:to>
                                        <p:strVal val="visible"/>
                                      </p:to>
                                    </p:set>
                                    <p:anim calcmode="lin" valueType="num">
                                      <p:cBhvr additive="base">
                                        <p:cTn id="28"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6">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250"/>
                                  </p:stCondLst>
                                  <p:iterate type="wd">
                                    <p:tmPct val="10000"/>
                                  </p:iterate>
                                  <p:childTnLst>
                                    <p:set>
                                      <p:cBhvr>
                                        <p:cTn id="31" dur="1" fill="hold">
                                          <p:stCondLst>
                                            <p:cond delay="0"/>
                                          </p:stCondLst>
                                        </p:cTn>
                                        <p:tgtEl>
                                          <p:spTgt spid="27">
                                            <p:txEl>
                                              <p:pRg st="0" end="0"/>
                                            </p:txEl>
                                          </p:spTgt>
                                        </p:tgtEl>
                                        <p:attrNameLst>
                                          <p:attrName>style.visibility</p:attrName>
                                        </p:attrNameLst>
                                      </p:cBhvr>
                                      <p:to>
                                        <p:strVal val="visible"/>
                                      </p:to>
                                    </p:set>
                                    <p:anim calcmode="lin" valueType="num">
                                      <p:cBhvr additive="base">
                                        <p:cTn id="3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2" presetClass="entr" presetSubtype="8" decel="100000" fill="hold" nodeType="afterEffect">
                  <p:stCondLst>
                    <p:cond delay="0"/>
                  </p:stCondLst>
                  <p:iterate type="lt">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0-#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o Contents - BG">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Tree>
    <p:extLst>
      <p:ext uri="{BB962C8B-B14F-4D97-AF65-F5344CB8AC3E}">
        <p14:creationId xmlns="" xmlns:p14="http://schemas.microsoft.com/office/powerpoint/2010/main" val="42657350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9140575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ay - Text">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 name="テキスト プレースホルダー 11"/>
          <p:cNvSpPr>
            <a:spLocks noGrp="1"/>
          </p:cNvSpPr>
          <p:nvPr>
            <p:ph type="body" sz="quarter" idx="15" hasCustomPrompt="1"/>
          </p:nvPr>
        </p:nvSpPr>
        <p:spPr>
          <a:xfrm>
            <a:off x="3379264" y="1133745"/>
            <a:ext cx="5198529" cy="2160240"/>
          </a:xfrm>
        </p:spPr>
        <p:txBody>
          <a:bodyPr anchor="b">
            <a:noAutofit/>
          </a:bodyPr>
          <a:lstStyle>
            <a:lvl1pPr algn="l">
              <a:lnSpc>
                <a:spcPct val="90000"/>
              </a:lnSpc>
              <a:spcBef>
                <a:spcPts val="0"/>
              </a:spcBef>
              <a:defRPr sz="3601" spc="300" baseline="0">
                <a:solidFill>
                  <a:schemeClr val="tx1"/>
                </a:solidFill>
                <a:latin typeface="+mj-lt"/>
              </a:defRPr>
            </a:lvl1pPr>
          </a:lstStyle>
          <a:p>
            <a:pPr lvl="0"/>
            <a:r>
              <a:rPr lang="en-US" altLang="ja-JP" dirty="0"/>
              <a:t>TEXT HERE</a:t>
            </a:r>
            <a:endParaRPr lang="en-US" dirty="0"/>
          </a:p>
        </p:txBody>
      </p:sp>
      <p:sp>
        <p:nvSpPr>
          <p:cNvPr id="5" name="テキスト プレースホルダー 11"/>
          <p:cNvSpPr>
            <a:spLocks noGrp="1"/>
          </p:cNvSpPr>
          <p:nvPr>
            <p:ph type="body" sz="quarter" idx="23" hasCustomPrompt="1"/>
          </p:nvPr>
        </p:nvSpPr>
        <p:spPr>
          <a:xfrm>
            <a:off x="3379264" y="3323988"/>
            <a:ext cx="5198529" cy="2205245"/>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p>
        </p:txBody>
      </p:sp>
    </p:spTree>
    <p:extLst>
      <p:ext uri="{BB962C8B-B14F-4D97-AF65-F5344CB8AC3E}">
        <p14:creationId xmlns="" xmlns:p14="http://schemas.microsoft.com/office/powerpoint/2010/main" val="158823725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ouble">
    <p:spTree>
      <p:nvGrpSpPr>
        <p:cNvPr id="1" name=""/>
        <p:cNvGrpSpPr/>
        <p:nvPr/>
      </p:nvGrpSpPr>
      <p:grpSpPr>
        <a:xfrm>
          <a:off x="0" y="0"/>
          <a:ext cx="0" cy="0"/>
          <a:chOff x="0" y="0"/>
          <a:chExt cx="0" cy="0"/>
        </a:xfrm>
      </p:grpSpPr>
      <p:sp>
        <p:nvSpPr>
          <p:cNvPr id="3" name="正方形/長方形 2"/>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8" name="図プレースホルダー 17"/>
          <p:cNvSpPr>
            <a:spLocks noGrp="1"/>
          </p:cNvSpPr>
          <p:nvPr>
            <p:ph type="pic" sz="quarter" idx="11" hasCustomPrompt="1"/>
          </p:nvPr>
        </p:nvSpPr>
        <p:spPr>
          <a:xfrm>
            <a:off x="4678591" y="3886199"/>
            <a:ext cx="4465409" cy="2190511"/>
          </a:xfrm>
          <a:custGeom>
            <a:avLst/>
            <a:gdLst/>
            <a:ahLst/>
            <a:cxnLst/>
            <a:rect l="l" t="t" r="r" b="b"/>
            <a:pathLst>
              <a:path w="8930042" h="3285766">
                <a:moveTo>
                  <a:pt x="1032594" y="0"/>
                </a:moveTo>
                <a:lnTo>
                  <a:pt x="8930042" y="0"/>
                </a:lnTo>
                <a:lnTo>
                  <a:pt x="8930042" y="3278042"/>
                </a:lnTo>
                <a:lnTo>
                  <a:pt x="1035115" y="3278042"/>
                </a:lnTo>
                <a:lnTo>
                  <a:pt x="1035115" y="3285766"/>
                </a:lnTo>
                <a:lnTo>
                  <a:pt x="1032681" y="3278042"/>
                </a:lnTo>
                <a:lnTo>
                  <a:pt x="1032594" y="3278042"/>
                </a:lnTo>
                <a:lnTo>
                  <a:pt x="1032594" y="3277764"/>
                </a:lnTo>
                <a:lnTo>
                  <a:pt x="0" y="401"/>
                </a:lnTo>
                <a:lnTo>
                  <a:pt x="1032594" y="401"/>
                </a:lnTo>
                <a:close/>
              </a:path>
            </a:pathLst>
          </a:custGeom>
        </p:spPr>
        <p:txBody>
          <a:bodyPr/>
          <a:lstStyle>
            <a:lvl1pPr>
              <a:defRPr baseline="0"/>
            </a:lvl1pPr>
          </a:lstStyle>
          <a:p>
            <a:r>
              <a:rPr kumimoji="1" lang="en-US" altLang="ja-JP" dirty="0"/>
              <a:t>  Add an image</a:t>
            </a:r>
            <a:endParaRPr kumimoji="1" lang="ja-JP" altLang="en-US" dirty="0"/>
          </a:p>
        </p:txBody>
      </p:sp>
      <p:grpSp>
        <p:nvGrpSpPr>
          <p:cNvPr id="9" name="グループ化 8"/>
          <p:cNvGrpSpPr/>
          <p:nvPr userDrawn="1"/>
        </p:nvGrpSpPr>
        <p:grpSpPr>
          <a:xfrm>
            <a:off x="0" y="1"/>
            <a:ext cx="5382160" cy="6856414"/>
            <a:chOff x="0" y="0"/>
            <a:chExt cx="10763386" cy="10284621"/>
          </a:xfrm>
        </p:grpSpPr>
        <p:sp>
          <p:nvSpPr>
            <p:cNvPr id="6" name="直角三角形 5"/>
            <p:cNvSpPr/>
            <p:nvPr userDrawn="1"/>
          </p:nvSpPr>
          <p:spPr>
            <a:xfrm>
              <a:off x="7523026" y="0"/>
              <a:ext cx="3240360" cy="1028462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8" name="正方形/長方形 7"/>
            <p:cNvSpPr/>
            <p:nvPr userDrawn="1"/>
          </p:nvSpPr>
          <p:spPr>
            <a:xfrm>
              <a:off x="0" y="0"/>
              <a:ext cx="7523026" cy="10278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grpSp>
      <p:sp>
        <p:nvSpPr>
          <p:cNvPr id="14" name="図プレースホルダー 13"/>
          <p:cNvSpPr>
            <a:spLocks noGrp="1"/>
          </p:cNvSpPr>
          <p:nvPr>
            <p:ph type="pic" sz="quarter" idx="10" hasCustomPrompt="1"/>
          </p:nvPr>
        </p:nvSpPr>
        <p:spPr>
          <a:xfrm>
            <a:off x="1261" y="788708"/>
            <a:ext cx="4464625" cy="2186926"/>
          </a:xfrm>
          <a:custGeom>
            <a:avLst/>
            <a:gdLst/>
            <a:ahLst/>
            <a:cxnLst/>
            <a:rect l="l" t="t" r="r" b="b"/>
            <a:pathLst>
              <a:path w="8928474" h="3280389">
                <a:moveTo>
                  <a:pt x="7894927" y="0"/>
                </a:moveTo>
                <a:lnTo>
                  <a:pt x="7897361" y="7724"/>
                </a:lnTo>
                <a:lnTo>
                  <a:pt x="7897448" y="7724"/>
                </a:lnTo>
                <a:lnTo>
                  <a:pt x="7897448" y="8002"/>
                </a:lnTo>
                <a:lnTo>
                  <a:pt x="8928474" y="3280389"/>
                </a:lnTo>
                <a:lnTo>
                  <a:pt x="0" y="3280389"/>
                </a:lnTo>
                <a:lnTo>
                  <a:pt x="0" y="7724"/>
                </a:lnTo>
                <a:lnTo>
                  <a:pt x="7894927" y="7724"/>
                </a:lnTo>
                <a:close/>
              </a:path>
            </a:pathLst>
          </a:custGeom>
        </p:spPr>
        <p:txBody>
          <a:bodyPr/>
          <a:lstStyle>
            <a:lvl1pPr>
              <a:defRPr baseline="0"/>
            </a:lvl1pPr>
          </a:lstStyle>
          <a:p>
            <a:r>
              <a:rPr kumimoji="1" lang="en-US" altLang="ja-JP" dirty="0"/>
              <a:t>Add an image</a:t>
            </a:r>
            <a:endParaRPr kumimoji="1" lang="ja-JP" altLang="en-US" dirty="0"/>
          </a:p>
        </p:txBody>
      </p:sp>
      <p:sp>
        <p:nvSpPr>
          <p:cNvPr id="19" name="テキスト プレースホルダー 11"/>
          <p:cNvSpPr>
            <a:spLocks noGrp="1"/>
          </p:cNvSpPr>
          <p:nvPr>
            <p:ph type="body" sz="quarter" idx="15" hasCustomPrompt="1"/>
          </p:nvPr>
        </p:nvSpPr>
        <p:spPr>
          <a:xfrm>
            <a:off x="325009" y="3748029"/>
            <a:ext cx="3961613" cy="1196504"/>
          </a:xfrm>
        </p:spPr>
        <p:txBody>
          <a:bodyPr anchor="t">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16" hasCustomPrompt="1"/>
          </p:nvPr>
        </p:nvSpPr>
        <p:spPr>
          <a:xfrm>
            <a:off x="318659" y="3066144"/>
            <a:ext cx="3961613" cy="693743"/>
          </a:xfrm>
        </p:spPr>
        <p:txBody>
          <a:bodyPr anchor="b">
            <a:noAutofit/>
          </a:bodyPr>
          <a:lstStyle>
            <a:lvl1pPr algn="l">
              <a:lnSpc>
                <a:spcPct val="100000"/>
              </a:lnSpc>
              <a:spcBef>
                <a:spcPts val="0"/>
              </a:spcBef>
              <a:defRPr sz="2400" spc="150">
                <a:solidFill>
                  <a:schemeClr val="bg1"/>
                </a:solidFill>
                <a:latin typeface="+mj-lt"/>
              </a:defRPr>
            </a:lvl1pPr>
          </a:lstStyle>
          <a:p>
            <a:pPr lvl="0"/>
            <a:r>
              <a:rPr lang="en-US" altLang="ja-JP" dirty="0"/>
              <a:t>TEXT HERE</a:t>
            </a:r>
            <a:endParaRPr lang="en-US" dirty="0"/>
          </a:p>
        </p:txBody>
      </p:sp>
      <p:sp>
        <p:nvSpPr>
          <p:cNvPr id="21" name="テキスト プレースホルダー 11"/>
          <p:cNvSpPr>
            <a:spLocks noGrp="1"/>
          </p:cNvSpPr>
          <p:nvPr>
            <p:ph type="body" sz="quarter" idx="17" hasCustomPrompt="1"/>
          </p:nvPr>
        </p:nvSpPr>
        <p:spPr>
          <a:xfrm>
            <a:off x="4897406" y="2452629"/>
            <a:ext cx="3961613" cy="1196504"/>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18" hasCustomPrompt="1"/>
          </p:nvPr>
        </p:nvSpPr>
        <p:spPr>
          <a:xfrm>
            <a:off x="4891056" y="1770744"/>
            <a:ext cx="3961613" cy="693743"/>
          </a:xfrm>
        </p:spPr>
        <p:txBody>
          <a:bodyPr anchor="b">
            <a:noAutofit/>
          </a:bodyPr>
          <a:lstStyle>
            <a:lvl1pPr algn="l">
              <a:lnSpc>
                <a:spcPct val="100000"/>
              </a:lnSpc>
              <a:spcBef>
                <a:spcPts val="0"/>
              </a:spcBef>
              <a:defRPr sz="2400" spc="150">
                <a:solidFill>
                  <a:schemeClr val="tx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352740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 calcmode="lin" valueType="num">
                                      <p:cBhvr additive="base">
                                        <p:cTn id="1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9">
                                            <p:txEl>
                                              <p:pRg st="0" end="0"/>
                                            </p:txEl>
                                          </p:spTgt>
                                        </p:tgtEl>
                                        <p:attrNameLst>
                                          <p:attrName>style.visibility</p:attrName>
                                        </p:attrNameLst>
                                      </p:cBhvr>
                                      <p:to>
                                        <p:strVal val="visible"/>
                                      </p:to>
                                    </p:set>
                                    <p:anim calcmode="lin" valueType="num">
                                      <p:cBhvr additive="base">
                                        <p:cTn id="15"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2" fill="hold" grpId="0" nodeType="after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childTnLst>
                          </p:cTn>
                        </p:par>
                        <p:par>
                          <p:cTn id="21" fill="hold">
                            <p:stCondLst>
                              <p:cond delay="2000"/>
                            </p:stCondLst>
                            <p:childTnLst>
                              <p:par>
                                <p:cTn id="22" presetID="2" presetClass="entr" presetSubtype="2" decel="100000" fill="hold" grpId="0" nodeType="after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 calcmode="lin" valueType="num">
                                      <p:cBhvr additive="base">
                                        <p:cTn id="24"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21">
                                            <p:txEl>
                                              <p:pRg st="0" end="0"/>
                                            </p:txEl>
                                          </p:spTgt>
                                        </p:tgtEl>
                                        <p:attrNameLst>
                                          <p:attrName>style.visibility</p:attrName>
                                        </p:attrNameLst>
                                      </p:cBhvr>
                                      <p:to>
                                        <p:strVal val="visible"/>
                                      </p:to>
                                    </p:set>
                                    <p:anim calcmode="lin" valueType="num">
                                      <p:cBhvr additive="base">
                                        <p:cTn id="28"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9" grpId="0" build="p">
        <p:tmplLst>
          <p:tmpl lvl="1">
            <p:tnLst>
              <p:par>
                <p:cTn presetID="2" presetClass="entr" presetSubtype="8"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0 Images">
    <p:spTree>
      <p:nvGrpSpPr>
        <p:cNvPr id="1" name=""/>
        <p:cNvGrpSpPr/>
        <p:nvPr/>
      </p:nvGrpSpPr>
      <p:grpSpPr>
        <a:xfrm>
          <a:off x="0" y="0"/>
          <a:ext cx="0" cy="0"/>
          <a:chOff x="0" y="0"/>
          <a:chExt cx="0" cy="0"/>
        </a:xfrm>
      </p:grpSpPr>
      <p:sp>
        <p:nvSpPr>
          <p:cNvPr id="15" name="正方形/長方形 14"/>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 name="図プレースホルダー 5"/>
          <p:cNvSpPr>
            <a:spLocks noGrp="1"/>
          </p:cNvSpPr>
          <p:nvPr>
            <p:ph type="pic" sz="quarter" idx="12" hasCustomPrompt="1"/>
          </p:nvPr>
        </p:nvSpPr>
        <p:spPr>
          <a:xfrm>
            <a:off x="19093" y="29028"/>
            <a:ext cx="1800156" cy="2400000"/>
          </a:xfrm>
          <a:solidFill>
            <a:schemeClr val="accent1">
              <a:lumMod val="40000"/>
              <a:lumOff val="60000"/>
            </a:schemeClr>
          </a:solidFill>
        </p:spPr>
        <p:txBody>
          <a:bodyPr/>
          <a:lstStyle>
            <a:lvl1pPr>
              <a:defRPr sz="900"/>
            </a:lvl1pPr>
          </a:lstStyle>
          <a:p>
            <a:r>
              <a:rPr kumimoji="1" lang="en-US" altLang="ja-JP" dirty="0"/>
              <a:t>Add an image</a:t>
            </a:r>
            <a:endParaRPr kumimoji="1" lang="ja-JP" altLang="en-US" dirty="0"/>
          </a:p>
        </p:txBody>
      </p:sp>
      <p:sp>
        <p:nvSpPr>
          <p:cNvPr id="4" name="図プレースホルダー 5"/>
          <p:cNvSpPr>
            <a:spLocks noGrp="1"/>
          </p:cNvSpPr>
          <p:nvPr>
            <p:ph type="pic" sz="quarter" idx="13" hasCustomPrompt="1"/>
          </p:nvPr>
        </p:nvSpPr>
        <p:spPr>
          <a:xfrm>
            <a:off x="1844037" y="29028"/>
            <a:ext cx="1800156" cy="2400000"/>
          </a:xfrm>
          <a:solidFill>
            <a:schemeClr val="accent1"/>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5" name="図プレースホルダー 5"/>
          <p:cNvSpPr>
            <a:spLocks noGrp="1"/>
          </p:cNvSpPr>
          <p:nvPr>
            <p:ph type="pic" sz="quarter" idx="14" hasCustomPrompt="1"/>
          </p:nvPr>
        </p:nvSpPr>
        <p:spPr>
          <a:xfrm>
            <a:off x="3668981" y="29028"/>
            <a:ext cx="1800156" cy="2400000"/>
          </a:xfrm>
          <a:solidFill>
            <a:schemeClr val="accent1">
              <a:lumMod val="75000"/>
            </a:schemeClr>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5" hasCustomPrompt="1"/>
          </p:nvPr>
        </p:nvSpPr>
        <p:spPr>
          <a:xfrm>
            <a:off x="5494569" y="29028"/>
            <a:ext cx="1800156" cy="2400000"/>
          </a:xfrm>
          <a:solidFill>
            <a:schemeClr val="accent1"/>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6" hasCustomPrompt="1"/>
          </p:nvPr>
        </p:nvSpPr>
        <p:spPr>
          <a:xfrm>
            <a:off x="7318869" y="29028"/>
            <a:ext cx="1800156" cy="2400000"/>
          </a:xfrm>
          <a:solidFill>
            <a:schemeClr val="accent1">
              <a:lumMod val="20000"/>
              <a:lumOff val="80000"/>
            </a:schemeClr>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7" hasCustomPrompt="1"/>
          </p:nvPr>
        </p:nvSpPr>
        <p:spPr>
          <a:xfrm>
            <a:off x="17967" y="4419110"/>
            <a:ext cx="1800156" cy="2400000"/>
          </a:xfrm>
          <a:solidFill>
            <a:schemeClr val="accent1"/>
          </a:solidFill>
        </p:spPr>
        <p:txBody>
          <a:bodyPr/>
          <a:lstStyle>
            <a:lvl1pPr>
              <a:defRPr sz="900"/>
            </a:lvl1pPr>
          </a:lstStyle>
          <a:p>
            <a:r>
              <a:rPr kumimoji="1" lang="en-US" altLang="ja-JP" dirty="0"/>
              <a:t>Add an image</a:t>
            </a:r>
            <a:endParaRPr kumimoji="1" lang="ja-JP" altLang="en-US" dirty="0"/>
          </a:p>
        </p:txBody>
      </p:sp>
      <p:sp>
        <p:nvSpPr>
          <p:cNvPr id="9" name="図プレースホルダー 5"/>
          <p:cNvSpPr>
            <a:spLocks noGrp="1"/>
          </p:cNvSpPr>
          <p:nvPr>
            <p:ph type="pic" sz="quarter" idx="18" hasCustomPrompt="1"/>
          </p:nvPr>
        </p:nvSpPr>
        <p:spPr>
          <a:xfrm>
            <a:off x="1842911" y="4419110"/>
            <a:ext cx="1800156" cy="2400000"/>
          </a:xfrm>
          <a:solidFill>
            <a:schemeClr val="accent1">
              <a:lumMod val="50000"/>
            </a:schemeClr>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0" name="図プレースホルダー 5"/>
          <p:cNvSpPr>
            <a:spLocks noGrp="1"/>
          </p:cNvSpPr>
          <p:nvPr>
            <p:ph type="pic" sz="quarter" idx="19" hasCustomPrompt="1"/>
          </p:nvPr>
        </p:nvSpPr>
        <p:spPr>
          <a:xfrm>
            <a:off x="3667855" y="4419110"/>
            <a:ext cx="1800156" cy="2400000"/>
          </a:xfrm>
          <a:solidFill>
            <a:schemeClr val="accent1">
              <a:lumMod val="60000"/>
              <a:lumOff val="40000"/>
            </a:schemeClr>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20" hasCustomPrompt="1"/>
          </p:nvPr>
        </p:nvSpPr>
        <p:spPr>
          <a:xfrm>
            <a:off x="5493444" y="4419110"/>
            <a:ext cx="1800156" cy="2400000"/>
          </a:xfrm>
          <a:solidFill>
            <a:schemeClr val="accent1">
              <a:lumMod val="50000"/>
            </a:schemeClr>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1" hasCustomPrompt="1"/>
          </p:nvPr>
        </p:nvSpPr>
        <p:spPr>
          <a:xfrm>
            <a:off x="7317743" y="4419110"/>
            <a:ext cx="1800156" cy="2400000"/>
          </a:xfrm>
          <a:solidFill>
            <a:schemeClr val="accent1"/>
          </a:solidFill>
        </p:spPr>
        <p:txBody>
          <a:bodyPr>
            <a:normAutofit/>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sz="900"/>
            </a:lvl1pPr>
          </a:lstStyle>
          <a:p>
            <a:r>
              <a:rPr kumimoji="1" lang="en-US" altLang="ja-JP" dirty="0"/>
              <a:t>Add an image</a:t>
            </a:r>
            <a:endParaRPr kumimoji="1" lang="ja-JP" altLang="en-US" dirty="0"/>
          </a:p>
          <a:p>
            <a:endParaRPr kumimoji="1" lang="ja-JP" altLang="en-US" dirty="0"/>
          </a:p>
        </p:txBody>
      </p:sp>
      <p:sp>
        <p:nvSpPr>
          <p:cNvPr id="13" name="テキスト プレースホルダー 11"/>
          <p:cNvSpPr>
            <a:spLocks noGrp="1"/>
          </p:cNvSpPr>
          <p:nvPr>
            <p:ph type="body" sz="quarter" idx="22" hasCustomPrompt="1"/>
          </p:nvPr>
        </p:nvSpPr>
        <p:spPr>
          <a:xfrm>
            <a:off x="611217" y="2678918"/>
            <a:ext cx="7921567" cy="725346"/>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23" hasCustomPrompt="1"/>
          </p:nvPr>
        </p:nvSpPr>
        <p:spPr>
          <a:xfrm>
            <a:off x="611217" y="3489007"/>
            <a:ext cx="7921567" cy="720080"/>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p>
        </p:txBody>
      </p:sp>
    </p:spTree>
    <p:extLst>
      <p:ext uri="{BB962C8B-B14F-4D97-AF65-F5344CB8AC3E}">
        <p14:creationId xmlns="" xmlns:p14="http://schemas.microsoft.com/office/powerpoint/2010/main" val="13991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200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500"/>
                                        <p:tgtEl>
                                          <p:spTgt spid="13">
                                            <p:txEl>
                                              <p:pRg st="0" end="0"/>
                                            </p:txEl>
                                          </p:spTgt>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build="p">
        <p:tmplLst>
          <p:tmpl lvl="1">
            <p:tnLst>
              <p:par>
                <p:cTn presetID="10" presetClass="entr" presetSubtype="0" fill="hold" nodeType="withEffect">
                  <p:stCondLst>
                    <p:cond delay="2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2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mpact 1">
    <p:spTree>
      <p:nvGrpSpPr>
        <p:cNvPr id="1" name=""/>
        <p:cNvGrpSpPr/>
        <p:nvPr/>
      </p:nvGrpSpPr>
      <p:grpSpPr>
        <a:xfrm>
          <a:off x="0" y="0"/>
          <a:ext cx="0" cy="0"/>
          <a:chOff x="0" y="0"/>
          <a:chExt cx="0" cy="0"/>
        </a:xfrm>
      </p:grpSpPr>
      <p:sp>
        <p:nvSpPr>
          <p:cNvPr id="7" name="フリーフォーム 6"/>
          <p:cNvSpPr/>
          <p:nvPr userDrawn="1"/>
        </p:nvSpPr>
        <p:spPr>
          <a:xfrm rot="5400000">
            <a:off x="-1066757" y="1066758"/>
            <a:ext cx="6858001" cy="4724485"/>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en-US" sz="1600" b="0" i="0" u="none" strike="noStrike" kern="1200" cap="none" spc="0" normalizeH="0" baseline="0" noProof="0">
              <a:ln>
                <a:noFill/>
              </a:ln>
              <a:solidFill>
                <a:srgbClr val="595959"/>
              </a:solidFill>
              <a:effectLst/>
              <a:uLnTx/>
              <a:uFillTx/>
              <a:latin typeface="Roboto Light"/>
              <a:cs typeface="+mn-cs"/>
            </a:endParaRPr>
          </a:p>
        </p:txBody>
      </p:sp>
      <p:sp>
        <p:nvSpPr>
          <p:cNvPr id="6" name="テキスト プレースホルダー 11"/>
          <p:cNvSpPr>
            <a:spLocks noGrp="1"/>
          </p:cNvSpPr>
          <p:nvPr>
            <p:ph type="body" sz="quarter" idx="15" hasCustomPrompt="1"/>
          </p:nvPr>
        </p:nvSpPr>
        <p:spPr>
          <a:xfrm>
            <a:off x="228641" y="1358770"/>
            <a:ext cx="4163324" cy="4260473"/>
          </a:xfrm>
        </p:spPr>
        <p:txBody>
          <a:bodyPr anchor="ctr">
            <a:noAutofit/>
          </a:bodyPr>
          <a:lstStyle>
            <a:lvl1pPr algn="ctr">
              <a:lnSpc>
                <a:spcPct val="90000"/>
              </a:lnSpc>
              <a:spcBef>
                <a:spcPts val="0"/>
              </a:spcBef>
              <a:defRPr sz="4401" spc="300" baseline="0">
                <a:solidFill>
                  <a:schemeClr val="bg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23" hasCustomPrompt="1"/>
          </p:nvPr>
        </p:nvSpPr>
        <p:spPr>
          <a:xfrm>
            <a:off x="4932071" y="773706"/>
            <a:ext cx="3825757" cy="5310590"/>
          </a:xfrm>
        </p:spPr>
        <p:txBody>
          <a:bodyPr anchor="ctr">
            <a:noAutofit/>
          </a:bodyPr>
          <a:lstStyle>
            <a:lvl1pPr algn="l">
              <a:lnSpc>
                <a:spcPct val="120000"/>
              </a:lnSpc>
              <a:spcBef>
                <a:spcPts val="600"/>
              </a:spcBef>
              <a:defRPr sz="1000">
                <a:solidFill>
                  <a:schemeClr val="tx1"/>
                </a:solidFill>
                <a:latin typeface="+mn-lt"/>
              </a:defRPr>
            </a:lvl1pPr>
          </a:lstStyle>
          <a:p>
            <a:pPr lvl="0"/>
            <a:r>
              <a:rPr lang="en-US" altLang="ja-JP" dirty="0"/>
              <a:t>Text Here</a:t>
            </a:r>
          </a:p>
        </p:txBody>
      </p:sp>
    </p:spTree>
    <p:extLst>
      <p:ext uri="{BB962C8B-B14F-4D97-AF65-F5344CB8AC3E}">
        <p14:creationId xmlns="" xmlns:p14="http://schemas.microsoft.com/office/powerpoint/2010/main" val="31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Impact Text and Image">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0" name="フリーフォーム 9"/>
          <p:cNvSpPr/>
          <p:nvPr userDrawn="1"/>
        </p:nvSpPr>
        <p:spPr>
          <a:xfrm rot="5400000">
            <a:off x="-1066757" y="1066758"/>
            <a:ext cx="6858001" cy="4724485"/>
          </a:xfrm>
          <a:custGeom>
            <a:avLst/>
            <a:gdLst>
              <a:gd name="connsiteX0" fmla="*/ 0 w 10287001"/>
              <a:gd name="connsiteY0" fmla="*/ 9448151 h 9448151"/>
              <a:gd name="connsiteX1" fmla="*/ 0 w 10287001"/>
              <a:gd name="connsiteY1" fmla="*/ 304947 h 9448151"/>
              <a:gd name="connsiteX2" fmla="*/ 4966632 w 10287001"/>
              <a:gd name="connsiteY2" fmla="*/ 304947 h 9448151"/>
              <a:gd name="connsiteX3" fmla="*/ 5143501 w 10287001"/>
              <a:gd name="connsiteY3" fmla="*/ 0 h 9448151"/>
              <a:gd name="connsiteX4" fmla="*/ 5320371 w 10287001"/>
              <a:gd name="connsiteY4" fmla="*/ 304947 h 9448151"/>
              <a:gd name="connsiteX5" fmla="*/ 10287001 w 10287001"/>
              <a:gd name="connsiteY5" fmla="*/ 304947 h 9448151"/>
              <a:gd name="connsiteX6" fmla="*/ 10287001 w 10287001"/>
              <a:gd name="connsiteY6" fmla="*/ 9448151 h 944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87001" h="9448151">
                <a:moveTo>
                  <a:pt x="0" y="9448151"/>
                </a:moveTo>
                <a:lnTo>
                  <a:pt x="0" y="304947"/>
                </a:lnTo>
                <a:lnTo>
                  <a:pt x="4966632" y="304947"/>
                </a:lnTo>
                <a:lnTo>
                  <a:pt x="5143501" y="0"/>
                </a:lnTo>
                <a:lnTo>
                  <a:pt x="5320371" y="304947"/>
                </a:lnTo>
                <a:lnTo>
                  <a:pt x="10287001" y="304947"/>
                </a:lnTo>
                <a:lnTo>
                  <a:pt x="10287001" y="94481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en-US" sz="1600" b="0" i="0" u="none" strike="noStrike" kern="1200" cap="none" spc="0" normalizeH="0" baseline="0" noProof="0">
              <a:ln>
                <a:noFill/>
              </a:ln>
              <a:solidFill>
                <a:srgbClr val="595959"/>
              </a:solidFill>
              <a:effectLst/>
              <a:uLnTx/>
              <a:uFillTx/>
              <a:latin typeface="Roboto Light"/>
              <a:cs typeface="+mn-cs"/>
            </a:endParaRPr>
          </a:p>
        </p:txBody>
      </p:sp>
      <p:sp>
        <p:nvSpPr>
          <p:cNvPr id="9" name="正方形/長方形 8"/>
          <p:cNvSpPr/>
          <p:nvPr userDrawn="1"/>
        </p:nvSpPr>
        <p:spPr>
          <a:xfrm>
            <a:off x="4932072" y="788708"/>
            <a:ext cx="3848261" cy="29703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テキスト プレースホルダー 11"/>
          <p:cNvSpPr>
            <a:spLocks noGrp="1"/>
          </p:cNvSpPr>
          <p:nvPr>
            <p:ph type="body" sz="quarter" idx="15" hasCustomPrompt="1"/>
          </p:nvPr>
        </p:nvSpPr>
        <p:spPr>
          <a:xfrm>
            <a:off x="228641" y="1358770"/>
            <a:ext cx="4163324" cy="4260473"/>
          </a:xfrm>
        </p:spPr>
        <p:txBody>
          <a:bodyPr anchor="ctr">
            <a:noAutofit/>
          </a:bodyPr>
          <a:lstStyle>
            <a:lvl1pPr algn="ctr">
              <a:lnSpc>
                <a:spcPct val="90000"/>
              </a:lnSpc>
              <a:spcBef>
                <a:spcPts val="0"/>
              </a:spcBef>
              <a:defRPr sz="4401" spc="300" baseline="0">
                <a:solidFill>
                  <a:schemeClr val="bg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23" hasCustomPrompt="1"/>
          </p:nvPr>
        </p:nvSpPr>
        <p:spPr>
          <a:xfrm>
            <a:off x="4909567" y="3879051"/>
            <a:ext cx="3870766" cy="2205245"/>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p>
        </p:txBody>
      </p:sp>
      <p:sp>
        <p:nvSpPr>
          <p:cNvPr id="3" name="図プレースホルダー 2"/>
          <p:cNvSpPr>
            <a:spLocks noGrp="1"/>
          </p:cNvSpPr>
          <p:nvPr>
            <p:ph type="pic" sz="quarter" idx="24" hasCustomPrompt="1"/>
          </p:nvPr>
        </p:nvSpPr>
        <p:spPr>
          <a:xfrm>
            <a:off x="4999585" y="879748"/>
            <a:ext cx="3713235" cy="2788248"/>
          </a:xfrm>
        </p:spPr>
        <p:txBody>
          <a:bodyPr>
            <a:normAutofit/>
          </a:bodyPr>
          <a:lstStyle>
            <a:lvl1pPr>
              <a:defRPr sz="900" baseline="0"/>
            </a:lvl1pPr>
          </a:lstStyle>
          <a:p>
            <a:r>
              <a:rPr kumimoji="1" lang="en-US" altLang="ja-JP" dirty="0"/>
              <a:t>Add an image</a:t>
            </a:r>
            <a:endParaRPr kumimoji="1" lang="ja-JP" altLang="en-US" dirty="0"/>
          </a:p>
        </p:txBody>
      </p:sp>
    </p:spTree>
    <p:extLst>
      <p:ext uri="{BB962C8B-B14F-4D97-AF65-F5344CB8AC3E}">
        <p14:creationId xmlns="" xmlns:p14="http://schemas.microsoft.com/office/powerpoint/2010/main" val="58999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0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65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 name="テキスト プレースホルダー 11"/>
          <p:cNvSpPr>
            <a:spLocks noGrp="1"/>
          </p:cNvSpPr>
          <p:nvPr>
            <p:ph type="body" sz="quarter" idx="15" hasCustomPrompt="1"/>
          </p:nvPr>
        </p:nvSpPr>
        <p:spPr>
          <a:xfrm>
            <a:off x="4633790" y="1718810"/>
            <a:ext cx="4005793" cy="825092"/>
          </a:xfrm>
        </p:spPr>
        <p:txBody>
          <a:bodyPr anchor="b">
            <a:noAutofit/>
          </a:bodyPr>
          <a:lstStyle>
            <a:lvl1pPr algn="l">
              <a:lnSpc>
                <a:spcPct val="90000"/>
              </a:lnSpc>
              <a:spcBef>
                <a:spcPts val="0"/>
              </a:spcBef>
              <a:defRPr sz="3601" spc="300" baseline="0">
                <a:solidFill>
                  <a:schemeClr val="tx1"/>
                </a:solidFill>
                <a:latin typeface="+mj-lt"/>
              </a:defRPr>
            </a:lvl1pPr>
          </a:lstStyle>
          <a:p>
            <a:pPr lvl="0"/>
            <a:r>
              <a:rPr lang="en-US" altLang="ja-JP" dirty="0"/>
              <a:t>TEXT HERE</a:t>
            </a:r>
            <a:endParaRPr lang="en-US" dirty="0"/>
          </a:p>
        </p:txBody>
      </p:sp>
      <p:sp>
        <p:nvSpPr>
          <p:cNvPr id="5" name="テキスト プレースホルダー 11"/>
          <p:cNvSpPr>
            <a:spLocks noGrp="1"/>
          </p:cNvSpPr>
          <p:nvPr>
            <p:ph type="body" sz="quarter" idx="23" hasCustomPrompt="1"/>
          </p:nvPr>
        </p:nvSpPr>
        <p:spPr>
          <a:xfrm>
            <a:off x="5196402" y="2648913"/>
            <a:ext cx="3442785" cy="720080"/>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p:txBody>
      </p:sp>
      <p:sp>
        <p:nvSpPr>
          <p:cNvPr id="8" name="図プレースホルダー 7"/>
          <p:cNvSpPr>
            <a:spLocks noGrp="1"/>
          </p:cNvSpPr>
          <p:nvPr>
            <p:ph type="pic" sz="quarter" idx="25" hasCustomPrompt="1"/>
          </p:nvPr>
        </p:nvSpPr>
        <p:spPr>
          <a:xfrm>
            <a:off x="4633394" y="2648913"/>
            <a:ext cx="540591" cy="719667"/>
          </a:xfrm>
        </p:spPr>
        <p:txBody>
          <a:bodyPr>
            <a:normAutofit/>
          </a:bodyPr>
          <a:lstStyle>
            <a:lvl1pPr>
              <a:defRPr sz="800"/>
            </a:lvl1pPr>
          </a:lstStyle>
          <a:p>
            <a:r>
              <a:rPr kumimoji="1" lang="en-US" altLang="ja-JP" dirty="0"/>
              <a:t>ICON</a:t>
            </a:r>
            <a:endParaRPr kumimoji="1" lang="ja-JP" altLang="en-US" dirty="0"/>
          </a:p>
        </p:txBody>
      </p:sp>
      <p:sp>
        <p:nvSpPr>
          <p:cNvPr id="9" name="図プレースホルダー 7"/>
          <p:cNvSpPr>
            <a:spLocks noGrp="1"/>
          </p:cNvSpPr>
          <p:nvPr>
            <p:ph type="pic" sz="quarter" idx="26" hasCustomPrompt="1"/>
          </p:nvPr>
        </p:nvSpPr>
        <p:spPr>
          <a:xfrm>
            <a:off x="4633791" y="4449663"/>
            <a:ext cx="360071" cy="479349"/>
          </a:xfrm>
        </p:spPr>
        <p:txBody>
          <a:bodyPr>
            <a:normAutofit/>
          </a:bodyPr>
          <a:lstStyle>
            <a:lvl1pPr>
              <a:defRPr sz="800"/>
            </a:lvl1pPr>
          </a:lstStyle>
          <a:p>
            <a:r>
              <a:rPr kumimoji="1" lang="en-US" altLang="ja-JP" dirty="0"/>
              <a:t>ICON</a:t>
            </a:r>
            <a:endParaRPr kumimoji="1" lang="ja-JP" altLang="en-US" dirty="0"/>
          </a:p>
        </p:txBody>
      </p:sp>
      <p:sp>
        <p:nvSpPr>
          <p:cNvPr id="10" name="テキスト プレースホルダー 11"/>
          <p:cNvSpPr>
            <a:spLocks noGrp="1"/>
          </p:cNvSpPr>
          <p:nvPr>
            <p:ph type="body" sz="quarter" idx="27" hasCustomPrompt="1"/>
          </p:nvPr>
        </p:nvSpPr>
        <p:spPr>
          <a:xfrm>
            <a:off x="4993862" y="4449663"/>
            <a:ext cx="1732843" cy="480053"/>
          </a:xfrm>
        </p:spPr>
        <p:txBody>
          <a:bodyPr anchor="ctr">
            <a:noAutofit/>
          </a:bodyPr>
          <a:lstStyle>
            <a:lvl1pPr algn="l">
              <a:lnSpc>
                <a:spcPct val="120000"/>
              </a:lnSpc>
              <a:spcBef>
                <a:spcPts val="600"/>
              </a:spcBef>
              <a:defRPr sz="900">
                <a:solidFill>
                  <a:schemeClr val="tx1"/>
                </a:solidFill>
                <a:latin typeface="+mn-lt"/>
              </a:defRPr>
            </a:lvl1pPr>
          </a:lstStyle>
          <a:p>
            <a:pPr lvl="0"/>
            <a:r>
              <a:rPr lang="en-US" altLang="ja-JP" dirty="0"/>
              <a:t>Text Here</a:t>
            </a:r>
          </a:p>
        </p:txBody>
      </p:sp>
      <p:sp>
        <p:nvSpPr>
          <p:cNvPr id="13" name="図プレースホルダー 7"/>
          <p:cNvSpPr>
            <a:spLocks noGrp="1"/>
          </p:cNvSpPr>
          <p:nvPr>
            <p:ph type="pic" sz="quarter" idx="28" hasCustomPrompt="1"/>
          </p:nvPr>
        </p:nvSpPr>
        <p:spPr>
          <a:xfrm>
            <a:off x="4633791" y="5008540"/>
            <a:ext cx="360071" cy="479349"/>
          </a:xfrm>
        </p:spPr>
        <p:txBody>
          <a:bodyPr>
            <a:normAutofit/>
          </a:bodyPr>
          <a:lstStyle>
            <a:lvl1pPr>
              <a:defRPr sz="800"/>
            </a:lvl1pPr>
          </a:lstStyle>
          <a:p>
            <a:r>
              <a:rPr kumimoji="1" lang="en-US" altLang="ja-JP" dirty="0"/>
              <a:t>ICON</a:t>
            </a:r>
            <a:endParaRPr kumimoji="1" lang="ja-JP" altLang="en-US" dirty="0"/>
          </a:p>
        </p:txBody>
      </p:sp>
      <p:sp>
        <p:nvSpPr>
          <p:cNvPr id="14" name="テキスト プレースホルダー 11"/>
          <p:cNvSpPr>
            <a:spLocks noGrp="1"/>
          </p:cNvSpPr>
          <p:nvPr>
            <p:ph type="body" sz="quarter" idx="29" hasCustomPrompt="1"/>
          </p:nvPr>
        </p:nvSpPr>
        <p:spPr>
          <a:xfrm>
            <a:off x="4993861" y="5008540"/>
            <a:ext cx="1732843" cy="480053"/>
          </a:xfrm>
        </p:spPr>
        <p:txBody>
          <a:bodyPr anchor="ctr">
            <a:noAutofit/>
          </a:bodyPr>
          <a:lstStyle>
            <a:lvl1pPr algn="l">
              <a:lnSpc>
                <a:spcPct val="120000"/>
              </a:lnSpc>
              <a:spcBef>
                <a:spcPts val="600"/>
              </a:spcBef>
              <a:defRPr sz="900">
                <a:solidFill>
                  <a:schemeClr val="tx1"/>
                </a:solidFill>
                <a:latin typeface="+mn-lt"/>
              </a:defRPr>
            </a:lvl1pPr>
          </a:lstStyle>
          <a:p>
            <a:pPr lvl="0"/>
            <a:r>
              <a:rPr lang="en-US" altLang="ja-JP" dirty="0"/>
              <a:t>Text Here</a:t>
            </a:r>
          </a:p>
        </p:txBody>
      </p:sp>
      <p:sp>
        <p:nvSpPr>
          <p:cNvPr id="15" name="図プレースホルダー 7"/>
          <p:cNvSpPr>
            <a:spLocks noGrp="1"/>
          </p:cNvSpPr>
          <p:nvPr>
            <p:ph type="pic" sz="quarter" idx="30" hasCustomPrompt="1"/>
          </p:nvPr>
        </p:nvSpPr>
        <p:spPr>
          <a:xfrm>
            <a:off x="6794219" y="4449662"/>
            <a:ext cx="360071" cy="479349"/>
          </a:xfrm>
        </p:spPr>
        <p:txBody>
          <a:bodyPr>
            <a:normAutofit/>
          </a:bodyPr>
          <a:lstStyle>
            <a:lvl1pPr>
              <a:defRPr sz="800"/>
            </a:lvl1pPr>
          </a:lstStyle>
          <a:p>
            <a:r>
              <a:rPr kumimoji="1" lang="en-US" altLang="ja-JP" dirty="0"/>
              <a:t>ICON</a:t>
            </a:r>
            <a:endParaRPr kumimoji="1" lang="ja-JP" altLang="en-US" dirty="0"/>
          </a:p>
        </p:txBody>
      </p:sp>
      <p:sp>
        <p:nvSpPr>
          <p:cNvPr id="16" name="テキスト プレースホルダー 11"/>
          <p:cNvSpPr>
            <a:spLocks noGrp="1"/>
          </p:cNvSpPr>
          <p:nvPr>
            <p:ph type="body" sz="quarter" idx="31" hasCustomPrompt="1"/>
          </p:nvPr>
        </p:nvSpPr>
        <p:spPr>
          <a:xfrm>
            <a:off x="7154289" y="4449662"/>
            <a:ext cx="1732843" cy="480053"/>
          </a:xfrm>
        </p:spPr>
        <p:txBody>
          <a:bodyPr anchor="ctr">
            <a:noAutofit/>
          </a:bodyPr>
          <a:lstStyle>
            <a:lvl1pPr algn="l">
              <a:lnSpc>
                <a:spcPct val="120000"/>
              </a:lnSpc>
              <a:spcBef>
                <a:spcPts val="600"/>
              </a:spcBef>
              <a:defRPr sz="900">
                <a:solidFill>
                  <a:schemeClr val="tx1"/>
                </a:solidFill>
                <a:latin typeface="+mn-lt"/>
              </a:defRPr>
            </a:lvl1pPr>
          </a:lstStyle>
          <a:p>
            <a:pPr lvl="0"/>
            <a:r>
              <a:rPr lang="en-US" altLang="ja-JP" dirty="0"/>
              <a:t>Text Here</a:t>
            </a:r>
          </a:p>
        </p:txBody>
      </p:sp>
      <p:sp>
        <p:nvSpPr>
          <p:cNvPr id="17" name="図プレースホルダー 7"/>
          <p:cNvSpPr>
            <a:spLocks noGrp="1"/>
          </p:cNvSpPr>
          <p:nvPr>
            <p:ph type="pic" sz="quarter" idx="32" hasCustomPrompt="1"/>
          </p:nvPr>
        </p:nvSpPr>
        <p:spPr>
          <a:xfrm>
            <a:off x="6794218" y="5008539"/>
            <a:ext cx="360071" cy="479349"/>
          </a:xfrm>
        </p:spPr>
        <p:txBody>
          <a:bodyPr>
            <a:normAutofit/>
          </a:bodyPr>
          <a:lstStyle>
            <a:lvl1pPr>
              <a:defRPr sz="800"/>
            </a:lvl1pPr>
          </a:lstStyle>
          <a:p>
            <a:r>
              <a:rPr kumimoji="1" lang="en-US" altLang="ja-JP" dirty="0"/>
              <a:t>ICON</a:t>
            </a:r>
            <a:endParaRPr kumimoji="1" lang="ja-JP" altLang="en-US" dirty="0"/>
          </a:p>
        </p:txBody>
      </p:sp>
      <p:sp>
        <p:nvSpPr>
          <p:cNvPr id="18" name="テキスト プレースホルダー 11"/>
          <p:cNvSpPr>
            <a:spLocks noGrp="1"/>
          </p:cNvSpPr>
          <p:nvPr>
            <p:ph type="body" sz="quarter" idx="33" hasCustomPrompt="1"/>
          </p:nvPr>
        </p:nvSpPr>
        <p:spPr>
          <a:xfrm>
            <a:off x="7154289" y="5008539"/>
            <a:ext cx="1732843" cy="480053"/>
          </a:xfrm>
        </p:spPr>
        <p:txBody>
          <a:bodyPr anchor="ctr">
            <a:noAutofit/>
          </a:bodyPr>
          <a:lstStyle>
            <a:lvl1pPr algn="l">
              <a:lnSpc>
                <a:spcPct val="120000"/>
              </a:lnSpc>
              <a:spcBef>
                <a:spcPts val="600"/>
              </a:spcBef>
              <a:defRPr sz="900">
                <a:solidFill>
                  <a:schemeClr val="tx1"/>
                </a:solidFill>
                <a:latin typeface="+mn-lt"/>
              </a:defRPr>
            </a:lvl1pPr>
          </a:lstStyle>
          <a:p>
            <a:pPr lvl="0"/>
            <a:r>
              <a:rPr lang="en-US" altLang="ja-JP" dirty="0"/>
              <a:t>Text Here</a:t>
            </a:r>
          </a:p>
        </p:txBody>
      </p:sp>
      <p:cxnSp>
        <p:nvCxnSpPr>
          <p:cNvPr id="31" name="直線コネクタ 30"/>
          <p:cNvCxnSpPr/>
          <p:nvPr userDrawn="1"/>
        </p:nvCxnSpPr>
        <p:spPr>
          <a:xfrm>
            <a:off x="0" y="428477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p:cNvSpPr/>
          <p:nvPr userDrawn="1"/>
        </p:nvSpPr>
        <p:spPr>
          <a:xfrm>
            <a:off x="339842" y="1276866"/>
            <a:ext cx="4071905" cy="43578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図プレースホルダー 5"/>
          <p:cNvSpPr>
            <a:spLocks noGrp="1"/>
          </p:cNvSpPr>
          <p:nvPr>
            <p:ph type="pic" sz="quarter" idx="24" hasCustomPrompt="1"/>
          </p:nvPr>
        </p:nvSpPr>
        <p:spPr>
          <a:xfrm>
            <a:off x="406744" y="1370329"/>
            <a:ext cx="3938100" cy="4170891"/>
          </a:xfrm>
        </p:spPr>
        <p:txBody>
          <a:bodyPr>
            <a:normAutofit/>
          </a:bodyPr>
          <a:lstStyle>
            <a:lvl1pPr>
              <a:defRPr sz="1000" baseline="0"/>
            </a:lvl1pPr>
          </a:lstStyle>
          <a:p>
            <a:r>
              <a:rPr kumimoji="1" lang="en-US" altLang="ja-JP" dirty="0"/>
              <a:t>Add a map</a:t>
            </a:r>
            <a:endParaRPr kumimoji="1" lang="ja-JP" altLang="en-US" dirty="0"/>
          </a:p>
        </p:txBody>
      </p:sp>
    </p:spTree>
    <p:extLst>
      <p:ext uri="{BB962C8B-B14F-4D97-AF65-F5344CB8AC3E}">
        <p14:creationId xmlns="" xmlns:p14="http://schemas.microsoft.com/office/powerpoint/2010/main" val="12311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600"/>
                            </p:stCondLst>
                            <p:childTnLst>
                              <p:par>
                                <p:cTn id="12" presetID="2" presetClass="entr" presetSubtype="3" decel="10000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childTnLst>
                          </p:cTn>
                        </p:par>
                        <p:par>
                          <p:cTn id="16" fill="hold">
                            <p:stCondLst>
                              <p:cond delay="14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par>
                          <p:cTn id="23" fill="hold">
                            <p:stCondLst>
                              <p:cond delay="2200"/>
                            </p:stCondLst>
                            <p:childTnLst>
                              <p:par>
                                <p:cTn id="24" presetID="22" presetClass="entr" presetSubtype="2" fill="hold"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right)">
                                      <p:cBhvr>
                                        <p:cTn id="26" dur="500"/>
                                        <p:tgtEl>
                                          <p:spTgt spid="31"/>
                                        </p:tgtEl>
                                      </p:cBhvr>
                                    </p:animEffect>
                                  </p:childTnLst>
                                </p:cTn>
                              </p:par>
                            </p:childTnLst>
                          </p:cTn>
                        </p:par>
                        <p:par>
                          <p:cTn id="27" fill="hold">
                            <p:stCondLst>
                              <p:cond delay="2700"/>
                            </p:stCondLst>
                            <p:childTnLst>
                              <p:par>
                                <p:cTn id="28" presetID="10" presetClass="entr" presetSubtype="0" fill="hold" grpId="0" nodeType="afterEffect">
                                  <p:stCondLst>
                                    <p:cond delay="2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345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fade">
                                      <p:cBhvr>
                                        <p:cTn id="40" dur="500"/>
                                        <p:tgtEl>
                                          <p:spTgt spid="16">
                                            <p:txEl>
                                              <p:pRg st="0" end="0"/>
                                            </p:txEl>
                                          </p:spTgt>
                                        </p:tgtEl>
                                      </p:cBhvr>
                                    </p:animEffect>
                                  </p:childTnLst>
                                </p:cTn>
                              </p:par>
                            </p:childTnLst>
                          </p:cTn>
                        </p:par>
                        <p:par>
                          <p:cTn id="41" fill="hold">
                            <p:stCondLst>
                              <p:cond delay="395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childTnLst>
                          </p:cTn>
                        </p:par>
                        <p:par>
                          <p:cTn id="48" fill="hold">
                            <p:stCondLst>
                              <p:cond delay="445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xEl>
                                              <p:pRg st="0" end="0"/>
                                            </p:txEl>
                                          </p:spTgt>
                                        </p:tgtEl>
                                        <p:attrNameLst>
                                          <p:attrName>style.visibility</p:attrName>
                                        </p:attrNameLst>
                                      </p:cBhvr>
                                      <p:to>
                                        <p:strVal val="visible"/>
                                      </p:to>
                                    </p:set>
                                    <p:animEffect transition="in" filter="fade">
                                      <p:cBhvr>
                                        <p:cTn id="54"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3"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5" grpId="0" build="p">
        <p:tmplLst>
          <p:tmpl lvl="1">
            <p:tnLst>
              <p:par>
                <p:cTn presetID="10" presetClass="entr" presetSubtype="0" fill="hold" nodeType="with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33" grpId="0" animBg="1"/>
      <p:bldP spid="6" grpId="0"/>
    </p:bld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テキスト プレースホルダー 11"/>
          <p:cNvSpPr>
            <a:spLocks noGrp="1"/>
          </p:cNvSpPr>
          <p:nvPr>
            <p:ph type="body" sz="quarter" idx="15" hasCustomPrompt="1"/>
          </p:nvPr>
        </p:nvSpPr>
        <p:spPr>
          <a:xfrm>
            <a:off x="1083810" y="2258869"/>
            <a:ext cx="6953876" cy="1110124"/>
          </a:xfrm>
        </p:spPr>
        <p:txBody>
          <a:bodyPr anchor="b">
            <a:noAutofit/>
          </a:bodyPr>
          <a:lstStyle>
            <a:lvl1pPr algn="ctr">
              <a:lnSpc>
                <a:spcPct val="100000"/>
              </a:lnSpc>
              <a:spcBef>
                <a:spcPts val="0"/>
              </a:spcBef>
              <a:defRPr sz="4801" spc="750" baseline="0">
                <a:solidFill>
                  <a:schemeClr val="tx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6" hasCustomPrompt="1"/>
          </p:nvPr>
        </p:nvSpPr>
        <p:spPr>
          <a:xfrm>
            <a:off x="1094665" y="3398998"/>
            <a:ext cx="6953876" cy="1290143"/>
          </a:xfrm>
        </p:spPr>
        <p:txBody>
          <a:bodyPr anchor="t">
            <a:noAutofit/>
          </a:bodyPr>
          <a:lstStyle>
            <a:lvl1pPr algn="ctr">
              <a:lnSpc>
                <a:spcPct val="90000"/>
              </a:lnSpc>
              <a:spcBef>
                <a:spcPts val="0"/>
              </a:spcBef>
              <a:defRPr sz="1600" spc="300" baseline="0">
                <a:solidFill>
                  <a:schemeClr val="tx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23" hasCustomPrompt="1"/>
          </p:nvPr>
        </p:nvSpPr>
        <p:spPr>
          <a:xfrm>
            <a:off x="1927727" y="4509121"/>
            <a:ext cx="5288547" cy="2115235"/>
          </a:xfrm>
        </p:spPr>
        <p:txBody>
          <a:bodyPr anchor="b">
            <a:noAutofit/>
          </a:bodyPr>
          <a:lstStyle>
            <a:lvl1pPr algn="ctr">
              <a:lnSpc>
                <a:spcPct val="120000"/>
              </a:lnSpc>
              <a:spcBef>
                <a:spcPts val="600"/>
              </a:spcBef>
              <a:defRPr sz="900">
                <a:solidFill>
                  <a:schemeClr val="tx1"/>
                </a:solidFill>
                <a:latin typeface="+mn-lt"/>
              </a:defRPr>
            </a:lvl1pPr>
          </a:lstStyle>
          <a:p>
            <a:pPr lvl="0"/>
            <a:r>
              <a:rPr lang="en-US" altLang="ja-JP" dirty="0"/>
              <a:t>Text Here</a:t>
            </a:r>
          </a:p>
        </p:txBody>
      </p:sp>
      <p:sp>
        <p:nvSpPr>
          <p:cNvPr id="5" name="直角三角形 4"/>
          <p:cNvSpPr/>
          <p:nvPr userDrawn="1"/>
        </p:nvSpPr>
        <p:spPr>
          <a:xfrm rot="10800000">
            <a:off x="8211690" y="-913"/>
            <a:ext cx="932310" cy="1566926"/>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直角三角形 6"/>
          <p:cNvSpPr/>
          <p:nvPr userDrawn="1"/>
        </p:nvSpPr>
        <p:spPr>
          <a:xfrm rot="10800000">
            <a:off x="7106816" y="-914"/>
            <a:ext cx="2047905" cy="1299677"/>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直角三角形 9"/>
          <p:cNvSpPr/>
          <p:nvPr userDrawn="1"/>
        </p:nvSpPr>
        <p:spPr>
          <a:xfrm>
            <a:off x="-6134" y="5288332"/>
            <a:ext cx="932310" cy="1566926"/>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直角三角形 10"/>
          <p:cNvSpPr/>
          <p:nvPr userDrawn="1"/>
        </p:nvSpPr>
        <p:spPr>
          <a:xfrm>
            <a:off x="-6134" y="5555581"/>
            <a:ext cx="2047905" cy="1299677"/>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52497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250"/>
                                  </p:stCondLst>
                                  <p:iterate type="wd">
                                    <p:tmPct val="1000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300"/>
                            </p:stCondLst>
                            <p:childTnLst>
                              <p:par>
                                <p:cTn id="31" presetID="10" presetClass="entr" presetSubtype="0" fill="hold" grpId="0" nodeType="afterEffect">
                                  <p:stCondLst>
                                    <p:cond delay="50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2" decel="100000" fill="hold" nodeType="withEffect">
                  <p:stCondLst>
                    <p:cond delay="25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10" presetClass="entr" presetSubtype="0" fill="hold" nodeType="after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5" grpId="0" animBg="1"/>
      <p:bldP spid="7" grpId="0" animBg="1"/>
      <p:bldP spid="10" grpId="0" animBg="1"/>
      <p:bldP spid="1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48204" y="1298763"/>
            <a:ext cx="3821256" cy="695796"/>
          </a:xfrm>
        </p:spPr>
        <p:txBody>
          <a:bodyPr anchor="b">
            <a:noAutofit/>
          </a:bodyPr>
          <a:lstStyle>
            <a:lvl1pPr algn="l">
              <a:defRPr sz="1800" spc="15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548204" y="2024563"/>
            <a:ext cx="3821256" cy="3930437"/>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endParaRPr lang="en-US" dirty="0"/>
          </a:p>
        </p:txBody>
      </p:sp>
      <p:sp>
        <p:nvSpPr>
          <p:cNvPr id="7" name="テキスト プレースホルダー 11"/>
          <p:cNvSpPr>
            <a:spLocks noGrp="1"/>
          </p:cNvSpPr>
          <p:nvPr>
            <p:ph type="body" sz="quarter" idx="16" hasCustomPrompt="1"/>
          </p:nvPr>
        </p:nvSpPr>
        <p:spPr>
          <a:xfrm>
            <a:off x="4752036" y="1298763"/>
            <a:ext cx="3821256" cy="695796"/>
          </a:xfrm>
        </p:spPr>
        <p:txBody>
          <a:bodyPr anchor="b">
            <a:noAutofit/>
          </a:bodyPr>
          <a:lstStyle>
            <a:lvl1pPr algn="l">
              <a:defRPr sz="1800" spc="150">
                <a:solidFill>
                  <a:schemeClr val="accent1"/>
                </a:solidFill>
                <a:latin typeface="+mj-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4752036" y="2024563"/>
            <a:ext cx="3821256" cy="3930437"/>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endParaRPr lang="en-US" dirty="0"/>
          </a:p>
        </p:txBody>
      </p:sp>
      <p:sp>
        <p:nvSpPr>
          <p:cNvPr id="9" name="正方形/長方形 8"/>
          <p:cNvSpPr/>
          <p:nvPr userDrawn="1"/>
        </p:nvSpPr>
        <p:spPr>
          <a:xfrm>
            <a:off x="453685" y="1562424"/>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正方形/長方形 9"/>
          <p:cNvSpPr/>
          <p:nvPr userDrawn="1"/>
        </p:nvSpPr>
        <p:spPr>
          <a:xfrm>
            <a:off x="4662018" y="1568793"/>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180402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2"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4"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2" decel="10000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10" grpId="0" animBg="1"/>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 name="Google Shape;11;p2"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2" name="Google Shape;12;p2"/>
          <p:cNvSpPr txBox="1">
            <a:spLocks noGrp="1"/>
          </p:cNvSpPr>
          <p:nvPr>
            <p:ph type="ctrTitle"/>
          </p:nvPr>
        </p:nvSpPr>
        <p:spPr>
          <a:xfrm>
            <a:off x="1139200" y="860733"/>
            <a:ext cx="6865800" cy="2568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extLst>
      <p:ext uri="{BB962C8B-B14F-4D97-AF65-F5344CB8AC3E}">
        <p14:creationId xmlns="" xmlns:p14="http://schemas.microsoft.com/office/powerpoint/2010/main" val="15917688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Google Shape;15;p3"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6" name="Google Shape;16;p3"/>
          <p:cNvSpPr txBox="1">
            <a:spLocks noGrp="1"/>
          </p:cNvSpPr>
          <p:nvPr>
            <p:ph type="ctrTitle"/>
          </p:nvPr>
        </p:nvSpPr>
        <p:spPr>
          <a:xfrm>
            <a:off x="1154400" y="3635133"/>
            <a:ext cx="6835200" cy="15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4294733"/>
            <a:ext cx="683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extLst>
      <p:ext uri="{BB962C8B-B14F-4D97-AF65-F5344CB8AC3E}">
        <p14:creationId xmlns="" xmlns:p14="http://schemas.microsoft.com/office/powerpoint/2010/main" val="31952906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25" y="1760167"/>
            <a:ext cx="9144000" cy="509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 name="Google Shape;20;p4"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1" name="Google Shape;21;p4"/>
          <p:cNvSpPr txBox="1">
            <a:spLocks noGrp="1"/>
          </p:cNvSpPr>
          <p:nvPr>
            <p:ph type="body" idx="1"/>
          </p:nvPr>
        </p:nvSpPr>
        <p:spPr>
          <a:xfrm>
            <a:off x="1602475" y="1760167"/>
            <a:ext cx="5939100" cy="4234400"/>
          </a:xfrm>
          <a:prstGeom prst="rect">
            <a:avLst/>
          </a:prstGeom>
        </p:spPr>
        <p:txBody>
          <a:bodyPr spcFirstLastPara="1" wrap="square" lIns="91425" tIns="91425" rIns="91425" bIns="91425" anchor="ctr" anchorCtr="0">
            <a:noAutofit/>
          </a:bodyPr>
          <a:lstStyle>
            <a:lvl1pPr marL="457238" lvl="0" indent="-381032" algn="ctr" rtl="0">
              <a:spcBef>
                <a:spcPts val="600"/>
              </a:spcBef>
              <a:spcAft>
                <a:spcPts val="0"/>
              </a:spcAft>
              <a:buClr>
                <a:srgbClr val="FFFFFF"/>
              </a:buClr>
              <a:buSzPts val="2400"/>
              <a:buChar char="»"/>
              <a:defRPr i="1">
                <a:solidFill>
                  <a:srgbClr val="FFFFFF"/>
                </a:solidFill>
              </a:defRPr>
            </a:lvl1pPr>
            <a:lvl2pPr marL="914476" lvl="1" indent="-381032" algn="ctr" rtl="0">
              <a:spcBef>
                <a:spcPts val="0"/>
              </a:spcBef>
              <a:spcAft>
                <a:spcPts val="0"/>
              </a:spcAft>
              <a:buClr>
                <a:srgbClr val="FFFFFF"/>
              </a:buClr>
              <a:buSzPts val="2400"/>
              <a:buChar char="»"/>
              <a:defRPr i="1">
                <a:solidFill>
                  <a:srgbClr val="FFFFFF"/>
                </a:solidFill>
              </a:defRPr>
            </a:lvl2pPr>
            <a:lvl3pPr marL="1371715" lvl="2" indent="-381032" algn="ctr" rtl="0">
              <a:spcBef>
                <a:spcPts val="0"/>
              </a:spcBef>
              <a:spcAft>
                <a:spcPts val="0"/>
              </a:spcAft>
              <a:buClr>
                <a:srgbClr val="FFFFFF"/>
              </a:buClr>
              <a:buSzPts val="2400"/>
              <a:buChar char="»"/>
              <a:defRPr i="1">
                <a:solidFill>
                  <a:srgbClr val="FFFFFF"/>
                </a:solidFill>
              </a:defRPr>
            </a:lvl3pPr>
            <a:lvl4pPr marL="1828952" lvl="3" indent="-381032" algn="ctr" rtl="0">
              <a:spcBef>
                <a:spcPts val="0"/>
              </a:spcBef>
              <a:spcAft>
                <a:spcPts val="0"/>
              </a:spcAft>
              <a:buClr>
                <a:srgbClr val="FFFFFF"/>
              </a:buClr>
              <a:buSzPts val="2400"/>
              <a:buChar char="●"/>
              <a:defRPr i="1">
                <a:solidFill>
                  <a:srgbClr val="FFFFFF"/>
                </a:solidFill>
              </a:defRPr>
            </a:lvl4pPr>
            <a:lvl5pPr marL="2286190" lvl="4" indent="-381032" algn="ctr" rtl="0">
              <a:spcBef>
                <a:spcPts val="0"/>
              </a:spcBef>
              <a:spcAft>
                <a:spcPts val="0"/>
              </a:spcAft>
              <a:buClr>
                <a:srgbClr val="FFFFFF"/>
              </a:buClr>
              <a:buSzPts val="2400"/>
              <a:buChar char="○"/>
              <a:defRPr i="1">
                <a:solidFill>
                  <a:srgbClr val="FFFFFF"/>
                </a:solidFill>
              </a:defRPr>
            </a:lvl5pPr>
            <a:lvl6pPr marL="2743428" lvl="5" indent="-381032" algn="ctr" rtl="0">
              <a:spcBef>
                <a:spcPts val="0"/>
              </a:spcBef>
              <a:spcAft>
                <a:spcPts val="0"/>
              </a:spcAft>
              <a:buClr>
                <a:srgbClr val="FFFFFF"/>
              </a:buClr>
              <a:buSzPts val="2400"/>
              <a:buChar char="■"/>
              <a:defRPr i="1">
                <a:solidFill>
                  <a:srgbClr val="FFFFFF"/>
                </a:solidFill>
              </a:defRPr>
            </a:lvl6pPr>
            <a:lvl7pPr marL="3200667" lvl="6" indent="-381032" algn="ctr" rtl="0">
              <a:spcBef>
                <a:spcPts val="0"/>
              </a:spcBef>
              <a:spcAft>
                <a:spcPts val="0"/>
              </a:spcAft>
              <a:buClr>
                <a:srgbClr val="FFFFFF"/>
              </a:buClr>
              <a:buSzPts val="2400"/>
              <a:buChar char="●"/>
              <a:defRPr i="1">
                <a:solidFill>
                  <a:srgbClr val="FFFFFF"/>
                </a:solidFill>
              </a:defRPr>
            </a:lvl7pPr>
            <a:lvl8pPr marL="3657904" lvl="7" indent="-381032" algn="ctr" rtl="0">
              <a:spcBef>
                <a:spcPts val="0"/>
              </a:spcBef>
              <a:spcAft>
                <a:spcPts val="0"/>
              </a:spcAft>
              <a:buClr>
                <a:srgbClr val="FFFFFF"/>
              </a:buClr>
              <a:buSzPts val="2400"/>
              <a:buChar char="○"/>
              <a:defRPr i="1">
                <a:solidFill>
                  <a:srgbClr val="FFFFFF"/>
                </a:solidFill>
              </a:defRPr>
            </a:lvl8pPr>
            <a:lvl9pPr marL="4115143" lvl="8" indent="-381032" algn="ctr">
              <a:spcBef>
                <a:spcPts val="0"/>
              </a:spcBef>
              <a:spcAft>
                <a:spcPts val="0"/>
              </a:spcAft>
              <a:buClr>
                <a:srgbClr val="FFFFFF"/>
              </a:buClr>
              <a:buSzPts val="2400"/>
              <a:buChar char="■"/>
              <a:defRPr i="1">
                <a:solidFill>
                  <a:srgbClr val="FFFFFF"/>
                </a:solidFill>
              </a:defRPr>
            </a:lvl9pPr>
          </a:lstStyle>
          <a:p>
            <a:endParaRPr/>
          </a:p>
        </p:txBody>
      </p:sp>
      <p:sp>
        <p:nvSpPr>
          <p:cNvPr id="22" name="Google Shape;22;p4"/>
          <p:cNvSpPr txBox="1"/>
          <p:nvPr/>
        </p:nvSpPr>
        <p:spPr>
          <a:xfrm>
            <a:off x="3593400" y="625299"/>
            <a:ext cx="1957200" cy="871600"/>
          </a:xfrm>
          <a:prstGeom prst="rect">
            <a:avLst/>
          </a:prstGeom>
          <a:noFill/>
          <a:ln>
            <a:noFill/>
          </a:ln>
        </p:spPr>
        <p:txBody>
          <a:bodyPr spcFirstLastPara="1" wrap="square" lIns="91425" tIns="91425" rIns="91425" bIns="91425" anchor="t" anchorCtr="0">
            <a:noAutofit/>
          </a:bodyPr>
          <a:lstStyle/>
          <a:p>
            <a:pPr marL="0" marR="0" lvl="0" indent="0" algn="ctr" defTabSz="914476" rtl="0" eaLnBrk="1" fontAlgn="auto" latinLnBrk="0" hangingPunct="1">
              <a:lnSpc>
                <a:spcPct val="100000"/>
              </a:lnSpc>
              <a:spcBef>
                <a:spcPts val="0"/>
              </a:spcBef>
              <a:spcAft>
                <a:spcPts val="0"/>
              </a:spcAft>
              <a:buClr>
                <a:srgbClr val="000000"/>
              </a:buClr>
              <a:buSzTx/>
              <a:buFont typeface="Arial"/>
              <a:buNone/>
              <a:tabLst/>
              <a:defRPr/>
            </a:pPr>
            <a:r>
              <a:rPr kumimoji="0" lang="en" sz="9600" b="0" i="0" u="none" strike="noStrike" kern="0" cap="none" spc="0" normalizeH="0" baseline="0" noProof="0">
                <a:ln>
                  <a:noFill/>
                </a:ln>
                <a:solidFill>
                  <a:srgbClr val="25516C"/>
                </a:solidFill>
                <a:effectLst/>
                <a:uLnTx/>
                <a:uFillTx/>
                <a:latin typeface="Montserrat"/>
                <a:ea typeface="Montserrat"/>
                <a:cs typeface="Montserrat"/>
                <a:sym typeface="Montserrat"/>
              </a:rPr>
              <a:t>“</a:t>
            </a:r>
            <a:endParaRPr kumimoji="0" sz="9600" b="0" i="0" u="none" strike="noStrike" kern="0" cap="none" spc="0" normalizeH="0" baseline="0" noProof="0">
              <a:ln>
                <a:noFill/>
              </a:ln>
              <a:solidFill>
                <a:srgbClr val="25516C"/>
              </a:solidFill>
              <a:effectLst/>
              <a:uLnTx/>
              <a:uFillTx/>
              <a:latin typeface="Montserrat"/>
              <a:ea typeface="Montserrat"/>
              <a:cs typeface="Montserrat"/>
              <a:sym typeface="Montserrat"/>
            </a:endParaRPr>
          </a:p>
        </p:txBody>
      </p:sp>
      <p:sp>
        <p:nvSpPr>
          <p:cNvPr id="23" name="Google Shape;23;p4"/>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30929456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 name="Google Shape;26;p5"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7" name="Google Shape;27;p5"/>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913267"/>
            <a:ext cx="7131300" cy="3706800"/>
          </a:xfrm>
          <a:prstGeom prst="rect">
            <a:avLst/>
          </a:prstGeom>
        </p:spPr>
        <p:txBody>
          <a:bodyPr spcFirstLastPara="1" wrap="square" lIns="91425" tIns="91425" rIns="91425" bIns="91425" anchor="t" anchorCtr="0">
            <a:noAutofit/>
          </a:bodyPr>
          <a:lstStyle>
            <a:lvl1pPr marL="457238" lvl="0" indent="-381032">
              <a:spcBef>
                <a:spcPts val="600"/>
              </a:spcBef>
              <a:spcAft>
                <a:spcPts val="0"/>
              </a:spcAft>
              <a:buSzPts val="2400"/>
              <a:buChar char="»"/>
              <a:defRPr/>
            </a:lvl1pPr>
            <a:lvl2pPr marL="914476" lvl="1" indent="-381032">
              <a:spcBef>
                <a:spcPts val="0"/>
              </a:spcBef>
              <a:spcAft>
                <a:spcPts val="0"/>
              </a:spcAft>
              <a:buSzPts val="2400"/>
              <a:buChar char="»"/>
              <a:defRPr/>
            </a:lvl2pPr>
            <a:lvl3pPr marL="1371715" lvl="2" indent="-381032">
              <a:spcBef>
                <a:spcPts val="0"/>
              </a:spcBef>
              <a:spcAft>
                <a:spcPts val="0"/>
              </a:spcAft>
              <a:buSzPts val="2400"/>
              <a:buChar char="»"/>
              <a:defRPr/>
            </a:lvl3pPr>
            <a:lvl4pPr marL="1828952" lvl="3" indent="-381032">
              <a:spcBef>
                <a:spcPts val="0"/>
              </a:spcBef>
              <a:spcAft>
                <a:spcPts val="0"/>
              </a:spcAft>
              <a:buSzPts val="2400"/>
              <a:buChar char="●"/>
              <a:defRPr/>
            </a:lvl4pPr>
            <a:lvl5pPr marL="2286190" lvl="4" indent="-381032">
              <a:spcBef>
                <a:spcPts val="0"/>
              </a:spcBef>
              <a:spcAft>
                <a:spcPts val="0"/>
              </a:spcAft>
              <a:buSzPts val="2400"/>
              <a:buChar char="○"/>
              <a:defRPr/>
            </a:lvl5pPr>
            <a:lvl6pPr marL="2743428" lvl="5" indent="-381032">
              <a:spcBef>
                <a:spcPts val="0"/>
              </a:spcBef>
              <a:spcAft>
                <a:spcPts val="0"/>
              </a:spcAft>
              <a:buSzPts val="2400"/>
              <a:buChar char="■"/>
              <a:defRPr/>
            </a:lvl6pPr>
            <a:lvl7pPr marL="3200667" lvl="6" indent="-381032">
              <a:spcBef>
                <a:spcPts val="0"/>
              </a:spcBef>
              <a:spcAft>
                <a:spcPts val="0"/>
              </a:spcAft>
              <a:buSzPts val="2400"/>
              <a:buChar char="●"/>
              <a:defRPr/>
            </a:lvl7pPr>
            <a:lvl8pPr marL="3657904" lvl="7" indent="-381032">
              <a:spcBef>
                <a:spcPts val="0"/>
              </a:spcBef>
              <a:spcAft>
                <a:spcPts val="0"/>
              </a:spcAft>
              <a:buSzPts val="2400"/>
              <a:buChar char="○"/>
              <a:defRPr/>
            </a:lvl8pPr>
            <a:lvl9pPr marL="4115143" lvl="8" indent="-381032">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5107967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2" name="Google Shape;32;p6"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33" name="Google Shape;33;p6"/>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1"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84019380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9" name="Google Shape;39;p7"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0" name="Google Shape;40;p7"/>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1"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8528314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7" name="Google Shape;47;p8"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8" name="Google Shape;48;p8"/>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9260391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5203912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p:nvPr/>
        </p:nvSpPr>
        <p:spPr>
          <a:xfrm>
            <a:off x="-25" y="5100252"/>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5" name="Google Shape;55;p10"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6" name="Google Shape;56;p10"/>
          <p:cNvSpPr txBox="1">
            <a:spLocks noGrp="1"/>
          </p:cNvSpPr>
          <p:nvPr>
            <p:ph type="body" idx="1"/>
          </p:nvPr>
        </p:nvSpPr>
        <p:spPr>
          <a:xfrm>
            <a:off x="782250" y="5100267"/>
            <a:ext cx="7609200" cy="895200"/>
          </a:xfrm>
          <a:prstGeom prst="rect">
            <a:avLst/>
          </a:prstGeom>
        </p:spPr>
        <p:txBody>
          <a:bodyPr spcFirstLastPara="1" wrap="square" lIns="91425" tIns="91425" rIns="91425" bIns="91425" anchor="ctr" anchorCtr="0">
            <a:noAutofit/>
          </a:bodyPr>
          <a:lstStyle>
            <a:lvl1pPr marL="457238" lvl="0" indent="-228619">
              <a:spcBef>
                <a:spcPts val="360"/>
              </a:spcBef>
              <a:spcAft>
                <a:spcPts val="0"/>
              </a:spcAft>
              <a:buClr>
                <a:srgbClr val="FFFFFF"/>
              </a:buClr>
              <a:buSzPts val="1400"/>
              <a:buNone/>
              <a:defRPr sz="1400">
                <a:solidFill>
                  <a:srgbClr val="FFFFFF"/>
                </a:solidFill>
              </a:defRPr>
            </a:lvl1pPr>
          </a:lstStyle>
          <a:p>
            <a:endParaRPr/>
          </a:p>
        </p:txBody>
      </p:sp>
      <p:sp>
        <p:nvSpPr>
          <p:cNvPr id="57" name="Google Shape;57;p10"/>
          <p:cNvSpPr txBox="1">
            <a:spLocks noGrp="1"/>
          </p:cNvSpPr>
          <p:nvPr>
            <p:ph type="sldNum" idx="12"/>
          </p:nvPr>
        </p:nvSpPr>
        <p:spPr>
          <a:xfrm>
            <a:off x="7842625" y="864967"/>
            <a:ext cx="548700" cy="552800"/>
          </a:xfrm>
          <a:prstGeom prst="rect">
            <a:avLst/>
          </a:prstGeom>
        </p:spPr>
        <p:txBody>
          <a:bodyPr spcFirstLastPara="1" wrap="square" lIns="91425" tIns="91425" rIns="91425" bIns="91425" anchor="b"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defTabSz="914476">
              <a:buClr>
                <a:srgbClr val="000000"/>
              </a:buClr>
            </a:pPr>
            <a:fld id="{00000000-1234-1234-1234-123412341234}" type="slidenum">
              <a:rPr lang="es-VE" kern="0" smtClean="0">
                <a:solidFill>
                  <a:srgbClr val="00BEF2"/>
                </a:solidFill>
              </a:rPr>
              <a:pPr defTabSz="914476">
                <a:buClr>
                  <a:srgbClr val="000000"/>
                </a:buClr>
              </a:pPr>
              <a:t>‹Nº›</a:t>
            </a:fld>
            <a:endParaRPr lang="es-VE" kern="0">
              <a:solidFill>
                <a:srgbClr val="00BEF2"/>
              </a:solidFill>
            </a:endParaRPr>
          </a:p>
        </p:txBody>
      </p:sp>
    </p:spTree>
    <p:extLst>
      <p:ext uri="{BB962C8B-B14F-4D97-AF65-F5344CB8AC3E}">
        <p14:creationId xmlns="" xmlns:p14="http://schemas.microsoft.com/office/powerpoint/2010/main" val="41094256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0" name="Google Shape;60;p11"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61" name="Google Shape;61;p11"/>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13401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 Horizontal">
    <p:spTree>
      <p:nvGrpSpPr>
        <p:cNvPr id="1" name=""/>
        <p:cNvGrpSpPr/>
        <p:nvPr/>
      </p:nvGrpSpPr>
      <p:grpSpPr>
        <a:xfrm>
          <a:off x="0" y="0"/>
          <a:ext cx="0" cy="0"/>
          <a:chOff x="0" y="0"/>
          <a:chExt cx="0" cy="0"/>
        </a:xfrm>
      </p:grpSpPr>
      <p:sp>
        <p:nvSpPr>
          <p:cNvPr id="24" name="正方形/長方形 23"/>
          <p:cNvSpPr/>
          <p:nvPr userDrawn="1"/>
        </p:nvSpPr>
        <p:spPr>
          <a:xfrm>
            <a:off x="798566" y="4689140"/>
            <a:ext cx="2092914" cy="1560173"/>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正方形/長方形 22"/>
          <p:cNvSpPr/>
          <p:nvPr userDrawn="1"/>
        </p:nvSpPr>
        <p:spPr>
          <a:xfrm>
            <a:off x="798566" y="2948947"/>
            <a:ext cx="2092914" cy="1560173"/>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 name="正方形/長方形 4"/>
          <p:cNvSpPr/>
          <p:nvPr userDrawn="1"/>
        </p:nvSpPr>
        <p:spPr>
          <a:xfrm>
            <a:off x="798566" y="1178750"/>
            <a:ext cx="2092914" cy="1560173"/>
          </a:xfrm>
          <a:prstGeom prst="rect">
            <a:avLst/>
          </a:prstGeom>
          <a:solidFill>
            <a:schemeClr val="accent1">
              <a:lumMod val="20000"/>
              <a:lumOff val="80000"/>
              <a:alpha val="3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0" name="図プレースホルダー 9"/>
          <p:cNvSpPr>
            <a:spLocks noGrp="1"/>
          </p:cNvSpPr>
          <p:nvPr>
            <p:ph type="pic" sz="quarter" idx="12" hasCustomPrompt="1"/>
          </p:nvPr>
        </p:nvSpPr>
        <p:spPr>
          <a:xfrm>
            <a:off x="870093" y="1289261"/>
            <a:ext cx="1949861" cy="1339154"/>
          </a:xfrm>
          <a:prstGeom prst="rect">
            <a:avLst/>
          </a:prstGeom>
        </p:spPr>
        <p:txBody>
          <a:bodyPr/>
          <a:lstStyle>
            <a:lvl1pPr>
              <a:defRPr baseline="0"/>
            </a:lvl1pPr>
          </a:lstStyle>
          <a:p>
            <a:r>
              <a:rPr kumimoji="1" lang="en-US" altLang="ja-JP" dirty="0"/>
              <a:t>Add an image</a:t>
            </a:r>
            <a:endParaRPr kumimoji="1" lang="ja-JP" altLang="en-US" dirty="0"/>
          </a:p>
        </p:txBody>
      </p:sp>
      <p:sp>
        <p:nvSpPr>
          <p:cNvPr id="14" name="図プレースホルダー 9"/>
          <p:cNvSpPr>
            <a:spLocks noGrp="1"/>
          </p:cNvSpPr>
          <p:nvPr>
            <p:ph type="pic" sz="quarter" idx="13" hasCustomPrompt="1"/>
          </p:nvPr>
        </p:nvSpPr>
        <p:spPr>
          <a:xfrm>
            <a:off x="870093" y="3059458"/>
            <a:ext cx="1949861" cy="1339154"/>
          </a:xfrm>
          <a:prstGeom prst="rect">
            <a:avLst/>
          </a:prstGeom>
        </p:spPr>
        <p:txBody>
          <a:bodyPr/>
          <a:lstStyle/>
          <a:p>
            <a:r>
              <a:rPr kumimoji="1" lang="en-US" altLang="ja-JP" dirty="0"/>
              <a:t>Add an image</a:t>
            </a:r>
            <a:endParaRPr kumimoji="1" lang="ja-JP" altLang="en-US" dirty="0"/>
          </a:p>
        </p:txBody>
      </p:sp>
      <p:sp>
        <p:nvSpPr>
          <p:cNvPr id="16" name="図プレースホルダー 9"/>
          <p:cNvSpPr>
            <a:spLocks noGrp="1"/>
          </p:cNvSpPr>
          <p:nvPr>
            <p:ph type="pic" sz="quarter" idx="14" hasCustomPrompt="1"/>
          </p:nvPr>
        </p:nvSpPr>
        <p:spPr>
          <a:xfrm>
            <a:off x="870093" y="4799651"/>
            <a:ext cx="1949861" cy="1339154"/>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7" name="テキスト プレースホルダー 11"/>
          <p:cNvSpPr>
            <a:spLocks noGrp="1"/>
          </p:cNvSpPr>
          <p:nvPr>
            <p:ph type="body" sz="quarter" idx="15" hasCustomPrompt="1"/>
          </p:nvPr>
        </p:nvSpPr>
        <p:spPr>
          <a:xfrm>
            <a:off x="3013377" y="1565038"/>
            <a:ext cx="5339371" cy="11627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16" hasCustomPrompt="1"/>
          </p:nvPr>
        </p:nvSpPr>
        <p:spPr>
          <a:xfrm>
            <a:off x="3013377" y="1178751"/>
            <a:ext cx="533937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19" name="テキスト プレースホルダー 11"/>
          <p:cNvSpPr>
            <a:spLocks noGrp="1"/>
          </p:cNvSpPr>
          <p:nvPr>
            <p:ph type="body" sz="quarter" idx="17" hasCustomPrompt="1"/>
          </p:nvPr>
        </p:nvSpPr>
        <p:spPr>
          <a:xfrm>
            <a:off x="3013377" y="3336819"/>
            <a:ext cx="5339371" cy="11627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18" hasCustomPrompt="1"/>
          </p:nvPr>
        </p:nvSpPr>
        <p:spPr>
          <a:xfrm>
            <a:off x="3013377" y="2950532"/>
            <a:ext cx="533937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1" name="テキスト プレースホルダー 11"/>
          <p:cNvSpPr>
            <a:spLocks noGrp="1"/>
          </p:cNvSpPr>
          <p:nvPr>
            <p:ph type="body" sz="quarter" idx="19" hasCustomPrompt="1"/>
          </p:nvPr>
        </p:nvSpPr>
        <p:spPr>
          <a:xfrm>
            <a:off x="3013377" y="5086567"/>
            <a:ext cx="5339371" cy="11627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0" hasCustomPrompt="1"/>
          </p:nvPr>
        </p:nvSpPr>
        <p:spPr>
          <a:xfrm>
            <a:off x="3013377" y="4700280"/>
            <a:ext cx="533937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0345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500"/>
                            </p:stCondLst>
                            <p:childTnLst>
                              <p:par>
                                <p:cTn id="31" presetID="10"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5" grpId="0" animBg="1"/>
      <p:bldP spid="10" grpId="0"/>
      <p:bldP spid="14" grpId="0"/>
      <p:bldP spid="16" grpId="0"/>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 name="Google Shape;11;p2"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2" name="Google Shape;12;p2"/>
          <p:cNvSpPr txBox="1">
            <a:spLocks noGrp="1"/>
          </p:cNvSpPr>
          <p:nvPr>
            <p:ph type="ctrTitle"/>
          </p:nvPr>
        </p:nvSpPr>
        <p:spPr>
          <a:xfrm>
            <a:off x="1139200" y="860733"/>
            <a:ext cx="6865800" cy="2568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extLst>
      <p:ext uri="{BB962C8B-B14F-4D97-AF65-F5344CB8AC3E}">
        <p14:creationId xmlns="" xmlns:p14="http://schemas.microsoft.com/office/powerpoint/2010/main" val="32384906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Google Shape;15;p3"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6" name="Google Shape;16;p3"/>
          <p:cNvSpPr txBox="1">
            <a:spLocks noGrp="1"/>
          </p:cNvSpPr>
          <p:nvPr>
            <p:ph type="ctrTitle"/>
          </p:nvPr>
        </p:nvSpPr>
        <p:spPr>
          <a:xfrm>
            <a:off x="1154400" y="3635133"/>
            <a:ext cx="6835200" cy="15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4294733"/>
            <a:ext cx="683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extLst>
      <p:ext uri="{BB962C8B-B14F-4D97-AF65-F5344CB8AC3E}">
        <p14:creationId xmlns="" xmlns:p14="http://schemas.microsoft.com/office/powerpoint/2010/main" val="5150808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25" y="1760167"/>
            <a:ext cx="9144000" cy="509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 name="Google Shape;20;p4"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1" name="Google Shape;21;p4"/>
          <p:cNvSpPr txBox="1">
            <a:spLocks noGrp="1"/>
          </p:cNvSpPr>
          <p:nvPr>
            <p:ph type="body" idx="1"/>
          </p:nvPr>
        </p:nvSpPr>
        <p:spPr>
          <a:xfrm>
            <a:off x="1602475" y="1760167"/>
            <a:ext cx="5939100" cy="4234400"/>
          </a:xfrm>
          <a:prstGeom prst="rect">
            <a:avLst/>
          </a:prstGeom>
        </p:spPr>
        <p:txBody>
          <a:bodyPr spcFirstLastPara="1" wrap="square" lIns="91425" tIns="91425" rIns="91425" bIns="91425" anchor="ctr" anchorCtr="0">
            <a:noAutofit/>
          </a:bodyPr>
          <a:lstStyle>
            <a:lvl1pPr marL="457238" lvl="0" indent="-381032" algn="ctr" rtl="0">
              <a:spcBef>
                <a:spcPts val="600"/>
              </a:spcBef>
              <a:spcAft>
                <a:spcPts val="0"/>
              </a:spcAft>
              <a:buClr>
                <a:srgbClr val="FFFFFF"/>
              </a:buClr>
              <a:buSzPts val="2400"/>
              <a:buChar char="»"/>
              <a:defRPr i="1">
                <a:solidFill>
                  <a:srgbClr val="FFFFFF"/>
                </a:solidFill>
              </a:defRPr>
            </a:lvl1pPr>
            <a:lvl2pPr marL="914476" lvl="1" indent="-381032" algn="ctr" rtl="0">
              <a:spcBef>
                <a:spcPts val="0"/>
              </a:spcBef>
              <a:spcAft>
                <a:spcPts val="0"/>
              </a:spcAft>
              <a:buClr>
                <a:srgbClr val="FFFFFF"/>
              </a:buClr>
              <a:buSzPts val="2400"/>
              <a:buChar char="»"/>
              <a:defRPr i="1">
                <a:solidFill>
                  <a:srgbClr val="FFFFFF"/>
                </a:solidFill>
              </a:defRPr>
            </a:lvl2pPr>
            <a:lvl3pPr marL="1371715" lvl="2" indent="-381032" algn="ctr" rtl="0">
              <a:spcBef>
                <a:spcPts val="0"/>
              </a:spcBef>
              <a:spcAft>
                <a:spcPts val="0"/>
              </a:spcAft>
              <a:buClr>
                <a:srgbClr val="FFFFFF"/>
              </a:buClr>
              <a:buSzPts val="2400"/>
              <a:buChar char="»"/>
              <a:defRPr i="1">
                <a:solidFill>
                  <a:srgbClr val="FFFFFF"/>
                </a:solidFill>
              </a:defRPr>
            </a:lvl3pPr>
            <a:lvl4pPr marL="1828952" lvl="3" indent="-381032" algn="ctr" rtl="0">
              <a:spcBef>
                <a:spcPts val="0"/>
              </a:spcBef>
              <a:spcAft>
                <a:spcPts val="0"/>
              </a:spcAft>
              <a:buClr>
                <a:srgbClr val="FFFFFF"/>
              </a:buClr>
              <a:buSzPts val="2400"/>
              <a:buChar char="●"/>
              <a:defRPr i="1">
                <a:solidFill>
                  <a:srgbClr val="FFFFFF"/>
                </a:solidFill>
              </a:defRPr>
            </a:lvl4pPr>
            <a:lvl5pPr marL="2286190" lvl="4" indent="-381032" algn="ctr" rtl="0">
              <a:spcBef>
                <a:spcPts val="0"/>
              </a:spcBef>
              <a:spcAft>
                <a:spcPts val="0"/>
              </a:spcAft>
              <a:buClr>
                <a:srgbClr val="FFFFFF"/>
              </a:buClr>
              <a:buSzPts val="2400"/>
              <a:buChar char="○"/>
              <a:defRPr i="1">
                <a:solidFill>
                  <a:srgbClr val="FFFFFF"/>
                </a:solidFill>
              </a:defRPr>
            </a:lvl5pPr>
            <a:lvl6pPr marL="2743428" lvl="5" indent="-381032" algn="ctr" rtl="0">
              <a:spcBef>
                <a:spcPts val="0"/>
              </a:spcBef>
              <a:spcAft>
                <a:spcPts val="0"/>
              </a:spcAft>
              <a:buClr>
                <a:srgbClr val="FFFFFF"/>
              </a:buClr>
              <a:buSzPts val="2400"/>
              <a:buChar char="■"/>
              <a:defRPr i="1">
                <a:solidFill>
                  <a:srgbClr val="FFFFFF"/>
                </a:solidFill>
              </a:defRPr>
            </a:lvl6pPr>
            <a:lvl7pPr marL="3200667" lvl="6" indent="-381032" algn="ctr" rtl="0">
              <a:spcBef>
                <a:spcPts val="0"/>
              </a:spcBef>
              <a:spcAft>
                <a:spcPts val="0"/>
              </a:spcAft>
              <a:buClr>
                <a:srgbClr val="FFFFFF"/>
              </a:buClr>
              <a:buSzPts val="2400"/>
              <a:buChar char="●"/>
              <a:defRPr i="1">
                <a:solidFill>
                  <a:srgbClr val="FFFFFF"/>
                </a:solidFill>
              </a:defRPr>
            </a:lvl7pPr>
            <a:lvl8pPr marL="3657904" lvl="7" indent="-381032" algn="ctr" rtl="0">
              <a:spcBef>
                <a:spcPts val="0"/>
              </a:spcBef>
              <a:spcAft>
                <a:spcPts val="0"/>
              </a:spcAft>
              <a:buClr>
                <a:srgbClr val="FFFFFF"/>
              </a:buClr>
              <a:buSzPts val="2400"/>
              <a:buChar char="○"/>
              <a:defRPr i="1">
                <a:solidFill>
                  <a:srgbClr val="FFFFFF"/>
                </a:solidFill>
              </a:defRPr>
            </a:lvl8pPr>
            <a:lvl9pPr marL="4115143" lvl="8" indent="-381032" algn="ctr">
              <a:spcBef>
                <a:spcPts val="0"/>
              </a:spcBef>
              <a:spcAft>
                <a:spcPts val="0"/>
              </a:spcAft>
              <a:buClr>
                <a:srgbClr val="FFFFFF"/>
              </a:buClr>
              <a:buSzPts val="2400"/>
              <a:buChar char="■"/>
              <a:defRPr i="1">
                <a:solidFill>
                  <a:srgbClr val="FFFFFF"/>
                </a:solidFill>
              </a:defRPr>
            </a:lvl9pPr>
          </a:lstStyle>
          <a:p>
            <a:endParaRPr/>
          </a:p>
        </p:txBody>
      </p:sp>
      <p:sp>
        <p:nvSpPr>
          <p:cNvPr id="22" name="Google Shape;22;p4"/>
          <p:cNvSpPr txBox="1"/>
          <p:nvPr/>
        </p:nvSpPr>
        <p:spPr>
          <a:xfrm>
            <a:off x="3593400" y="625299"/>
            <a:ext cx="1957200" cy="871600"/>
          </a:xfrm>
          <a:prstGeom prst="rect">
            <a:avLst/>
          </a:prstGeom>
          <a:noFill/>
          <a:ln>
            <a:noFill/>
          </a:ln>
        </p:spPr>
        <p:txBody>
          <a:bodyPr spcFirstLastPara="1" wrap="square" lIns="91425" tIns="91425" rIns="91425" bIns="91425" anchor="t" anchorCtr="0">
            <a:noAutofit/>
          </a:bodyPr>
          <a:lstStyle/>
          <a:p>
            <a:pPr marL="0" marR="0" lvl="0" indent="0" algn="ctr" defTabSz="914476" rtl="0" eaLnBrk="1" fontAlgn="auto" latinLnBrk="0" hangingPunct="1">
              <a:lnSpc>
                <a:spcPct val="100000"/>
              </a:lnSpc>
              <a:spcBef>
                <a:spcPts val="0"/>
              </a:spcBef>
              <a:spcAft>
                <a:spcPts val="0"/>
              </a:spcAft>
              <a:buClr>
                <a:srgbClr val="000000"/>
              </a:buClr>
              <a:buSzTx/>
              <a:buFont typeface="Arial"/>
              <a:buNone/>
              <a:tabLst/>
              <a:defRPr/>
            </a:pPr>
            <a:r>
              <a:rPr kumimoji="0" lang="en" sz="9600" b="0" i="0" u="none" strike="noStrike" kern="0" cap="none" spc="0" normalizeH="0" baseline="0" noProof="0">
                <a:ln>
                  <a:noFill/>
                </a:ln>
                <a:solidFill>
                  <a:srgbClr val="25516C"/>
                </a:solidFill>
                <a:effectLst/>
                <a:uLnTx/>
                <a:uFillTx/>
                <a:latin typeface="Montserrat"/>
                <a:ea typeface="Montserrat"/>
                <a:cs typeface="Montserrat"/>
                <a:sym typeface="Montserrat"/>
              </a:rPr>
              <a:t>“</a:t>
            </a:r>
            <a:endParaRPr kumimoji="0" sz="9600" b="0" i="0" u="none" strike="noStrike" kern="0" cap="none" spc="0" normalizeH="0" baseline="0" noProof="0">
              <a:ln>
                <a:noFill/>
              </a:ln>
              <a:solidFill>
                <a:srgbClr val="25516C"/>
              </a:solidFill>
              <a:effectLst/>
              <a:uLnTx/>
              <a:uFillTx/>
              <a:latin typeface="Montserrat"/>
              <a:ea typeface="Montserrat"/>
              <a:cs typeface="Montserrat"/>
              <a:sym typeface="Montserrat"/>
            </a:endParaRPr>
          </a:p>
        </p:txBody>
      </p:sp>
      <p:sp>
        <p:nvSpPr>
          <p:cNvPr id="23" name="Google Shape;23;p4"/>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3610557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 name="Google Shape;26;p5"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7" name="Google Shape;27;p5"/>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913267"/>
            <a:ext cx="7131300" cy="3706800"/>
          </a:xfrm>
          <a:prstGeom prst="rect">
            <a:avLst/>
          </a:prstGeom>
        </p:spPr>
        <p:txBody>
          <a:bodyPr spcFirstLastPara="1" wrap="square" lIns="91425" tIns="91425" rIns="91425" bIns="91425" anchor="t" anchorCtr="0">
            <a:noAutofit/>
          </a:bodyPr>
          <a:lstStyle>
            <a:lvl1pPr marL="457238" lvl="0" indent="-381032">
              <a:spcBef>
                <a:spcPts val="600"/>
              </a:spcBef>
              <a:spcAft>
                <a:spcPts val="0"/>
              </a:spcAft>
              <a:buSzPts val="2400"/>
              <a:buChar char="»"/>
              <a:defRPr/>
            </a:lvl1pPr>
            <a:lvl2pPr marL="914476" lvl="1" indent="-381032">
              <a:spcBef>
                <a:spcPts val="0"/>
              </a:spcBef>
              <a:spcAft>
                <a:spcPts val="0"/>
              </a:spcAft>
              <a:buSzPts val="2400"/>
              <a:buChar char="»"/>
              <a:defRPr/>
            </a:lvl2pPr>
            <a:lvl3pPr marL="1371715" lvl="2" indent="-381032">
              <a:spcBef>
                <a:spcPts val="0"/>
              </a:spcBef>
              <a:spcAft>
                <a:spcPts val="0"/>
              </a:spcAft>
              <a:buSzPts val="2400"/>
              <a:buChar char="»"/>
              <a:defRPr/>
            </a:lvl3pPr>
            <a:lvl4pPr marL="1828952" lvl="3" indent="-381032">
              <a:spcBef>
                <a:spcPts val="0"/>
              </a:spcBef>
              <a:spcAft>
                <a:spcPts val="0"/>
              </a:spcAft>
              <a:buSzPts val="2400"/>
              <a:buChar char="●"/>
              <a:defRPr/>
            </a:lvl4pPr>
            <a:lvl5pPr marL="2286190" lvl="4" indent="-381032">
              <a:spcBef>
                <a:spcPts val="0"/>
              </a:spcBef>
              <a:spcAft>
                <a:spcPts val="0"/>
              </a:spcAft>
              <a:buSzPts val="2400"/>
              <a:buChar char="○"/>
              <a:defRPr/>
            </a:lvl5pPr>
            <a:lvl6pPr marL="2743428" lvl="5" indent="-381032">
              <a:spcBef>
                <a:spcPts val="0"/>
              </a:spcBef>
              <a:spcAft>
                <a:spcPts val="0"/>
              </a:spcAft>
              <a:buSzPts val="2400"/>
              <a:buChar char="■"/>
              <a:defRPr/>
            </a:lvl6pPr>
            <a:lvl7pPr marL="3200667" lvl="6" indent="-381032">
              <a:spcBef>
                <a:spcPts val="0"/>
              </a:spcBef>
              <a:spcAft>
                <a:spcPts val="0"/>
              </a:spcAft>
              <a:buSzPts val="2400"/>
              <a:buChar char="●"/>
              <a:defRPr/>
            </a:lvl7pPr>
            <a:lvl8pPr marL="3657904" lvl="7" indent="-381032">
              <a:spcBef>
                <a:spcPts val="0"/>
              </a:spcBef>
              <a:spcAft>
                <a:spcPts val="0"/>
              </a:spcAft>
              <a:buSzPts val="2400"/>
              <a:buChar char="○"/>
              <a:defRPr/>
            </a:lvl8pPr>
            <a:lvl9pPr marL="4115143" lvl="8" indent="-381032">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6057181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2" name="Google Shape;32;p6"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33" name="Google Shape;33;p6"/>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1"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61490249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9" name="Google Shape;39;p7"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0" name="Google Shape;40;p7"/>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1"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1870187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7" name="Google Shape;47;p8"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8" name="Google Shape;48;p8"/>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5953585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2414474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p:nvPr/>
        </p:nvSpPr>
        <p:spPr>
          <a:xfrm>
            <a:off x="-25" y="5100252"/>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5" name="Google Shape;55;p10"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6" name="Google Shape;56;p10"/>
          <p:cNvSpPr txBox="1">
            <a:spLocks noGrp="1"/>
          </p:cNvSpPr>
          <p:nvPr>
            <p:ph type="body" idx="1"/>
          </p:nvPr>
        </p:nvSpPr>
        <p:spPr>
          <a:xfrm>
            <a:off x="782250" y="5100267"/>
            <a:ext cx="7609200" cy="895200"/>
          </a:xfrm>
          <a:prstGeom prst="rect">
            <a:avLst/>
          </a:prstGeom>
        </p:spPr>
        <p:txBody>
          <a:bodyPr spcFirstLastPara="1" wrap="square" lIns="91425" tIns="91425" rIns="91425" bIns="91425" anchor="ctr" anchorCtr="0">
            <a:noAutofit/>
          </a:bodyPr>
          <a:lstStyle>
            <a:lvl1pPr marL="457238" lvl="0" indent="-228619">
              <a:spcBef>
                <a:spcPts val="360"/>
              </a:spcBef>
              <a:spcAft>
                <a:spcPts val="0"/>
              </a:spcAft>
              <a:buClr>
                <a:srgbClr val="FFFFFF"/>
              </a:buClr>
              <a:buSzPts val="1400"/>
              <a:buNone/>
              <a:defRPr sz="1400">
                <a:solidFill>
                  <a:srgbClr val="FFFFFF"/>
                </a:solidFill>
              </a:defRPr>
            </a:lvl1pPr>
          </a:lstStyle>
          <a:p>
            <a:endParaRPr/>
          </a:p>
        </p:txBody>
      </p:sp>
      <p:sp>
        <p:nvSpPr>
          <p:cNvPr id="57" name="Google Shape;57;p10"/>
          <p:cNvSpPr txBox="1">
            <a:spLocks noGrp="1"/>
          </p:cNvSpPr>
          <p:nvPr>
            <p:ph type="sldNum" idx="12"/>
          </p:nvPr>
        </p:nvSpPr>
        <p:spPr>
          <a:xfrm>
            <a:off x="7842625" y="864967"/>
            <a:ext cx="548700" cy="552800"/>
          </a:xfrm>
          <a:prstGeom prst="rect">
            <a:avLst/>
          </a:prstGeom>
        </p:spPr>
        <p:txBody>
          <a:bodyPr spcFirstLastPara="1" wrap="square" lIns="91425" tIns="91425" rIns="91425" bIns="91425" anchor="b"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defTabSz="914476">
              <a:buClr>
                <a:srgbClr val="000000"/>
              </a:buClr>
            </a:pPr>
            <a:fld id="{00000000-1234-1234-1234-123412341234}" type="slidenum">
              <a:rPr lang="es-VE" kern="0" smtClean="0">
                <a:solidFill>
                  <a:srgbClr val="00BEF2"/>
                </a:solidFill>
              </a:rPr>
              <a:pPr defTabSz="914476">
                <a:buClr>
                  <a:srgbClr val="000000"/>
                </a:buClr>
              </a:pPr>
              <a:t>‹Nº›</a:t>
            </a:fld>
            <a:endParaRPr lang="es-VE" kern="0">
              <a:solidFill>
                <a:srgbClr val="00BEF2"/>
              </a:solidFill>
            </a:endParaRPr>
          </a:p>
        </p:txBody>
      </p:sp>
    </p:spTree>
    <p:extLst>
      <p:ext uri="{BB962C8B-B14F-4D97-AF65-F5344CB8AC3E}">
        <p14:creationId xmlns="" xmlns:p14="http://schemas.microsoft.com/office/powerpoint/2010/main" val="29106512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0" name="Google Shape;60;p11"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61" name="Google Shape;61;p11"/>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422781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48203" y="1298763"/>
            <a:ext cx="2586159" cy="695796"/>
          </a:xfrm>
        </p:spPr>
        <p:txBody>
          <a:bodyPr anchor="b">
            <a:noAutofit/>
          </a:bodyPr>
          <a:lstStyle>
            <a:lvl1pPr algn="l">
              <a:defRPr sz="1800" spc="15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548203" y="2024563"/>
            <a:ext cx="2586159" cy="3930437"/>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endParaRPr lang="en-US" dirty="0"/>
          </a:p>
        </p:txBody>
      </p:sp>
      <p:sp>
        <p:nvSpPr>
          <p:cNvPr id="9" name="テキスト プレースホルダー 11"/>
          <p:cNvSpPr>
            <a:spLocks noGrp="1"/>
          </p:cNvSpPr>
          <p:nvPr>
            <p:ph type="body" sz="quarter" idx="16" hasCustomPrompt="1"/>
          </p:nvPr>
        </p:nvSpPr>
        <p:spPr>
          <a:xfrm>
            <a:off x="3266741" y="1323048"/>
            <a:ext cx="2586159" cy="695796"/>
          </a:xfrm>
        </p:spPr>
        <p:txBody>
          <a:bodyPr anchor="b">
            <a:noAutofit/>
          </a:bodyPr>
          <a:lstStyle>
            <a:lvl1pPr algn="l">
              <a:defRPr sz="1800" spc="150">
                <a:solidFill>
                  <a:schemeClr val="accent1"/>
                </a:solidFill>
                <a:latin typeface="+mj-lt"/>
              </a:defRPr>
            </a:lvl1pPr>
          </a:lstStyle>
          <a:p>
            <a:pPr lvl="0"/>
            <a:r>
              <a:rPr lang="en-US" altLang="ja-JP" dirty="0"/>
              <a:t>TEXT HERE</a:t>
            </a:r>
            <a:endParaRPr lang="en-US" dirty="0"/>
          </a:p>
        </p:txBody>
      </p:sp>
      <p:sp>
        <p:nvSpPr>
          <p:cNvPr id="10" name="テキスト プレースホルダー 11"/>
          <p:cNvSpPr>
            <a:spLocks noGrp="1"/>
          </p:cNvSpPr>
          <p:nvPr>
            <p:ph type="body" sz="quarter" idx="17" hasCustomPrompt="1"/>
          </p:nvPr>
        </p:nvSpPr>
        <p:spPr>
          <a:xfrm>
            <a:off x="3266741" y="2048847"/>
            <a:ext cx="2586159" cy="3930437"/>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1"/>
          </p:cNvSpPr>
          <p:nvPr>
            <p:ph type="body" sz="quarter" idx="18" hasCustomPrompt="1"/>
          </p:nvPr>
        </p:nvSpPr>
        <p:spPr>
          <a:xfrm>
            <a:off x="5989780" y="1323048"/>
            <a:ext cx="2586159" cy="695796"/>
          </a:xfrm>
        </p:spPr>
        <p:txBody>
          <a:bodyPr anchor="b">
            <a:noAutofit/>
          </a:bodyPr>
          <a:lstStyle>
            <a:lvl1pPr algn="l">
              <a:defRPr sz="1800" spc="15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1"/>
          </p:cNvSpPr>
          <p:nvPr>
            <p:ph type="body" sz="quarter" idx="19" hasCustomPrompt="1"/>
          </p:nvPr>
        </p:nvSpPr>
        <p:spPr>
          <a:xfrm>
            <a:off x="5989780" y="2048847"/>
            <a:ext cx="2586159" cy="3930437"/>
          </a:xfrm>
        </p:spPr>
        <p:txBody>
          <a:bodyPr anchor="t">
            <a:noAutofit/>
          </a:bodyPr>
          <a:lstStyle>
            <a:lvl1pPr algn="l">
              <a:lnSpc>
                <a:spcPct val="120000"/>
              </a:lnSpc>
              <a:spcBef>
                <a:spcPts val="600"/>
              </a:spcBef>
              <a:defRPr sz="1000">
                <a:solidFill>
                  <a:schemeClr val="tx1"/>
                </a:solidFill>
                <a:latin typeface="+mn-lt"/>
              </a:defRPr>
            </a:lvl1pPr>
          </a:lstStyle>
          <a:p>
            <a:pPr lvl="0"/>
            <a:r>
              <a:rPr lang="en-US" altLang="ja-JP" dirty="0"/>
              <a:t>Text Here</a:t>
            </a:r>
            <a:endParaRPr lang="en-US" dirty="0"/>
          </a:p>
        </p:txBody>
      </p:sp>
      <p:sp>
        <p:nvSpPr>
          <p:cNvPr id="13" name="正方形/長方形 12"/>
          <p:cNvSpPr/>
          <p:nvPr userDrawn="1"/>
        </p:nvSpPr>
        <p:spPr>
          <a:xfrm>
            <a:off x="453685" y="1571268"/>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正方形/長方形 13"/>
          <p:cNvSpPr/>
          <p:nvPr userDrawn="1"/>
        </p:nvSpPr>
        <p:spPr>
          <a:xfrm>
            <a:off x="3176724" y="1571268"/>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正方形/長方形 14"/>
          <p:cNvSpPr/>
          <p:nvPr userDrawn="1"/>
        </p:nvSpPr>
        <p:spPr>
          <a:xfrm>
            <a:off x="5899763" y="1571268"/>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406759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50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8" decel="100000" fill="hold" grpId="0" nodeType="afterEffect">
                                  <p:stCondLst>
                                    <p:cond delay="5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P spid="13" grpId="0" animBg="1"/>
      <p:bldP spid="14" grpId="0" animBg="1"/>
      <p:bldP spid="15" grpId="0" animBg="1"/>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 name="Google Shape;11;p2"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2" name="Google Shape;12;p2"/>
          <p:cNvSpPr txBox="1">
            <a:spLocks noGrp="1"/>
          </p:cNvSpPr>
          <p:nvPr>
            <p:ph type="ctrTitle"/>
          </p:nvPr>
        </p:nvSpPr>
        <p:spPr>
          <a:xfrm>
            <a:off x="1139200" y="860733"/>
            <a:ext cx="6865800" cy="2568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extLst>
      <p:ext uri="{BB962C8B-B14F-4D97-AF65-F5344CB8AC3E}">
        <p14:creationId xmlns="" xmlns:p14="http://schemas.microsoft.com/office/powerpoint/2010/main" val="28436153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Google Shape;15;p3"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6" name="Google Shape;16;p3"/>
          <p:cNvSpPr txBox="1">
            <a:spLocks noGrp="1"/>
          </p:cNvSpPr>
          <p:nvPr>
            <p:ph type="ctrTitle"/>
          </p:nvPr>
        </p:nvSpPr>
        <p:spPr>
          <a:xfrm>
            <a:off x="1154400" y="3635133"/>
            <a:ext cx="6835200" cy="15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4294733"/>
            <a:ext cx="683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extLst>
      <p:ext uri="{BB962C8B-B14F-4D97-AF65-F5344CB8AC3E}">
        <p14:creationId xmlns="" xmlns:p14="http://schemas.microsoft.com/office/powerpoint/2010/main" val="5145603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25" y="1760167"/>
            <a:ext cx="9144000" cy="509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 name="Google Shape;20;p4"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1" name="Google Shape;21;p4"/>
          <p:cNvSpPr txBox="1">
            <a:spLocks noGrp="1"/>
          </p:cNvSpPr>
          <p:nvPr>
            <p:ph type="body" idx="1"/>
          </p:nvPr>
        </p:nvSpPr>
        <p:spPr>
          <a:xfrm>
            <a:off x="1602475" y="1760167"/>
            <a:ext cx="5939100" cy="4234400"/>
          </a:xfrm>
          <a:prstGeom prst="rect">
            <a:avLst/>
          </a:prstGeom>
        </p:spPr>
        <p:txBody>
          <a:bodyPr spcFirstLastPara="1" wrap="square" lIns="91425" tIns="91425" rIns="91425" bIns="91425" anchor="ctr" anchorCtr="0">
            <a:noAutofit/>
          </a:bodyPr>
          <a:lstStyle>
            <a:lvl1pPr marL="457238" lvl="0" indent="-381032" algn="ctr" rtl="0">
              <a:spcBef>
                <a:spcPts val="600"/>
              </a:spcBef>
              <a:spcAft>
                <a:spcPts val="0"/>
              </a:spcAft>
              <a:buClr>
                <a:srgbClr val="FFFFFF"/>
              </a:buClr>
              <a:buSzPts val="2400"/>
              <a:buChar char="»"/>
              <a:defRPr i="1">
                <a:solidFill>
                  <a:srgbClr val="FFFFFF"/>
                </a:solidFill>
              </a:defRPr>
            </a:lvl1pPr>
            <a:lvl2pPr marL="914476" lvl="1" indent="-381032" algn="ctr" rtl="0">
              <a:spcBef>
                <a:spcPts val="0"/>
              </a:spcBef>
              <a:spcAft>
                <a:spcPts val="0"/>
              </a:spcAft>
              <a:buClr>
                <a:srgbClr val="FFFFFF"/>
              </a:buClr>
              <a:buSzPts val="2400"/>
              <a:buChar char="»"/>
              <a:defRPr i="1">
                <a:solidFill>
                  <a:srgbClr val="FFFFFF"/>
                </a:solidFill>
              </a:defRPr>
            </a:lvl2pPr>
            <a:lvl3pPr marL="1371715" lvl="2" indent="-381032" algn="ctr" rtl="0">
              <a:spcBef>
                <a:spcPts val="0"/>
              </a:spcBef>
              <a:spcAft>
                <a:spcPts val="0"/>
              </a:spcAft>
              <a:buClr>
                <a:srgbClr val="FFFFFF"/>
              </a:buClr>
              <a:buSzPts val="2400"/>
              <a:buChar char="»"/>
              <a:defRPr i="1">
                <a:solidFill>
                  <a:srgbClr val="FFFFFF"/>
                </a:solidFill>
              </a:defRPr>
            </a:lvl3pPr>
            <a:lvl4pPr marL="1828952" lvl="3" indent="-381032" algn="ctr" rtl="0">
              <a:spcBef>
                <a:spcPts val="0"/>
              </a:spcBef>
              <a:spcAft>
                <a:spcPts val="0"/>
              </a:spcAft>
              <a:buClr>
                <a:srgbClr val="FFFFFF"/>
              </a:buClr>
              <a:buSzPts val="2400"/>
              <a:buChar char="●"/>
              <a:defRPr i="1">
                <a:solidFill>
                  <a:srgbClr val="FFFFFF"/>
                </a:solidFill>
              </a:defRPr>
            </a:lvl4pPr>
            <a:lvl5pPr marL="2286190" lvl="4" indent="-381032" algn="ctr" rtl="0">
              <a:spcBef>
                <a:spcPts val="0"/>
              </a:spcBef>
              <a:spcAft>
                <a:spcPts val="0"/>
              </a:spcAft>
              <a:buClr>
                <a:srgbClr val="FFFFFF"/>
              </a:buClr>
              <a:buSzPts val="2400"/>
              <a:buChar char="○"/>
              <a:defRPr i="1">
                <a:solidFill>
                  <a:srgbClr val="FFFFFF"/>
                </a:solidFill>
              </a:defRPr>
            </a:lvl5pPr>
            <a:lvl6pPr marL="2743428" lvl="5" indent="-381032" algn="ctr" rtl="0">
              <a:spcBef>
                <a:spcPts val="0"/>
              </a:spcBef>
              <a:spcAft>
                <a:spcPts val="0"/>
              </a:spcAft>
              <a:buClr>
                <a:srgbClr val="FFFFFF"/>
              </a:buClr>
              <a:buSzPts val="2400"/>
              <a:buChar char="■"/>
              <a:defRPr i="1">
                <a:solidFill>
                  <a:srgbClr val="FFFFFF"/>
                </a:solidFill>
              </a:defRPr>
            </a:lvl6pPr>
            <a:lvl7pPr marL="3200667" lvl="6" indent="-381032" algn="ctr" rtl="0">
              <a:spcBef>
                <a:spcPts val="0"/>
              </a:spcBef>
              <a:spcAft>
                <a:spcPts val="0"/>
              </a:spcAft>
              <a:buClr>
                <a:srgbClr val="FFFFFF"/>
              </a:buClr>
              <a:buSzPts val="2400"/>
              <a:buChar char="●"/>
              <a:defRPr i="1">
                <a:solidFill>
                  <a:srgbClr val="FFFFFF"/>
                </a:solidFill>
              </a:defRPr>
            </a:lvl7pPr>
            <a:lvl8pPr marL="3657904" lvl="7" indent="-381032" algn="ctr" rtl="0">
              <a:spcBef>
                <a:spcPts val="0"/>
              </a:spcBef>
              <a:spcAft>
                <a:spcPts val="0"/>
              </a:spcAft>
              <a:buClr>
                <a:srgbClr val="FFFFFF"/>
              </a:buClr>
              <a:buSzPts val="2400"/>
              <a:buChar char="○"/>
              <a:defRPr i="1">
                <a:solidFill>
                  <a:srgbClr val="FFFFFF"/>
                </a:solidFill>
              </a:defRPr>
            </a:lvl8pPr>
            <a:lvl9pPr marL="4115143" lvl="8" indent="-381032" algn="ctr">
              <a:spcBef>
                <a:spcPts val="0"/>
              </a:spcBef>
              <a:spcAft>
                <a:spcPts val="0"/>
              </a:spcAft>
              <a:buClr>
                <a:srgbClr val="FFFFFF"/>
              </a:buClr>
              <a:buSzPts val="2400"/>
              <a:buChar char="■"/>
              <a:defRPr i="1">
                <a:solidFill>
                  <a:srgbClr val="FFFFFF"/>
                </a:solidFill>
              </a:defRPr>
            </a:lvl9pPr>
          </a:lstStyle>
          <a:p>
            <a:endParaRPr/>
          </a:p>
        </p:txBody>
      </p:sp>
      <p:sp>
        <p:nvSpPr>
          <p:cNvPr id="22" name="Google Shape;22;p4"/>
          <p:cNvSpPr txBox="1"/>
          <p:nvPr/>
        </p:nvSpPr>
        <p:spPr>
          <a:xfrm>
            <a:off x="3593400" y="625299"/>
            <a:ext cx="1957200" cy="871600"/>
          </a:xfrm>
          <a:prstGeom prst="rect">
            <a:avLst/>
          </a:prstGeom>
          <a:noFill/>
          <a:ln>
            <a:noFill/>
          </a:ln>
        </p:spPr>
        <p:txBody>
          <a:bodyPr spcFirstLastPara="1" wrap="square" lIns="91425" tIns="91425" rIns="91425" bIns="91425" anchor="t" anchorCtr="0">
            <a:noAutofit/>
          </a:bodyPr>
          <a:lstStyle/>
          <a:p>
            <a:pPr marL="0" marR="0" lvl="0" indent="0" algn="ctr" defTabSz="914476" rtl="0" eaLnBrk="1" fontAlgn="auto" latinLnBrk="0" hangingPunct="1">
              <a:lnSpc>
                <a:spcPct val="100000"/>
              </a:lnSpc>
              <a:spcBef>
                <a:spcPts val="0"/>
              </a:spcBef>
              <a:spcAft>
                <a:spcPts val="0"/>
              </a:spcAft>
              <a:buClr>
                <a:srgbClr val="000000"/>
              </a:buClr>
              <a:buSzTx/>
              <a:buFont typeface="Arial"/>
              <a:buNone/>
              <a:tabLst/>
              <a:defRPr/>
            </a:pPr>
            <a:r>
              <a:rPr kumimoji="0" lang="en" sz="9600" b="0" i="0" u="none" strike="noStrike" kern="0" cap="none" spc="0" normalizeH="0" baseline="0" noProof="0">
                <a:ln>
                  <a:noFill/>
                </a:ln>
                <a:solidFill>
                  <a:srgbClr val="25516C"/>
                </a:solidFill>
                <a:effectLst/>
                <a:uLnTx/>
                <a:uFillTx/>
                <a:latin typeface="Montserrat"/>
                <a:ea typeface="Montserrat"/>
                <a:cs typeface="Montserrat"/>
                <a:sym typeface="Montserrat"/>
              </a:rPr>
              <a:t>“</a:t>
            </a:r>
            <a:endParaRPr kumimoji="0" sz="9600" b="0" i="0" u="none" strike="noStrike" kern="0" cap="none" spc="0" normalizeH="0" baseline="0" noProof="0">
              <a:ln>
                <a:noFill/>
              </a:ln>
              <a:solidFill>
                <a:srgbClr val="25516C"/>
              </a:solidFill>
              <a:effectLst/>
              <a:uLnTx/>
              <a:uFillTx/>
              <a:latin typeface="Montserrat"/>
              <a:ea typeface="Montserrat"/>
              <a:cs typeface="Montserrat"/>
              <a:sym typeface="Montserrat"/>
            </a:endParaRPr>
          </a:p>
        </p:txBody>
      </p:sp>
      <p:sp>
        <p:nvSpPr>
          <p:cNvPr id="23" name="Google Shape;23;p4"/>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474270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 name="Google Shape;26;p5"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7" name="Google Shape;27;p5"/>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913267"/>
            <a:ext cx="7131300" cy="3706800"/>
          </a:xfrm>
          <a:prstGeom prst="rect">
            <a:avLst/>
          </a:prstGeom>
        </p:spPr>
        <p:txBody>
          <a:bodyPr spcFirstLastPara="1" wrap="square" lIns="91425" tIns="91425" rIns="91425" bIns="91425" anchor="t" anchorCtr="0">
            <a:noAutofit/>
          </a:bodyPr>
          <a:lstStyle>
            <a:lvl1pPr marL="457238" lvl="0" indent="-381032">
              <a:spcBef>
                <a:spcPts val="600"/>
              </a:spcBef>
              <a:spcAft>
                <a:spcPts val="0"/>
              </a:spcAft>
              <a:buSzPts val="2400"/>
              <a:buChar char="»"/>
              <a:defRPr/>
            </a:lvl1pPr>
            <a:lvl2pPr marL="914476" lvl="1" indent="-381032">
              <a:spcBef>
                <a:spcPts val="0"/>
              </a:spcBef>
              <a:spcAft>
                <a:spcPts val="0"/>
              </a:spcAft>
              <a:buSzPts val="2400"/>
              <a:buChar char="»"/>
              <a:defRPr/>
            </a:lvl2pPr>
            <a:lvl3pPr marL="1371715" lvl="2" indent="-381032">
              <a:spcBef>
                <a:spcPts val="0"/>
              </a:spcBef>
              <a:spcAft>
                <a:spcPts val="0"/>
              </a:spcAft>
              <a:buSzPts val="2400"/>
              <a:buChar char="»"/>
              <a:defRPr/>
            </a:lvl3pPr>
            <a:lvl4pPr marL="1828952" lvl="3" indent="-381032">
              <a:spcBef>
                <a:spcPts val="0"/>
              </a:spcBef>
              <a:spcAft>
                <a:spcPts val="0"/>
              </a:spcAft>
              <a:buSzPts val="2400"/>
              <a:buChar char="●"/>
              <a:defRPr/>
            </a:lvl4pPr>
            <a:lvl5pPr marL="2286190" lvl="4" indent="-381032">
              <a:spcBef>
                <a:spcPts val="0"/>
              </a:spcBef>
              <a:spcAft>
                <a:spcPts val="0"/>
              </a:spcAft>
              <a:buSzPts val="2400"/>
              <a:buChar char="○"/>
              <a:defRPr/>
            </a:lvl5pPr>
            <a:lvl6pPr marL="2743428" lvl="5" indent="-381032">
              <a:spcBef>
                <a:spcPts val="0"/>
              </a:spcBef>
              <a:spcAft>
                <a:spcPts val="0"/>
              </a:spcAft>
              <a:buSzPts val="2400"/>
              <a:buChar char="■"/>
              <a:defRPr/>
            </a:lvl6pPr>
            <a:lvl7pPr marL="3200667" lvl="6" indent="-381032">
              <a:spcBef>
                <a:spcPts val="0"/>
              </a:spcBef>
              <a:spcAft>
                <a:spcPts val="0"/>
              </a:spcAft>
              <a:buSzPts val="2400"/>
              <a:buChar char="●"/>
              <a:defRPr/>
            </a:lvl7pPr>
            <a:lvl8pPr marL="3657904" lvl="7" indent="-381032">
              <a:spcBef>
                <a:spcPts val="0"/>
              </a:spcBef>
              <a:spcAft>
                <a:spcPts val="0"/>
              </a:spcAft>
              <a:buSzPts val="2400"/>
              <a:buChar char="○"/>
              <a:defRPr/>
            </a:lvl8pPr>
            <a:lvl9pPr marL="4115143" lvl="8" indent="-381032">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8446065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2" name="Google Shape;32;p6"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33" name="Google Shape;33;p6"/>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1"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41922631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9" name="Google Shape;39;p7"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0" name="Google Shape;40;p7"/>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1"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7042221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7" name="Google Shape;47;p8"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8" name="Google Shape;48;p8"/>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7277170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6181690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p:nvPr/>
        </p:nvSpPr>
        <p:spPr>
          <a:xfrm>
            <a:off x="-25" y="5100252"/>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5" name="Google Shape;55;p10"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6" name="Google Shape;56;p10"/>
          <p:cNvSpPr txBox="1">
            <a:spLocks noGrp="1"/>
          </p:cNvSpPr>
          <p:nvPr>
            <p:ph type="body" idx="1"/>
          </p:nvPr>
        </p:nvSpPr>
        <p:spPr>
          <a:xfrm>
            <a:off x="782250" y="5100267"/>
            <a:ext cx="7609200" cy="895200"/>
          </a:xfrm>
          <a:prstGeom prst="rect">
            <a:avLst/>
          </a:prstGeom>
        </p:spPr>
        <p:txBody>
          <a:bodyPr spcFirstLastPara="1" wrap="square" lIns="91425" tIns="91425" rIns="91425" bIns="91425" anchor="ctr" anchorCtr="0">
            <a:noAutofit/>
          </a:bodyPr>
          <a:lstStyle>
            <a:lvl1pPr marL="457238" lvl="0" indent="-228619">
              <a:spcBef>
                <a:spcPts val="360"/>
              </a:spcBef>
              <a:spcAft>
                <a:spcPts val="0"/>
              </a:spcAft>
              <a:buClr>
                <a:srgbClr val="FFFFFF"/>
              </a:buClr>
              <a:buSzPts val="1400"/>
              <a:buNone/>
              <a:defRPr sz="1400">
                <a:solidFill>
                  <a:srgbClr val="FFFFFF"/>
                </a:solidFill>
              </a:defRPr>
            </a:lvl1pPr>
          </a:lstStyle>
          <a:p>
            <a:endParaRPr/>
          </a:p>
        </p:txBody>
      </p:sp>
      <p:sp>
        <p:nvSpPr>
          <p:cNvPr id="57" name="Google Shape;57;p10"/>
          <p:cNvSpPr txBox="1">
            <a:spLocks noGrp="1"/>
          </p:cNvSpPr>
          <p:nvPr>
            <p:ph type="sldNum" idx="12"/>
          </p:nvPr>
        </p:nvSpPr>
        <p:spPr>
          <a:xfrm>
            <a:off x="7842625" y="864967"/>
            <a:ext cx="548700" cy="552800"/>
          </a:xfrm>
          <a:prstGeom prst="rect">
            <a:avLst/>
          </a:prstGeom>
        </p:spPr>
        <p:txBody>
          <a:bodyPr spcFirstLastPara="1" wrap="square" lIns="91425" tIns="91425" rIns="91425" bIns="91425" anchor="b"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defTabSz="914476">
              <a:buClr>
                <a:srgbClr val="000000"/>
              </a:buClr>
            </a:pPr>
            <a:fld id="{00000000-1234-1234-1234-123412341234}" type="slidenum">
              <a:rPr lang="es-VE" kern="0" smtClean="0">
                <a:solidFill>
                  <a:srgbClr val="00BEF2"/>
                </a:solidFill>
              </a:rPr>
              <a:pPr defTabSz="914476">
                <a:buClr>
                  <a:srgbClr val="000000"/>
                </a:buClr>
              </a:pPr>
              <a:t>‹Nº›</a:t>
            </a:fld>
            <a:endParaRPr lang="es-VE" kern="0">
              <a:solidFill>
                <a:srgbClr val="00BEF2"/>
              </a:solidFill>
            </a:endParaRPr>
          </a:p>
        </p:txBody>
      </p:sp>
    </p:spTree>
    <p:extLst>
      <p:ext uri="{BB962C8B-B14F-4D97-AF65-F5344CB8AC3E}">
        <p14:creationId xmlns="" xmlns:p14="http://schemas.microsoft.com/office/powerpoint/2010/main" val="11134568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60" name="Google Shape;60;p11"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61" name="Google Shape;61;p11"/>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34852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op 1">
    <p:spTree>
      <p:nvGrpSpPr>
        <p:cNvPr id="1" name=""/>
        <p:cNvGrpSpPr/>
        <p:nvPr/>
      </p:nvGrpSpPr>
      <p:grpSpPr>
        <a:xfrm>
          <a:off x="0" y="0"/>
          <a:ext cx="0" cy="0"/>
          <a:chOff x="0" y="0"/>
          <a:chExt cx="0" cy="0"/>
        </a:xfrm>
      </p:grpSpPr>
      <p:sp>
        <p:nvSpPr>
          <p:cNvPr id="32" name="円/楕円 31"/>
          <p:cNvSpPr/>
          <p:nvPr userDrawn="1"/>
        </p:nvSpPr>
        <p:spPr>
          <a:xfrm>
            <a:off x="3020865" y="1663518"/>
            <a:ext cx="3096784" cy="4128687"/>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3" name="円/楕円 32"/>
          <p:cNvSpPr/>
          <p:nvPr userDrawn="1"/>
        </p:nvSpPr>
        <p:spPr>
          <a:xfrm>
            <a:off x="3491774" y="2291342"/>
            <a:ext cx="2154967" cy="2873041"/>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8" name="ドーナツ 7"/>
          <p:cNvSpPr/>
          <p:nvPr userDrawn="1"/>
        </p:nvSpPr>
        <p:spPr>
          <a:xfrm>
            <a:off x="3199729" y="1899820"/>
            <a:ext cx="2731080" cy="3641124"/>
          </a:xfrm>
          <a:prstGeom prst="donut">
            <a:avLst>
              <a:gd name="adj" fmla="val 7805"/>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9" name="環状矢印 8"/>
          <p:cNvSpPr/>
          <p:nvPr userDrawn="1"/>
        </p:nvSpPr>
        <p:spPr>
          <a:xfrm>
            <a:off x="4572000" y="1889101"/>
            <a:ext cx="1512324" cy="183876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40000"/>
              <a:lumOff val="6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2" name="環状矢印 8"/>
          <p:cNvSpPr/>
          <p:nvPr userDrawn="1"/>
        </p:nvSpPr>
        <p:spPr>
          <a:xfrm rot="5400000">
            <a:off x="4236004" y="4041416"/>
            <a:ext cx="2016257" cy="137919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3" name="環状矢印 8"/>
          <p:cNvSpPr/>
          <p:nvPr userDrawn="1"/>
        </p:nvSpPr>
        <p:spPr>
          <a:xfrm rot="10800000">
            <a:off x="3056502" y="3721511"/>
            <a:ext cx="1512324" cy="183876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4" name="環状矢印 8"/>
          <p:cNvSpPr/>
          <p:nvPr userDrawn="1"/>
        </p:nvSpPr>
        <p:spPr>
          <a:xfrm rot="16200000">
            <a:off x="2875866" y="2016309"/>
            <a:ext cx="2016257" cy="1379190"/>
          </a:xfrm>
          <a:custGeom>
            <a:avLst/>
            <a:gdLst>
              <a:gd name="connsiteX0" fmla="*/ 3370992 w 6761982"/>
              <a:gd name="connsiteY0" fmla="*/ 634089 h 6761982"/>
              <a:gd name="connsiteX1" fmla="*/ 6093620 w 6761982"/>
              <a:gd name="connsiteY1" fmla="*/ 2948305 h 6761982"/>
              <a:gd name="connsiteX2" fmla="*/ 6709702 w 6761982"/>
              <a:gd name="connsiteY2" fmla="*/ 3039968 h 6761982"/>
              <a:gd name="connsiteX3" fmla="*/ 5889126 w 6761982"/>
              <a:gd name="connsiteY3" fmla="*/ 3754160 h 6761982"/>
              <a:gd name="connsiteX4" fmla="*/ 5037612 w 6761982"/>
              <a:gd name="connsiteY4" fmla="*/ 2791189 h 6761982"/>
              <a:gd name="connsiteX5" fmla="*/ 5651484 w 6761982"/>
              <a:gd name="connsiteY5" fmla="*/ 2882523 h 6761982"/>
              <a:gd name="connsiteX6" fmla="*/ 3372529 w 6761982"/>
              <a:gd name="connsiteY6" fmla="*/ 1056439 h 6761982"/>
              <a:gd name="connsiteX7" fmla="*/ 3370992 w 6761982"/>
              <a:gd name="connsiteY7" fmla="*/ 634089 h 6761982"/>
              <a:gd name="connsiteX0" fmla="*/ 0 w 3338710"/>
              <a:gd name="connsiteY0" fmla="*/ 19 h 2758140"/>
              <a:gd name="connsiteX1" fmla="*/ 2722628 w 3338710"/>
              <a:gd name="connsiteY1" fmla="*/ 2314235 h 2758140"/>
              <a:gd name="connsiteX2" fmla="*/ 3338710 w 3338710"/>
              <a:gd name="connsiteY2" fmla="*/ 2405898 h 2758140"/>
              <a:gd name="connsiteX3" fmla="*/ 2480034 w 3338710"/>
              <a:gd name="connsiteY3" fmla="*/ 2758140 h 2758140"/>
              <a:gd name="connsiteX4" fmla="*/ 1666620 w 3338710"/>
              <a:gd name="connsiteY4" fmla="*/ 2157119 h 2758140"/>
              <a:gd name="connsiteX5" fmla="*/ 2280492 w 3338710"/>
              <a:gd name="connsiteY5" fmla="*/ 2248453 h 2758140"/>
              <a:gd name="connsiteX6" fmla="*/ 1537 w 3338710"/>
              <a:gd name="connsiteY6" fmla="*/ 422369 h 2758140"/>
              <a:gd name="connsiteX7" fmla="*/ 0 w 3338710"/>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666620 w 3062485"/>
              <a:gd name="connsiteY4" fmla="*/ 21571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80492 w 3062485"/>
              <a:gd name="connsiteY5" fmla="*/ 224845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33319 h 2758140"/>
              <a:gd name="connsiteX5" fmla="*/ 2290017 w 3062485"/>
              <a:gd name="connsiteY5" fmla="*/ 2305603 h 2758140"/>
              <a:gd name="connsiteX6" fmla="*/ 1537 w 3062485"/>
              <a:gd name="connsiteY6" fmla="*/ 422369 h 2758140"/>
              <a:gd name="connsiteX7" fmla="*/ 0 w 3062485"/>
              <a:gd name="connsiteY7" fmla="*/ 19 h 2758140"/>
              <a:gd name="connsiteX0" fmla="*/ 0 w 3062485"/>
              <a:gd name="connsiteY0" fmla="*/ 19 h 2758140"/>
              <a:gd name="connsiteX1" fmla="*/ 2722628 w 3062485"/>
              <a:gd name="connsiteY1" fmla="*/ 2314235 h 2758140"/>
              <a:gd name="connsiteX2" fmla="*/ 3062485 w 3062485"/>
              <a:gd name="connsiteY2" fmla="*/ 2329698 h 2758140"/>
              <a:gd name="connsiteX3" fmla="*/ 2480034 w 3062485"/>
              <a:gd name="connsiteY3" fmla="*/ 2758140 h 2758140"/>
              <a:gd name="connsiteX4" fmla="*/ 1942845 w 3062485"/>
              <a:gd name="connsiteY4" fmla="*/ 2299994 h 2758140"/>
              <a:gd name="connsiteX5" fmla="*/ 2290017 w 3062485"/>
              <a:gd name="connsiteY5" fmla="*/ 2305603 h 2758140"/>
              <a:gd name="connsiteX6" fmla="*/ 1537 w 3062485"/>
              <a:gd name="connsiteY6" fmla="*/ 422369 h 2758140"/>
              <a:gd name="connsiteX7" fmla="*/ 0 w 30624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4284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22628 w 3024385"/>
              <a:gd name="connsiteY1" fmla="*/ 2314235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61895 w 3024385"/>
              <a:gd name="connsiteY4" fmla="*/ 2299994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480034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 name="connsiteX0" fmla="*/ 0 w 3024385"/>
              <a:gd name="connsiteY0" fmla="*/ 19 h 2758140"/>
              <a:gd name="connsiteX1" fmla="*/ 2703578 w 3024385"/>
              <a:gd name="connsiteY1" fmla="*/ 2304710 h 2758140"/>
              <a:gd name="connsiteX2" fmla="*/ 3024385 w 3024385"/>
              <a:gd name="connsiteY2" fmla="*/ 2310648 h 2758140"/>
              <a:gd name="connsiteX3" fmla="*/ 2508609 w 3024385"/>
              <a:gd name="connsiteY3" fmla="*/ 2758140 h 2758140"/>
              <a:gd name="connsiteX4" fmla="*/ 1980945 w 3024385"/>
              <a:gd name="connsiteY4" fmla="*/ 2309519 h 2758140"/>
              <a:gd name="connsiteX5" fmla="*/ 2290017 w 3024385"/>
              <a:gd name="connsiteY5" fmla="*/ 2305603 h 2758140"/>
              <a:gd name="connsiteX6" fmla="*/ 1537 w 3024385"/>
              <a:gd name="connsiteY6" fmla="*/ 422369 h 2758140"/>
              <a:gd name="connsiteX7" fmla="*/ 0 w 3024385"/>
              <a:gd name="connsiteY7" fmla="*/ 19 h 27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4385" h="2758140">
                <a:moveTo>
                  <a:pt x="0" y="19"/>
                </a:moveTo>
                <a:cubicBezTo>
                  <a:pt x="1353828" y="-4909"/>
                  <a:pt x="2490326" y="967774"/>
                  <a:pt x="2703578" y="2304710"/>
                </a:cubicBezTo>
                <a:lnTo>
                  <a:pt x="3024385" y="2310648"/>
                </a:lnTo>
                <a:lnTo>
                  <a:pt x="2508609" y="2758140"/>
                </a:lnTo>
                <a:lnTo>
                  <a:pt x="1980945" y="2309519"/>
                </a:lnTo>
                <a:lnTo>
                  <a:pt x="2290017" y="2305603"/>
                </a:lnTo>
                <a:cubicBezTo>
                  <a:pt x="2055228" y="1236154"/>
                  <a:pt x="1096448" y="418384"/>
                  <a:pt x="1537" y="422369"/>
                </a:cubicBezTo>
                <a:cubicBezTo>
                  <a:pt x="1025" y="281586"/>
                  <a:pt x="512" y="140802"/>
                  <a:pt x="0" y="19"/>
                </a:cubicBezTo>
                <a:close/>
              </a:path>
            </a:pathLst>
          </a:cu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6" name="円/楕円 15"/>
          <p:cNvSpPr/>
          <p:nvPr userDrawn="1"/>
        </p:nvSpPr>
        <p:spPr>
          <a:xfrm>
            <a:off x="5091427" y="2046043"/>
            <a:ext cx="716754" cy="955589"/>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円/楕円 16"/>
          <p:cNvSpPr/>
          <p:nvPr userDrawn="1"/>
        </p:nvSpPr>
        <p:spPr>
          <a:xfrm>
            <a:off x="5091427" y="4253216"/>
            <a:ext cx="716754" cy="955589"/>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円/楕円 17"/>
          <p:cNvSpPr/>
          <p:nvPr userDrawn="1"/>
        </p:nvSpPr>
        <p:spPr>
          <a:xfrm>
            <a:off x="3283064" y="2046043"/>
            <a:ext cx="716754" cy="955589"/>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円/楕円 18"/>
          <p:cNvSpPr/>
          <p:nvPr userDrawn="1"/>
        </p:nvSpPr>
        <p:spPr>
          <a:xfrm>
            <a:off x="3283064" y="4253216"/>
            <a:ext cx="716754" cy="955589"/>
          </a:xfrm>
          <a:prstGeom prst="ellipse">
            <a:avLst/>
          </a:prstGeom>
          <a:solidFill>
            <a:schemeClr val="accent1">
              <a:alpha val="59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図プレースホルダー 7"/>
          <p:cNvSpPr>
            <a:spLocks noGrp="1"/>
          </p:cNvSpPr>
          <p:nvPr>
            <p:ph type="pic" sz="quarter" idx="16" hasCustomPrompt="1"/>
          </p:nvPr>
        </p:nvSpPr>
        <p:spPr>
          <a:xfrm>
            <a:off x="5295761" y="2323367"/>
            <a:ext cx="308084" cy="410743"/>
          </a:xfrm>
        </p:spPr>
        <p:txBody>
          <a:bodyPr>
            <a:normAutofit/>
          </a:bodyPr>
          <a:lstStyle>
            <a:lvl1pPr>
              <a:defRPr sz="800"/>
            </a:lvl1pPr>
          </a:lstStyle>
          <a:p>
            <a:r>
              <a:rPr kumimoji="1" lang="en-US" altLang="ja-JP" dirty="0"/>
              <a:t>ICON</a:t>
            </a:r>
            <a:endParaRPr kumimoji="1" lang="ja-JP" altLang="en-US" dirty="0"/>
          </a:p>
        </p:txBody>
      </p:sp>
      <p:sp>
        <p:nvSpPr>
          <p:cNvPr id="21" name="図プレースホルダー 7"/>
          <p:cNvSpPr>
            <a:spLocks noGrp="1"/>
          </p:cNvSpPr>
          <p:nvPr>
            <p:ph type="pic" sz="quarter" idx="17" hasCustomPrompt="1"/>
          </p:nvPr>
        </p:nvSpPr>
        <p:spPr>
          <a:xfrm>
            <a:off x="5295761" y="4525639"/>
            <a:ext cx="308084" cy="410743"/>
          </a:xfrm>
        </p:spPr>
        <p:txBody>
          <a:bodyPr>
            <a:normAutofit/>
          </a:bodyPr>
          <a:lstStyle>
            <a:lvl1pPr>
              <a:defRPr sz="800"/>
            </a:lvl1pPr>
          </a:lstStyle>
          <a:p>
            <a:r>
              <a:rPr kumimoji="1" lang="en-US" altLang="ja-JP" dirty="0"/>
              <a:t>ICON</a:t>
            </a:r>
            <a:endParaRPr kumimoji="1" lang="ja-JP" altLang="en-US" dirty="0"/>
          </a:p>
        </p:txBody>
      </p:sp>
      <p:sp>
        <p:nvSpPr>
          <p:cNvPr id="22" name="図プレースホルダー 7"/>
          <p:cNvSpPr>
            <a:spLocks noGrp="1"/>
          </p:cNvSpPr>
          <p:nvPr>
            <p:ph type="pic" sz="quarter" idx="18" hasCustomPrompt="1"/>
          </p:nvPr>
        </p:nvSpPr>
        <p:spPr>
          <a:xfrm>
            <a:off x="3487399" y="2318466"/>
            <a:ext cx="308084" cy="410743"/>
          </a:xfrm>
        </p:spPr>
        <p:txBody>
          <a:bodyPr>
            <a:normAutofit/>
          </a:bodyPr>
          <a:lstStyle>
            <a:lvl1pPr>
              <a:defRPr sz="800"/>
            </a:lvl1pPr>
          </a:lstStyle>
          <a:p>
            <a:r>
              <a:rPr kumimoji="1" lang="en-US" altLang="ja-JP" dirty="0"/>
              <a:t>ICON</a:t>
            </a:r>
            <a:endParaRPr kumimoji="1" lang="ja-JP" altLang="en-US" dirty="0"/>
          </a:p>
        </p:txBody>
      </p:sp>
      <p:sp>
        <p:nvSpPr>
          <p:cNvPr id="23" name="図プレースホルダー 7"/>
          <p:cNvSpPr>
            <a:spLocks noGrp="1"/>
          </p:cNvSpPr>
          <p:nvPr>
            <p:ph type="pic" sz="quarter" idx="19" hasCustomPrompt="1"/>
          </p:nvPr>
        </p:nvSpPr>
        <p:spPr>
          <a:xfrm>
            <a:off x="3487399" y="4520737"/>
            <a:ext cx="308084" cy="410743"/>
          </a:xfrm>
        </p:spPr>
        <p:txBody>
          <a:bodyPr>
            <a:normAutofit/>
          </a:bodyPr>
          <a:lstStyle>
            <a:lvl1pPr>
              <a:defRPr sz="800"/>
            </a:lvl1pPr>
          </a:lstStyle>
          <a:p>
            <a:r>
              <a:rPr kumimoji="1" lang="en-US" altLang="ja-JP" dirty="0"/>
              <a:t>ICON</a:t>
            </a:r>
            <a:endParaRPr kumimoji="1" lang="ja-JP" altLang="en-US" dirty="0"/>
          </a:p>
        </p:txBody>
      </p:sp>
      <p:sp>
        <p:nvSpPr>
          <p:cNvPr id="24" name="テキスト プレースホルダー 11"/>
          <p:cNvSpPr>
            <a:spLocks noGrp="1"/>
          </p:cNvSpPr>
          <p:nvPr>
            <p:ph type="body" sz="quarter" idx="15" hasCustomPrompt="1"/>
          </p:nvPr>
        </p:nvSpPr>
        <p:spPr>
          <a:xfrm>
            <a:off x="6293727" y="2077304"/>
            <a:ext cx="2404641" cy="11627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1"/>
          </p:cNvSpPr>
          <p:nvPr>
            <p:ph type="body" sz="quarter" idx="20" hasCustomPrompt="1"/>
          </p:nvPr>
        </p:nvSpPr>
        <p:spPr>
          <a:xfrm>
            <a:off x="6293727" y="1691017"/>
            <a:ext cx="240464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1"/>
          </p:cNvSpPr>
          <p:nvPr>
            <p:ph type="body" sz="quarter" idx="21" hasCustomPrompt="1"/>
          </p:nvPr>
        </p:nvSpPr>
        <p:spPr>
          <a:xfrm>
            <a:off x="6293727" y="4670186"/>
            <a:ext cx="2404641" cy="11627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22" hasCustomPrompt="1"/>
          </p:nvPr>
        </p:nvSpPr>
        <p:spPr>
          <a:xfrm>
            <a:off x="6293727" y="4283899"/>
            <a:ext cx="240464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23" hasCustomPrompt="1"/>
          </p:nvPr>
        </p:nvSpPr>
        <p:spPr>
          <a:xfrm>
            <a:off x="469070" y="2078760"/>
            <a:ext cx="2404641" cy="1162747"/>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24" hasCustomPrompt="1"/>
          </p:nvPr>
        </p:nvSpPr>
        <p:spPr>
          <a:xfrm>
            <a:off x="469070" y="1692473"/>
            <a:ext cx="2404641"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5" hasCustomPrompt="1"/>
          </p:nvPr>
        </p:nvSpPr>
        <p:spPr>
          <a:xfrm>
            <a:off x="469070" y="4671642"/>
            <a:ext cx="2404641" cy="1162747"/>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31" name="テキスト プレースホルダー 11"/>
          <p:cNvSpPr>
            <a:spLocks noGrp="1"/>
          </p:cNvSpPr>
          <p:nvPr>
            <p:ph type="body" sz="quarter" idx="26" hasCustomPrompt="1"/>
          </p:nvPr>
        </p:nvSpPr>
        <p:spPr>
          <a:xfrm>
            <a:off x="469070" y="4285355"/>
            <a:ext cx="2404641"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4024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1" presetClass="entr" presetSubtype="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750"/>
                                        <p:tgtEl>
                                          <p:spTgt spid="8"/>
                                        </p:tgtEl>
                                      </p:cBhvr>
                                    </p:animEffect>
                                  </p:childTnLst>
                                </p:cTn>
                              </p:par>
                            </p:childTnLst>
                          </p:cTn>
                        </p:par>
                        <p:par>
                          <p:cTn id="15" fill="hold">
                            <p:stCondLst>
                              <p:cond delay="1250"/>
                            </p:stCondLst>
                            <p:childTnLst>
                              <p:par>
                                <p:cTn id="16" presetID="22" presetClass="entr" presetSubtype="8"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2250"/>
                            </p:stCondLst>
                            <p:childTnLst>
                              <p:par>
                                <p:cTn id="20" presetID="10"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2750"/>
                            </p:stCondLst>
                            <p:childTnLst>
                              <p:par>
                                <p:cTn id="33" presetID="22" presetClass="entr" presetSubtype="1" fill="hold" grpId="0" nodeType="afterEffect">
                                  <p:stCondLst>
                                    <p:cond delay="50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par>
                          <p:cTn id="49" fill="hold">
                            <p:stCondLst>
                              <p:cond delay="4250"/>
                            </p:stCondLst>
                            <p:childTnLst>
                              <p:par>
                                <p:cTn id="50" presetID="22" presetClass="entr" presetSubtype="2" fill="hold" grpId="0" nodeType="afterEffect">
                                  <p:stCondLst>
                                    <p:cond delay="50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par>
                          <p:cTn id="53" fill="hold">
                            <p:stCondLst>
                              <p:cond delay="5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par>
                          <p:cTn id="66" fill="hold">
                            <p:stCondLst>
                              <p:cond delay="5750"/>
                            </p:stCondLst>
                            <p:childTnLst>
                              <p:par>
                                <p:cTn id="67" presetID="22" presetClass="entr" presetSubtype="4" fill="hold" grpId="0" nodeType="afterEffect">
                                  <p:stCondLst>
                                    <p:cond delay="500"/>
                                  </p:stCondLst>
                                  <p:childTnLst>
                                    <p:set>
                                      <p:cBhvr>
                                        <p:cTn id="68" dur="1" fill="hold">
                                          <p:stCondLst>
                                            <p:cond delay="0"/>
                                          </p:stCondLst>
                                        </p:cTn>
                                        <p:tgtEl>
                                          <p:spTgt spid="14"/>
                                        </p:tgtEl>
                                        <p:attrNameLst>
                                          <p:attrName>style.visibility</p:attrName>
                                        </p:attrNameLst>
                                      </p:cBhvr>
                                      <p:to>
                                        <p:strVal val="visible"/>
                                      </p:to>
                                    </p:set>
                                    <p:animEffect transition="in" filter="wipe(down)">
                                      <p:cBhvr>
                                        <p:cTn id="69" dur="500"/>
                                        <p:tgtEl>
                                          <p:spTgt spid="14"/>
                                        </p:tgtEl>
                                      </p:cBhvr>
                                    </p:animEffect>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500"/>
                                        <p:tgtEl>
                                          <p:spTgt spid="1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8" grpId="0" animBg="1"/>
      <p:bldP spid="9" grpId="0" animBg="1"/>
      <p:bldP spid="12" grpId="0" animBg="1"/>
      <p:bldP spid="13" grpId="0" animBg="1"/>
      <p:bldP spid="14" grpId="0" animBg="1"/>
      <p:bldP spid="16" grpId="0" animBg="1"/>
      <p:bldP spid="17" grpId="0" animBg="1"/>
      <p:bldP spid="18" grpId="0" animBg="1"/>
      <p:bldP spid="19" grpId="0" animBg="1"/>
      <p:bldP spid="20" grpId="0"/>
      <p:bldP spid="21" grpId="0"/>
      <p:bldP spid="22" grpId="0"/>
      <p:bldP spid="23" grpId="0"/>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 name="Google Shape;11;p2"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2" name="Google Shape;12;p2"/>
          <p:cNvSpPr txBox="1">
            <a:spLocks noGrp="1"/>
          </p:cNvSpPr>
          <p:nvPr>
            <p:ph type="ctrTitle"/>
          </p:nvPr>
        </p:nvSpPr>
        <p:spPr>
          <a:xfrm>
            <a:off x="1139200" y="860733"/>
            <a:ext cx="6865800" cy="2568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a:endParaRPr/>
          </a:p>
        </p:txBody>
      </p:sp>
    </p:spTree>
    <p:extLst>
      <p:ext uri="{BB962C8B-B14F-4D97-AF65-F5344CB8AC3E}">
        <p14:creationId xmlns="" xmlns:p14="http://schemas.microsoft.com/office/powerpoint/2010/main" val="2093970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5" y="0"/>
            <a:ext cx="9144000" cy="3428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5" name="Google Shape;15;p3"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16" name="Google Shape;16;p3"/>
          <p:cNvSpPr txBox="1">
            <a:spLocks noGrp="1"/>
          </p:cNvSpPr>
          <p:nvPr>
            <p:ph type="ctrTitle"/>
          </p:nvPr>
        </p:nvSpPr>
        <p:spPr>
          <a:xfrm>
            <a:off x="1154400" y="3635133"/>
            <a:ext cx="6835200" cy="15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EF2"/>
              </a:buClr>
              <a:buSzPts val="3000"/>
              <a:buNone/>
              <a:defRPr sz="3000">
                <a:solidFill>
                  <a:srgbClr val="00BEF2"/>
                </a:solidFill>
              </a:defRPr>
            </a:lvl1pPr>
            <a:lvl2pPr lvl="1" rtl="0">
              <a:spcBef>
                <a:spcPts val="0"/>
              </a:spcBef>
              <a:spcAft>
                <a:spcPts val="0"/>
              </a:spcAft>
              <a:buClr>
                <a:srgbClr val="00BEF2"/>
              </a:buClr>
              <a:buSzPts val="3000"/>
              <a:buNone/>
              <a:defRPr sz="3000">
                <a:solidFill>
                  <a:srgbClr val="00BEF2"/>
                </a:solidFill>
              </a:defRPr>
            </a:lvl2pPr>
            <a:lvl3pPr lvl="2" rtl="0">
              <a:spcBef>
                <a:spcPts val="0"/>
              </a:spcBef>
              <a:spcAft>
                <a:spcPts val="0"/>
              </a:spcAft>
              <a:buClr>
                <a:srgbClr val="00BEF2"/>
              </a:buClr>
              <a:buSzPts val="3000"/>
              <a:buNone/>
              <a:defRPr sz="3000">
                <a:solidFill>
                  <a:srgbClr val="00BEF2"/>
                </a:solidFill>
              </a:defRPr>
            </a:lvl3pPr>
            <a:lvl4pPr lvl="3" rtl="0">
              <a:spcBef>
                <a:spcPts val="0"/>
              </a:spcBef>
              <a:spcAft>
                <a:spcPts val="0"/>
              </a:spcAft>
              <a:buClr>
                <a:srgbClr val="00BEF2"/>
              </a:buClr>
              <a:buSzPts val="3000"/>
              <a:buNone/>
              <a:defRPr sz="3000">
                <a:solidFill>
                  <a:srgbClr val="00BEF2"/>
                </a:solidFill>
              </a:defRPr>
            </a:lvl4pPr>
            <a:lvl5pPr lvl="4" rtl="0">
              <a:spcBef>
                <a:spcPts val="0"/>
              </a:spcBef>
              <a:spcAft>
                <a:spcPts val="0"/>
              </a:spcAft>
              <a:buClr>
                <a:srgbClr val="00BEF2"/>
              </a:buClr>
              <a:buSzPts val="3000"/>
              <a:buNone/>
              <a:defRPr sz="3000">
                <a:solidFill>
                  <a:srgbClr val="00BEF2"/>
                </a:solidFill>
              </a:defRPr>
            </a:lvl5pPr>
            <a:lvl6pPr lvl="5" rtl="0">
              <a:spcBef>
                <a:spcPts val="0"/>
              </a:spcBef>
              <a:spcAft>
                <a:spcPts val="0"/>
              </a:spcAft>
              <a:buClr>
                <a:srgbClr val="00BEF2"/>
              </a:buClr>
              <a:buSzPts val="3000"/>
              <a:buNone/>
              <a:defRPr sz="3000">
                <a:solidFill>
                  <a:srgbClr val="00BEF2"/>
                </a:solidFill>
              </a:defRPr>
            </a:lvl6pPr>
            <a:lvl7pPr lvl="6" rtl="0">
              <a:spcBef>
                <a:spcPts val="0"/>
              </a:spcBef>
              <a:spcAft>
                <a:spcPts val="0"/>
              </a:spcAft>
              <a:buClr>
                <a:srgbClr val="00BEF2"/>
              </a:buClr>
              <a:buSzPts val="3000"/>
              <a:buNone/>
              <a:defRPr sz="3000">
                <a:solidFill>
                  <a:srgbClr val="00BEF2"/>
                </a:solidFill>
              </a:defRPr>
            </a:lvl7pPr>
            <a:lvl8pPr lvl="7" rtl="0">
              <a:spcBef>
                <a:spcPts val="0"/>
              </a:spcBef>
              <a:spcAft>
                <a:spcPts val="0"/>
              </a:spcAft>
              <a:buClr>
                <a:srgbClr val="00BEF2"/>
              </a:buClr>
              <a:buSzPts val="3000"/>
              <a:buNone/>
              <a:defRPr sz="3000">
                <a:solidFill>
                  <a:srgbClr val="00BEF2"/>
                </a:solidFill>
              </a:defRPr>
            </a:lvl8pPr>
            <a:lvl9pPr lvl="8" rtl="0">
              <a:spcBef>
                <a:spcPts val="0"/>
              </a:spcBef>
              <a:spcAft>
                <a:spcPts val="0"/>
              </a:spcAft>
              <a:buClr>
                <a:srgbClr val="00BEF2"/>
              </a:buClr>
              <a:buSzPts val="3000"/>
              <a:buNone/>
              <a:defRPr sz="3000">
                <a:solidFill>
                  <a:srgbClr val="00BEF2"/>
                </a:solidFill>
              </a:defRPr>
            </a:lvl9pPr>
          </a:lstStyle>
          <a:p>
            <a:endParaRPr/>
          </a:p>
        </p:txBody>
      </p:sp>
      <p:sp>
        <p:nvSpPr>
          <p:cNvPr id="17" name="Google Shape;17;p3"/>
          <p:cNvSpPr txBox="1">
            <a:spLocks noGrp="1"/>
          </p:cNvSpPr>
          <p:nvPr>
            <p:ph type="subTitle" idx="1"/>
          </p:nvPr>
        </p:nvSpPr>
        <p:spPr>
          <a:xfrm>
            <a:off x="1154400" y="4294733"/>
            <a:ext cx="68352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endParaRPr/>
          </a:p>
        </p:txBody>
      </p:sp>
    </p:spTree>
    <p:extLst>
      <p:ext uri="{BB962C8B-B14F-4D97-AF65-F5344CB8AC3E}">
        <p14:creationId xmlns="" xmlns:p14="http://schemas.microsoft.com/office/powerpoint/2010/main" val="314579378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25" y="1760167"/>
            <a:ext cx="9144000" cy="509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 name="Google Shape;20;p4"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1" name="Google Shape;21;p4"/>
          <p:cNvSpPr txBox="1">
            <a:spLocks noGrp="1"/>
          </p:cNvSpPr>
          <p:nvPr>
            <p:ph type="body" idx="1"/>
          </p:nvPr>
        </p:nvSpPr>
        <p:spPr>
          <a:xfrm>
            <a:off x="1602475" y="1760167"/>
            <a:ext cx="5939100" cy="4234400"/>
          </a:xfrm>
          <a:prstGeom prst="rect">
            <a:avLst/>
          </a:prstGeom>
        </p:spPr>
        <p:txBody>
          <a:bodyPr spcFirstLastPara="1" wrap="square" lIns="91425" tIns="91425" rIns="91425" bIns="91425" anchor="ctr" anchorCtr="0">
            <a:noAutofit/>
          </a:bodyPr>
          <a:lstStyle>
            <a:lvl1pPr marL="457238" lvl="0" indent="-381032" algn="ctr" rtl="0">
              <a:spcBef>
                <a:spcPts val="600"/>
              </a:spcBef>
              <a:spcAft>
                <a:spcPts val="0"/>
              </a:spcAft>
              <a:buClr>
                <a:srgbClr val="FFFFFF"/>
              </a:buClr>
              <a:buSzPts val="2400"/>
              <a:buChar char="»"/>
              <a:defRPr i="1">
                <a:solidFill>
                  <a:srgbClr val="FFFFFF"/>
                </a:solidFill>
              </a:defRPr>
            </a:lvl1pPr>
            <a:lvl2pPr marL="914476" lvl="1" indent="-381032" algn="ctr" rtl="0">
              <a:spcBef>
                <a:spcPts val="0"/>
              </a:spcBef>
              <a:spcAft>
                <a:spcPts val="0"/>
              </a:spcAft>
              <a:buClr>
                <a:srgbClr val="FFFFFF"/>
              </a:buClr>
              <a:buSzPts val="2400"/>
              <a:buChar char="»"/>
              <a:defRPr i="1">
                <a:solidFill>
                  <a:srgbClr val="FFFFFF"/>
                </a:solidFill>
              </a:defRPr>
            </a:lvl2pPr>
            <a:lvl3pPr marL="1371715" lvl="2" indent="-381032" algn="ctr" rtl="0">
              <a:spcBef>
                <a:spcPts val="0"/>
              </a:spcBef>
              <a:spcAft>
                <a:spcPts val="0"/>
              </a:spcAft>
              <a:buClr>
                <a:srgbClr val="FFFFFF"/>
              </a:buClr>
              <a:buSzPts val="2400"/>
              <a:buChar char="»"/>
              <a:defRPr i="1">
                <a:solidFill>
                  <a:srgbClr val="FFFFFF"/>
                </a:solidFill>
              </a:defRPr>
            </a:lvl3pPr>
            <a:lvl4pPr marL="1828952" lvl="3" indent="-381032" algn="ctr" rtl="0">
              <a:spcBef>
                <a:spcPts val="0"/>
              </a:spcBef>
              <a:spcAft>
                <a:spcPts val="0"/>
              </a:spcAft>
              <a:buClr>
                <a:srgbClr val="FFFFFF"/>
              </a:buClr>
              <a:buSzPts val="2400"/>
              <a:buChar char="●"/>
              <a:defRPr i="1">
                <a:solidFill>
                  <a:srgbClr val="FFFFFF"/>
                </a:solidFill>
              </a:defRPr>
            </a:lvl4pPr>
            <a:lvl5pPr marL="2286190" lvl="4" indent="-381032" algn="ctr" rtl="0">
              <a:spcBef>
                <a:spcPts val="0"/>
              </a:spcBef>
              <a:spcAft>
                <a:spcPts val="0"/>
              </a:spcAft>
              <a:buClr>
                <a:srgbClr val="FFFFFF"/>
              </a:buClr>
              <a:buSzPts val="2400"/>
              <a:buChar char="○"/>
              <a:defRPr i="1">
                <a:solidFill>
                  <a:srgbClr val="FFFFFF"/>
                </a:solidFill>
              </a:defRPr>
            </a:lvl5pPr>
            <a:lvl6pPr marL="2743428" lvl="5" indent="-381032" algn="ctr" rtl="0">
              <a:spcBef>
                <a:spcPts val="0"/>
              </a:spcBef>
              <a:spcAft>
                <a:spcPts val="0"/>
              </a:spcAft>
              <a:buClr>
                <a:srgbClr val="FFFFFF"/>
              </a:buClr>
              <a:buSzPts val="2400"/>
              <a:buChar char="■"/>
              <a:defRPr i="1">
                <a:solidFill>
                  <a:srgbClr val="FFFFFF"/>
                </a:solidFill>
              </a:defRPr>
            </a:lvl6pPr>
            <a:lvl7pPr marL="3200667" lvl="6" indent="-381032" algn="ctr" rtl="0">
              <a:spcBef>
                <a:spcPts val="0"/>
              </a:spcBef>
              <a:spcAft>
                <a:spcPts val="0"/>
              </a:spcAft>
              <a:buClr>
                <a:srgbClr val="FFFFFF"/>
              </a:buClr>
              <a:buSzPts val="2400"/>
              <a:buChar char="●"/>
              <a:defRPr i="1">
                <a:solidFill>
                  <a:srgbClr val="FFFFFF"/>
                </a:solidFill>
              </a:defRPr>
            </a:lvl7pPr>
            <a:lvl8pPr marL="3657904" lvl="7" indent="-381032" algn="ctr" rtl="0">
              <a:spcBef>
                <a:spcPts val="0"/>
              </a:spcBef>
              <a:spcAft>
                <a:spcPts val="0"/>
              </a:spcAft>
              <a:buClr>
                <a:srgbClr val="FFFFFF"/>
              </a:buClr>
              <a:buSzPts val="2400"/>
              <a:buChar char="○"/>
              <a:defRPr i="1">
                <a:solidFill>
                  <a:srgbClr val="FFFFFF"/>
                </a:solidFill>
              </a:defRPr>
            </a:lvl8pPr>
            <a:lvl9pPr marL="4115143" lvl="8" indent="-381032" algn="ctr">
              <a:spcBef>
                <a:spcPts val="0"/>
              </a:spcBef>
              <a:spcAft>
                <a:spcPts val="0"/>
              </a:spcAft>
              <a:buClr>
                <a:srgbClr val="FFFFFF"/>
              </a:buClr>
              <a:buSzPts val="2400"/>
              <a:buChar char="■"/>
              <a:defRPr i="1">
                <a:solidFill>
                  <a:srgbClr val="FFFFFF"/>
                </a:solidFill>
              </a:defRPr>
            </a:lvl9pPr>
          </a:lstStyle>
          <a:p>
            <a:endParaRPr/>
          </a:p>
        </p:txBody>
      </p:sp>
      <p:sp>
        <p:nvSpPr>
          <p:cNvPr id="22" name="Google Shape;22;p4"/>
          <p:cNvSpPr txBox="1"/>
          <p:nvPr/>
        </p:nvSpPr>
        <p:spPr>
          <a:xfrm>
            <a:off x="3593400" y="625299"/>
            <a:ext cx="1957200" cy="871600"/>
          </a:xfrm>
          <a:prstGeom prst="rect">
            <a:avLst/>
          </a:prstGeom>
          <a:noFill/>
          <a:ln>
            <a:noFill/>
          </a:ln>
        </p:spPr>
        <p:txBody>
          <a:bodyPr spcFirstLastPara="1" wrap="square" lIns="91425" tIns="91425" rIns="91425" bIns="91425" anchor="t" anchorCtr="0">
            <a:noAutofit/>
          </a:bodyPr>
          <a:lstStyle/>
          <a:p>
            <a:pPr marL="0" marR="0" lvl="0" indent="0" algn="ctr" defTabSz="914476" rtl="0" eaLnBrk="1" fontAlgn="auto" latinLnBrk="0" hangingPunct="1">
              <a:lnSpc>
                <a:spcPct val="100000"/>
              </a:lnSpc>
              <a:spcBef>
                <a:spcPts val="0"/>
              </a:spcBef>
              <a:spcAft>
                <a:spcPts val="0"/>
              </a:spcAft>
              <a:buClr>
                <a:srgbClr val="000000"/>
              </a:buClr>
              <a:buSzTx/>
              <a:buFont typeface="Arial"/>
              <a:buNone/>
              <a:tabLst/>
              <a:defRPr/>
            </a:pPr>
            <a:r>
              <a:rPr kumimoji="0" lang="en" sz="9600" b="0" i="0" u="none" strike="noStrike" kern="0" cap="none" spc="0" normalizeH="0" baseline="0" noProof="0">
                <a:ln>
                  <a:noFill/>
                </a:ln>
                <a:solidFill>
                  <a:srgbClr val="25516C"/>
                </a:solidFill>
                <a:effectLst/>
                <a:uLnTx/>
                <a:uFillTx/>
                <a:latin typeface="Montserrat"/>
                <a:ea typeface="Montserrat"/>
                <a:cs typeface="Montserrat"/>
                <a:sym typeface="Montserrat"/>
              </a:rPr>
              <a:t>“</a:t>
            </a:r>
            <a:endParaRPr kumimoji="0" sz="9600" b="0" i="0" u="none" strike="noStrike" kern="0" cap="none" spc="0" normalizeH="0" baseline="0" noProof="0">
              <a:ln>
                <a:noFill/>
              </a:ln>
              <a:solidFill>
                <a:srgbClr val="25516C"/>
              </a:solidFill>
              <a:effectLst/>
              <a:uLnTx/>
              <a:uFillTx/>
              <a:latin typeface="Montserrat"/>
              <a:ea typeface="Montserrat"/>
              <a:cs typeface="Montserrat"/>
              <a:sym typeface="Montserrat"/>
            </a:endParaRPr>
          </a:p>
        </p:txBody>
      </p:sp>
      <p:sp>
        <p:nvSpPr>
          <p:cNvPr id="23" name="Google Shape;23;p4"/>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1108853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4"/>
        <p:cNvGrpSpPr/>
        <p:nvPr/>
      </p:nvGrpSpPr>
      <p:grpSpPr>
        <a:xfrm>
          <a:off x="0" y="0"/>
          <a:ext cx="0" cy="0"/>
          <a:chOff x="0" y="0"/>
          <a:chExt cx="0" cy="0"/>
        </a:xfrm>
      </p:grpSpPr>
      <p:sp>
        <p:nvSpPr>
          <p:cNvPr id="25" name="Google Shape;25;p5"/>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 name="Google Shape;26;p5"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27" name="Google Shape;27;p5"/>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1010200" y="1913267"/>
            <a:ext cx="7131300" cy="3706800"/>
          </a:xfrm>
          <a:prstGeom prst="rect">
            <a:avLst/>
          </a:prstGeom>
        </p:spPr>
        <p:txBody>
          <a:bodyPr spcFirstLastPara="1" wrap="square" lIns="91425" tIns="91425" rIns="91425" bIns="91425" anchor="t" anchorCtr="0">
            <a:noAutofit/>
          </a:bodyPr>
          <a:lstStyle>
            <a:lvl1pPr marL="457238" lvl="0" indent="-381032">
              <a:spcBef>
                <a:spcPts val="600"/>
              </a:spcBef>
              <a:spcAft>
                <a:spcPts val="0"/>
              </a:spcAft>
              <a:buSzPts val="2400"/>
              <a:buChar char="»"/>
              <a:defRPr/>
            </a:lvl1pPr>
            <a:lvl2pPr marL="914476" lvl="1" indent="-381032">
              <a:spcBef>
                <a:spcPts val="0"/>
              </a:spcBef>
              <a:spcAft>
                <a:spcPts val="0"/>
              </a:spcAft>
              <a:buSzPts val="2400"/>
              <a:buChar char="»"/>
              <a:defRPr/>
            </a:lvl2pPr>
            <a:lvl3pPr marL="1371715" lvl="2" indent="-381032">
              <a:spcBef>
                <a:spcPts val="0"/>
              </a:spcBef>
              <a:spcAft>
                <a:spcPts val="0"/>
              </a:spcAft>
              <a:buSzPts val="2400"/>
              <a:buChar char="»"/>
              <a:defRPr/>
            </a:lvl3pPr>
            <a:lvl4pPr marL="1828952" lvl="3" indent="-381032">
              <a:spcBef>
                <a:spcPts val="0"/>
              </a:spcBef>
              <a:spcAft>
                <a:spcPts val="0"/>
              </a:spcAft>
              <a:buSzPts val="2400"/>
              <a:buChar char="●"/>
              <a:defRPr/>
            </a:lvl4pPr>
            <a:lvl5pPr marL="2286190" lvl="4" indent="-381032">
              <a:spcBef>
                <a:spcPts val="0"/>
              </a:spcBef>
              <a:spcAft>
                <a:spcPts val="0"/>
              </a:spcAft>
              <a:buSzPts val="2400"/>
              <a:buChar char="○"/>
              <a:defRPr/>
            </a:lvl5pPr>
            <a:lvl6pPr marL="2743428" lvl="5" indent="-381032">
              <a:spcBef>
                <a:spcPts val="0"/>
              </a:spcBef>
              <a:spcAft>
                <a:spcPts val="0"/>
              </a:spcAft>
              <a:buSzPts val="2400"/>
              <a:buChar char="■"/>
              <a:defRPr/>
            </a:lvl6pPr>
            <a:lvl7pPr marL="3200667" lvl="6" indent="-381032">
              <a:spcBef>
                <a:spcPts val="0"/>
              </a:spcBef>
              <a:spcAft>
                <a:spcPts val="0"/>
              </a:spcAft>
              <a:buSzPts val="2400"/>
              <a:buChar char="●"/>
              <a:defRPr/>
            </a:lvl7pPr>
            <a:lvl8pPr marL="3657904" lvl="7" indent="-381032">
              <a:spcBef>
                <a:spcPts val="0"/>
              </a:spcBef>
              <a:spcAft>
                <a:spcPts val="0"/>
              </a:spcAft>
              <a:buSzPts val="2400"/>
              <a:buChar char="○"/>
              <a:defRPr/>
            </a:lvl8pPr>
            <a:lvl9pPr marL="4115143" lvl="8" indent="-381032">
              <a:spcBef>
                <a:spcPts val="0"/>
              </a:spcBef>
              <a:spcAft>
                <a:spcPts val="0"/>
              </a:spcAft>
              <a:buSzPts val="2400"/>
              <a:buChar char="■"/>
              <a:defRPr/>
            </a:lvl9pPr>
          </a:lstStyle>
          <a:p>
            <a:endParaRPr/>
          </a:p>
        </p:txBody>
      </p:sp>
      <p:sp>
        <p:nvSpPr>
          <p:cNvPr id="29" name="Google Shape;29;p5"/>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61344880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
        <p:cNvGrpSpPr/>
        <p:nvPr/>
      </p:nvGrpSpPr>
      <p:grpSpPr>
        <a:xfrm>
          <a:off x="0" y="0"/>
          <a:ext cx="0" cy="0"/>
          <a:chOff x="0" y="0"/>
          <a:chExt cx="0" cy="0"/>
        </a:xfrm>
      </p:grpSpPr>
      <p:sp>
        <p:nvSpPr>
          <p:cNvPr id="31" name="Google Shape;31;p6"/>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2" name="Google Shape;32;p6"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33" name="Google Shape;33;p6"/>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1010201"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5" name="Google Shape;35;p6"/>
          <p:cNvSpPr txBox="1">
            <a:spLocks noGrp="1"/>
          </p:cNvSpPr>
          <p:nvPr>
            <p:ph type="body" idx="2"/>
          </p:nvPr>
        </p:nvSpPr>
        <p:spPr>
          <a:xfrm>
            <a:off x="4680125" y="1924000"/>
            <a:ext cx="3461400" cy="3686000"/>
          </a:xfrm>
          <a:prstGeom prst="rect">
            <a:avLst/>
          </a:prstGeom>
        </p:spPr>
        <p:txBody>
          <a:bodyPr spcFirstLastPara="1" wrap="square" lIns="91425" tIns="91425" rIns="91425" bIns="91425" anchor="t" anchorCtr="0">
            <a:noAutofit/>
          </a:bodyPr>
          <a:lstStyle>
            <a:lvl1pPr marL="457238" lvl="0" indent="-355630">
              <a:spcBef>
                <a:spcPts val="600"/>
              </a:spcBef>
              <a:spcAft>
                <a:spcPts val="0"/>
              </a:spcAft>
              <a:buSzPts val="2000"/>
              <a:buChar char="»"/>
              <a:defRPr sz="2000"/>
            </a:lvl1pPr>
            <a:lvl2pPr marL="914476" lvl="1" indent="-355630">
              <a:spcBef>
                <a:spcPts val="0"/>
              </a:spcBef>
              <a:spcAft>
                <a:spcPts val="0"/>
              </a:spcAft>
              <a:buSzPts val="2000"/>
              <a:buChar char="»"/>
              <a:defRPr sz="2000"/>
            </a:lvl2pPr>
            <a:lvl3pPr marL="1371715" lvl="2" indent="-355630">
              <a:spcBef>
                <a:spcPts val="0"/>
              </a:spcBef>
              <a:spcAft>
                <a:spcPts val="0"/>
              </a:spcAft>
              <a:buSzPts val="2000"/>
              <a:buChar char="»"/>
              <a:defRPr sz="2000"/>
            </a:lvl3pPr>
            <a:lvl4pPr marL="1828952" lvl="3" indent="-355630">
              <a:spcBef>
                <a:spcPts val="0"/>
              </a:spcBef>
              <a:spcAft>
                <a:spcPts val="0"/>
              </a:spcAft>
              <a:buSzPts val="2000"/>
              <a:buChar char="●"/>
              <a:defRPr sz="2000"/>
            </a:lvl4pPr>
            <a:lvl5pPr marL="2286190" lvl="4" indent="-355630">
              <a:spcBef>
                <a:spcPts val="0"/>
              </a:spcBef>
              <a:spcAft>
                <a:spcPts val="0"/>
              </a:spcAft>
              <a:buSzPts val="2000"/>
              <a:buChar char="○"/>
              <a:defRPr sz="2000"/>
            </a:lvl5pPr>
            <a:lvl6pPr marL="2743428" lvl="5" indent="-355630">
              <a:spcBef>
                <a:spcPts val="0"/>
              </a:spcBef>
              <a:spcAft>
                <a:spcPts val="0"/>
              </a:spcAft>
              <a:buSzPts val="2000"/>
              <a:buChar char="■"/>
              <a:defRPr sz="2000"/>
            </a:lvl6pPr>
            <a:lvl7pPr marL="3200667" lvl="6" indent="-355630">
              <a:spcBef>
                <a:spcPts val="0"/>
              </a:spcBef>
              <a:spcAft>
                <a:spcPts val="0"/>
              </a:spcAft>
              <a:buSzPts val="2000"/>
              <a:buChar char="●"/>
              <a:defRPr sz="2000"/>
            </a:lvl7pPr>
            <a:lvl8pPr marL="3657904" lvl="7" indent="-355630">
              <a:spcBef>
                <a:spcPts val="0"/>
              </a:spcBef>
              <a:spcAft>
                <a:spcPts val="0"/>
              </a:spcAft>
              <a:buSzPts val="2000"/>
              <a:buChar char="○"/>
              <a:defRPr sz="2000"/>
            </a:lvl8pPr>
            <a:lvl9pPr marL="4115143" lvl="8" indent="-355630">
              <a:spcBef>
                <a:spcPts val="0"/>
              </a:spcBef>
              <a:spcAft>
                <a:spcPts val="0"/>
              </a:spcAft>
              <a:buSzPts val="2000"/>
              <a:buChar char="■"/>
              <a:defRPr sz="2000"/>
            </a:lvl9pPr>
          </a:lstStyle>
          <a:p>
            <a:endParaRPr/>
          </a:p>
        </p:txBody>
      </p:sp>
      <p:sp>
        <p:nvSpPr>
          <p:cNvPr id="36" name="Google Shape;36;p6"/>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18738432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sp>
        <p:nvSpPr>
          <p:cNvPr id="38" name="Google Shape;38;p7"/>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39" name="Google Shape;39;p7"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0" name="Google Shape;40;p7"/>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1010201"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2" name="Google Shape;42;p7"/>
          <p:cNvSpPr txBox="1">
            <a:spLocks noGrp="1"/>
          </p:cNvSpPr>
          <p:nvPr>
            <p:ph type="body" idx="2"/>
          </p:nvPr>
        </p:nvSpPr>
        <p:spPr>
          <a:xfrm>
            <a:off x="342655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3" name="Google Shape;43;p7"/>
          <p:cNvSpPr txBox="1">
            <a:spLocks noGrp="1"/>
          </p:cNvSpPr>
          <p:nvPr>
            <p:ph type="body" idx="3"/>
          </p:nvPr>
        </p:nvSpPr>
        <p:spPr>
          <a:xfrm>
            <a:off x="5842900" y="1944561"/>
            <a:ext cx="2298600" cy="3807200"/>
          </a:xfrm>
          <a:prstGeom prst="rect">
            <a:avLst/>
          </a:prstGeom>
        </p:spPr>
        <p:txBody>
          <a:bodyPr spcFirstLastPara="1" wrap="square" lIns="91425" tIns="91425" rIns="91425" bIns="91425" anchor="t" anchorCtr="0">
            <a:noAutofit/>
          </a:bodyPr>
          <a:lstStyle>
            <a:lvl1pPr marL="457238" lvl="0" indent="-342928" rtl="0">
              <a:spcBef>
                <a:spcPts val="600"/>
              </a:spcBef>
              <a:spcAft>
                <a:spcPts val="0"/>
              </a:spcAft>
              <a:buSzPts val="1800"/>
              <a:buChar char="»"/>
              <a:defRPr sz="1800"/>
            </a:lvl1pPr>
            <a:lvl2pPr marL="914476" lvl="1" indent="-342928" rtl="0">
              <a:spcBef>
                <a:spcPts val="0"/>
              </a:spcBef>
              <a:spcAft>
                <a:spcPts val="0"/>
              </a:spcAft>
              <a:buSzPts val="1800"/>
              <a:buChar char="»"/>
              <a:defRPr sz="1800"/>
            </a:lvl2pPr>
            <a:lvl3pPr marL="1371715" lvl="2" indent="-342928" rtl="0">
              <a:spcBef>
                <a:spcPts val="0"/>
              </a:spcBef>
              <a:spcAft>
                <a:spcPts val="0"/>
              </a:spcAft>
              <a:buSzPts val="1800"/>
              <a:buChar char="»"/>
              <a:defRPr sz="1800"/>
            </a:lvl3pPr>
            <a:lvl4pPr marL="1828952" lvl="3" indent="-342928" rtl="0">
              <a:spcBef>
                <a:spcPts val="0"/>
              </a:spcBef>
              <a:spcAft>
                <a:spcPts val="0"/>
              </a:spcAft>
              <a:buSzPts val="1800"/>
              <a:buChar char="●"/>
              <a:defRPr sz="1800"/>
            </a:lvl4pPr>
            <a:lvl5pPr marL="2286190" lvl="4" indent="-342928" rtl="0">
              <a:spcBef>
                <a:spcPts val="0"/>
              </a:spcBef>
              <a:spcAft>
                <a:spcPts val="0"/>
              </a:spcAft>
              <a:buSzPts val="1800"/>
              <a:buChar char="○"/>
              <a:defRPr sz="1800"/>
            </a:lvl5pPr>
            <a:lvl6pPr marL="2743428" lvl="5" indent="-342928" rtl="0">
              <a:spcBef>
                <a:spcPts val="0"/>
              </a:spcBef>
              <a:spcAft>
                <a:spcPts val="0"/>
              </a:spcAft>
              <a:buSzPts val="1800"/>
              <a:buChar char="■"/>
              <a:defRPr sz="1800"/>
            </a:lvl6pPr>
            <a:lvl7pPr marL="3200667" lvl="6" indent="-342928" rtl="0">
              <a:spcBef>
                <a:spcPts val="0"/>
              </a:spcBef>
              <a:spcAft>
                <a:spcPts val="0"/>
              </a:spcAft>
              <a:buSzPts val="1800"/>
              <a:buChar char="●"/>
              <a:defRPr sz="1800"/>
            </a:lvl7pPr>
            <a:lvl8pPr marL="3657904" lvl="7" indent="-342928" rtl="0">
              <a:spcBef>
                <a:spcPts val="0"/>
              </a:spcBef>
              <a:spcAft>
                <a:spcPts val="0"/>
              </a:spcAft>
              <a:buSzPts val="1800"/>
              <a:buChar char="○"/>
              <a:defRPr sz="1800"/>
            </a:lvl8pPr>
            <a:lvl9pPr marL="4115143" lvl="8" indent="-342928" rtl="0">
              <a:spcBef>
                <a:spcPts val="0"/>
              </a:spcBef>
              <a:spcAft>
                <a:spcPts val="0"/>
              </a:spcAft>
              <a:buSzPts val="1800"/>
              <a:buChar char="■"/>
              <a:defRPr sz="1800"/>
            </a:lvl9pPr>
          </a:lstStyle>
          <a:p>
            <a:endParaRPr/>
          </a:p>
        </p:txBody>
      </p:sp>
      <p:sp>
        <p:nvSpPr>
          <p:cNvPr id="44" name="Google Shape;44;p7"/>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6503945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p:nvPr/>
        </p:nvSpPr>
        <p:spPr>
          <a:xfrm>
            <a:off x="-25" y="0"/>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7" name="Google Shape;47;p8"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48" name="Google Shape;48;p8"/>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71923747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9645662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0"/>
          <p:cNvSpPr/>
          <p:nvPr/>
        </p:nvSpPr>
        <p:spPr>
          <a:xfrm>
            <a:off x="-25" y="5100252"/>
            <a:ext cx="9144000" cy="1750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76"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5" name="Google Shape;55;p10" descr="marco.png"/>
          <p:cNvPicPr preferRelativeResize="0"/>
          <p:nvPr/>
        </p:nvPicPr>
        <p:blipFill>
          <a:blip r:embed="rId2" cstate="print">
            <a:alphaModFix/>
          </a:blip>
          <a:stretch>
            <a:fillRect/>
          </a:stretch>
        </p:blipFill>
        <p:spPr>
          <a:xfrm>
            <a:off x="0" y="0"/>
            <a:ext cx="9144000" cy="6858000"/>
          </a:xfrm>
          <a:prstGeom prst="rect">
            <a:avLst/>
          </a:prstGeom>
          <a:noFill/>
          <a:ln>
            <a:noFill/>
          </a:ln>
        </p:spPr>
      </p:pic>
      <p:sp>
        <p:nvSpPr>
          <p:cNvPr id="56" name="Google Shape;56;p10"/>
          <p:cNvSpPr txBox="1">
            <a:spLocks noGrp="1"/>
          </p:cNvSpPr>
          <p:nvPr>
            <p:ph type="body" idx="1"/>
          </p:nvPr>
        </p:nvSpPr>
        <p:spPr>
          <a:xfrm>
            <a:off x="782250" y="5100267"/>
            <a:ext cx="7609200" cy="895200"/>
          </a:xfrm>
          <a:prstGeom prst="rect">
            <a:avLst/>
          </a:prstGeom>
        </p:spPr>
        <p:txBody>
          <a:bodyPr spcFirstLastPara="1" wrap="square" lIns="91425" tIns="91425" rIns="91425" bIns="91425" anchor="ctr" anchorCtr="0">
            <a:noAutofit/>
          </a:bodyPr>
          <a:lstStyle>
            <a:lvl1pPr marL="457238" lvl="0" indent="-228619">
              <a:spcBef>
                <a:spcPts val="360"/>
              </a:spcBef>
              <a:spcAft>
                <a:spcPts val="0"/>
              </a:spcAft>
              <a:buClr>
                <a:srgbClr val="FFFFFF"/>
              </a:buClr>
              <a:buSzPts val="1400"/>
              <a:buNone/>
              <a:defRPr sz="1400">
                <a:solidFill>
                  <a:srgbClr val="FFFFFF"/>
                </a:solidFill>
              </a:defRPr>
            </a:lvl1pPr>
          </a:lstStyle>
          <a:p>
            <a:endParaRPr/>
          </a:p>
        </p:txBody>
      </p:sp>
      <p:sp>
        <p:nvSpPr>
          <p:cNvPr id="57" name="Google Shape;57;p10"/>
          <p:cNvSpPr txBox="1">
            <a:spLocks noGrp="1"/>
          </p:cNvSpPr>
          <p:nvPr>
            <p:ph type="sldNum" idx="12"/>
          </p:nvPr>
        </p:nvSpPr>
        <p:spPr>
          <a:xfrm>
            <a:off x="7842625" y="864967"/>
            <a:ext cx="548700" cy="552800"/>
          </a:xfrm>
          <a:prstGeom prst="rect">
            <a:avLst/>
          </a:prstGeom>
        </p:spPr>
        <p:txBody>
          <a:bodyPr spcFirstLastPara="1" wrap="square" lIns="91425" tIns="91425" rIns="91425" bIns="91425" anchor="b"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defTabSz="914476">
              <a:buClr>
                <a:srgbClr val="000000"/>
              </a:buClr>
            </a:pPr>
            <a:fld id="{00000000-1234-1234-1234-123412341234}" type="slidenum">
              <a:rPr lang="es-VE" kern="0" smtClean="0">
                <a:solidFill>
                  <a:srgbClr val="00BEF2"/>
                </a:solidFill>
              </a:rPr>
              <a:pPr defTabSz="914476">
                <a:buClr>
                  <a:srgbClr val="000000"/>
                </a:buClr>
              </a:pPr>
              <a:t>‹Nº›</a:t>
            </a:fld>
            <a:endParaRPr lang="es-VE" kern="0">
              <a:solidFill>
                <a:srgbClr val="00BEF2"/>
              </a:solidFill>
            </a:endParaRPr>
          </a:p>
        </p:txBody>
      </p:sp>
    </p:spTree>
    <p:extLst>
      <p:ext uri="{BB962C8B-B14F-4D97-AF65-F5344CB8AC3E}">
        <p14:creationId xmlns="" xmlns:p14="http://schemas.microsoft.com/office/powerpoint/2010/main" val="409262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Images - Virtical">
    <p:spTree>
      <p:nvGrpSpPr>
        <p:cNvPr id="1" name=""/>
        <p:cNvGrpSpPr/>
        <p:nvPr/>
      </p:nvGrpSpPr>
      <p:grpSpPr>
        <a:xfrm>
          <a:off x="0" y="0"/>
          <a:ext cx="0" cy="0"/>
          <a:chOff x="0" y="0"/>
          <a:chExt cx="0" cy="0"/>
        </a:xfrm>
      </p:grpSpPr>
      <p:sp>
        <p:nvSpPr>
          <p:cNvPr id="7" name="正方形/長方形 6"/>
          <p:cNvSpPr/>
          <p:nvPr userDrawn="1"/>
        </p:nvSpPr>
        <p:spPr>
          <a:xfrm>
            <a:off x="754634" y="1207657"/>
            <a:ext cx="3335808" cy="2664127"/>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図プレースホルダー 9"/>
          <p:cNvSpPr>
            <a:spLocks noGrp="1"/>
          </p:cNvSpPr>
          <p:nvPr>
            <p:ph type="pic" sz="quarter" idx="12" hasCustomPrompt="1"/>
          </p:nvPr>
        </p:nvSpPr>
        <p:spPr>
          <a:xfrm>
            <a:off x="842879" y="1325295"/>
            <a:ext cx="3159317" cy="2428851"/>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正方形/長方形 10"/>
          <p:cNvSpPr/>
          <p:nvPr userDrawn="1"/>
        </p:nvSpPr>
        <p:spPr>
          <a:xfrm>
            <a:off x="5025521" y="1207657"/>
            <a:ext cx="3335808" cy="2664127"/>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図プレースホルダー 9"/>
          <p:cNvSpPr>
            <a:spLocks noGrp="1"/>
          </p:cNvSpPr>
          <p:nvPr>
            <p:ph type="pic" sz="quarter" idx="13" hasCustomPrompt="1"/>
          </p:nvPr>
        </p:nvSpPr>
        <p:spPr>
          <a:xfrm>
            <a:off x="5113766" y="1325295"/>
            <a:ext cx="3159317" cy="2428851"/>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3" name="テキスト プレースホルダー 11"/>
          <p:cNvSpPr>
            <a:spLocks noGrp="1"/>
          </p:cNvSpPr>
          <p:nvPr>
            <p:ph type="body" sz="quarter" idx="15" hasCustomPrompt="1"/>
          </p:nvPr>
        </p:nvSpPr>
        <p:spPr>
          <a:xfrm>
            <a:off x="541811" y="4440045"/>
            <a:ext cx="3696924" cy="16312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541811" y="4053758"/>
            <a:ext cx="3696924"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17" hasCustomPrompt="1"/>
          </p:nvPr>
        </p:nvSpPr>
        <p:spPr>
          <a:xfrm>
            <a:off x="4840149" y="4442791"/>
            <a:ext cx="3696924" cy="16312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18" hasCustomPrompt="1"/>
          </p:nvPr>
        </p:nvSpPr>
        <p:spPr>
          <a:xfrm>
            <a:off x="4840149" y="4056504"/>
            <a:ext cx="3696924"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766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P spid="12" grpId="0"/>
      <p:bldP spid="13" grpId="0">
        <p:tmplLst>
          <p:tmpl>
            <p:tnLst>
              <p:par>
                <p:cTn presetID="2" presetClass="entr" presetSubtype="4"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 Virtical">
    <p:spTree>
      <p:nvGrpSpPr>
        <p:cNvPr id="1" name=""/>
        <p:cNvGrpSpPr/>
        <p:nvPr/>
      </p:nvGrpSpPr>
      <p:grpSpPr>
        <a:xfrm>
          <a:off x="0" y="0"/>
          <a:ext cx="0" cy="0"/>
          <a:chOff x="0" y="0"/>
          <a:chExt cx="0" cy="0"/>
        </a:xfrm>
      </p:grpSpPr>
      <p:sp>
        <p:nvSpPr>
          <p:cNvPr id="7" name="正方形/長方形 6"/>
          <p:cNvSpPr/>
          <p:nvPr userDrawn="1"/>
        </p:nvSpPr>
        <p:spPr>
          <a:xfrm>
            <a:off x="318659" y="1449419"/>
            <a:ext cx="2794538" cy="223184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図プレースホルダー 9"/>
          <p:cNvSpPr>
            <a:spLocks noGrp="1"/>
          </p:cNvSpPr>
          <p:nvPr>
            <p:ph type="pic" sz="quarter" idx="12" hasCustomPrompt="1"/>
          </p:nvPr>
        </p:nvSpPr>
        <p:spPr>
          <a:xfrm>
            <a:off x="406276" y="1558494"/>
            <a:ext cx="2619305" cy="2013695"/>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3" name="テキスト プレースホルダー 11"/>
          <p:cNvSpPr>
            <a:spLocks noGrp="1"/>
          </p:cNvSpPr>
          <p:nvPr>
            <p:ph type="body" sz="quarter" idx="15" hasCustomPrompt="1"/>
          </p:nvPr>
        </p:nvSpPr>
        <p:spPr>
          <a:xfrm>
            <a:off x="318659" y="4145964"/>
            <a:ext cx="2794538" cy="18039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16" hasCustomPrompt="1"/>
          </p:nvPr>
        </p:nvSpPr>
        <p:spPr>
          <a:xfrm>
            <a:off x="318659" y="3759677"/>
            <a:ext cx="2794538"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17" name="正方形/長方形 16"/>
          <p:cNvSpPr/>
          <p:nvPr userDrawn="1"/>
        </p:nvSpPr>
        <p:spPr>
          <a:xfrm>
            <a:off x="3174334" y="1448780"/>
            <a:ext cx="2794538" cy="223184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図プレースホルダー 9"/>
          <p:cNvSpPr>
            <a:spLocks noGrp="1"/>
          </p:cNvSpPr>
          <p:nvPr>
            <p:ph type="pic" sz="quarter" idx="17" hasCustomPrompt="1"/>
          </p:nvPr>
        </p:nvSpPr>
        <p:spPr>
          <a:xfrm>
            <a:off x="3261951" y="1557855"/>
            <a:ext cx="2619305" cy="2013695"/>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9" name="テキスト プレースホルダー 11"/>
          <p:cNvSpPr>
            <a:spLocks noGrp="1"/>
          </p:cNvSpPr>
          <p:nvPr>
            <p:ph type="body" sz="quarter" idx="18" hasCustomPrompt="1"/>
          </p:nvPr>
        </p:nvSpPr>
        <p:spPr>
          <a:xfrm>
            <a:off x="3174334" y="4145324"/>
            <a:ext cx="2794538" cy="18039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19" hasCustomPrompt="1"/>
          </p:nvPr>
        </p:nvSpPr>
        <p:spPr>
          <a:xfrm>
            <a:off x="3174334" y="3759037"/>
            <a:ext cx="2794538"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1" name="正方形/長方形 20"/>
          <p:cNvSpPr/>
          <p:nvPr userDrawn="1"/>
        </p:nvSpPr>
        <p:spPr>
          <a:xfrm>
            <a:off x="6012285" y="1449419"/>
            <a:ext cx="2794538" cy="2231844"/>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図プレースホルダー 9"/>
          <p:cNvSpPr>
            <a:spLocks noGrp="1"/>
          </p:cNvSpPr>
          <p:nvPr>
            <p:ph type="pic" sz="quarter" idx="20" hasCustomPrompt="1"/>
          </p:nvPr>
        </p:nvSpPr>
        <p:spPr>
          <a:xfrm>
            <a:off x="6099902" y="1558494"/>
            <a:ext cx="2619305" cy="2013695"/>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3" name="テキスト プレースホルダー 11"/>
          <p:cNvSpPr>
            <a:spLocks noGrp="1"/>
          </p:cNvSpPr>
          <p:nvPr>
            <p:ph type="body" sz="quarter" idx="21" hasCustomPrompt="1"/>
          </p:nvPr>
        </p:nvSpPr>
        <p:spPr>
          <a:xfrm>
            <a:off x="6012285" y="4145964"/>
            <a:ext cx="2794538" cy="18039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2" hasCustomPrompt="1"/>
          </p:nvPr>
        </p:nvSpPr>
        <p:spPr>
          <a:xfrm>
            <a:off x="6012285" y="3759677"/>
            <a:ext cx="2794538"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402298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350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3" grpId="0">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7" grpId="0" animBg="1"/>
      <p:bldP spid="18" grpId="0"/>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p:bldP spid="23" grpId="0">
        <p:tmplLst>
          <p:tmpl>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8" name="正方形/長方形 7"/>
          <p:cNvSpPr/>
          <p:nvPr userDrawn="1"/>
        </p:nvSpPr>
        <p:spPr>
          <a:xfrm>
            <a:off x="-3162" y="1167153"/>
            <a:ext cx="9147162" cy="3251957"/>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図プレースホルダー 9"/>
          <p:cNvSpPr>
            <a:spLocks noGrp="1"/>
          </p:cNvSpPr>
          <p:nvPr>
            <p:ph type="pic" sz="quarter" idx="12" hasCustomPrompt="1"/>
          </p:nvPr>
        </p:nvSpPr>
        <p:spPr>
          <a:xfrm>
            <a:off x="0" y="1268761"/>
            <a:ext cx="9134502" cy="3030337"/>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7"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18" name="テキスト プレースホルダー 11"/>
          <p:cNvSpPr>
            <a:spLocks noGrp="1"/>
          </p:cNvSpPr>
          <p:nvPr>
            <p:ph type="body" sz="quarter" idx="16" hasCustomPrompt="1"/>
          </p:nvPr>
        </p:nvSpPr>
        <p:spPr>
          <a:xfrm>
            <a:off x="1578908" y="5045424"/>
            <a:ext cx="5963680" cy="1083877"/>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17" hasCustomPrompt="1"/>
          </p:nvPr>
        </p:nvSpPr>
        <p:spPr>
          <a:xfrm>
            <a:off x="1578908" y="4599131"/>
            <a:ext cx="5963680"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44676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childTnLst>
                          </p:cTn>
                        </p:par>
                        <p:par>
                          <p:cTn id="11" fill="hold">
                            <p:stCondLst>
                              <p:cond delay="500"/>
                            </p:stCondLst>
                            <p:childTnLst>
                              <p:par>
                                <p:cTn id="12" presetID="2" presetClass="entr" presetSubtype="4" decel="100000"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4x4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図プレースホルダー 9"/>
          <p:cNvSpPr>
            <a:spLocks noGrp="1"/>
          </p:cNvSpPr>
          <p:nvPr>
            <p:ph type="pic" sz="quarter" idx="12" hasCustomPrompt="1"/>
          </p:nvPr>
        </p:nvSpPr>
        <p:spPr>
          <a:xfrm>
            <a:off x="386172" y="1058737"/>
            <a:ext cx="4005793"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6" name="テキスト プレースホルダー 11"/>
          <p:cNvSpPr>
            <a:spLocks noGrp="1"/>
          </p:cNvSpPr>
          <p:nvPr>
            <p:ph type="body" sz="quarter" idx="15" hasCustomPrompt="1"/>
          </p:nvPr>
        </p:nvSpPr>
        <p:spPr>
          <a:xfrm>
            <a:off x="386172" y="2858937"/>
            <a:ext cx="4005793"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7" name="図プレースホルダー 9"/>
          <p:cNvSpPr>
            <a:spLocks noGrp="1"/>
          </p:cNvSpPr>
          <p:nvPr>
            <p:ph type="pic" sz="quarter" idx="16" hasCustomPrompt="1"/>
          </p:nvPr>
        </p:nvSpPr>
        <p:spPr>
          <a:xfrm>
            <a:off x="4729531" y="1058737"/>
            <a:ext cx="4005793"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8" name="テキスト プレースホルダー 11"/>
          <p:cNvSpPr>
            <a:spLocks noGrp="1"/>
          </p:cNvSpPr>
          <p:nvPr>
            <p:ph type="body" sz="quarter" idx="17" hasCustomPrompt="1"/>
          </p:nvPr>
        </p:nvSpPr>
        <p:spPr>
          <a:xfrm>
            <a:off x="4729531" y="2858937"/>
            <a:ext cx="4005793"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3" name="図プレースホルダー 9"/>
          <p:cNvSpPr>
            <a:spLocks noGrp="1"/>
          </p:cNvSpPr>
          <p:nvPr>
            <p:ph type="pic" sz="quarter" idx="18" hasCustomPrompt="1"/>
          </p:nvPr>
        </p:nvSpPr>
        <p:spPr>
          <a:xfrm>
            <a:off x="386172" y="3699030"/>
            <a:ext cx="4005793"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4" name="テキスト プレースホルダー 11"/>
          <p:cNvSpPr>
            <a:spLocks noGrp="1"/>
          </p:cNvSpPr>
          <p:nvPr>
            <p:ph type="body" sz="quarter" idx="19" hasCustomPrompt="1"/>
          </p:nvPr>
        </p:nvSpPr>
        <p:spPr>
          <a:xfrm>
            <a:off x="386172" y="5499230"/>
            <a:ext cx="4005793"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5" name="図プレースホルダー 9"/>
          <p:cNvSpPr>
            <a:spLocks noGrp="1"/>
          </p:cNvSpPr>
          <p:nvPr>
            <p:ph type="pic" sz="quarter" idx="20" hasCustomPrompt="1"/>
          </p:nvPr>
        </p:nvSpPr>
        <p:spPr>
          <a:xfrm>
            <a:off x="4729531" y="3699030"/>
            <a:ext cx="4005793"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6" name="テキスト プレースホルダー 11"/>
          <p:cNvSpPr>
            <a:spLocks noGrp="1"/>
          </p:cNvSpPr>
          <p:nvPr>
            <p:ph type="body" sz="quarter" idx="21" hasCustomPrompt="1"/>
          </p:nvPr>
        </p:nvSpPr>
        <p:spPr>
          <a:xfrm>
            <a:off x="4729531" y="5499230"/>
            <a:ext cx="4005793"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7"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Tree>
    <p:extLst>
      <p:ext uri="{BB962C8B-B14F-4D97-AF65-F5344CB8AC3E}">
        <p14:creationId xmlns="" xmlns:p14="http://schemas.microsoft.com/office/powerpoint/2010/main" val="25077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p:bldP spid="8" grpId="0">
        <p:tmplLst>
          <p:tmpl>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3" grpId="0"/>
      <p:bldP spid="14" grpId="0">
        <p:tmplLst>
          <p:tmpl>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p:tnLst>
              <p:par>
                <p:cTn presetID="10"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x3 Image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図プレースホルダー 9"/>
          <p:cNvSpPr>
            <a:spLocks noGrp="1"/>
          </p:cNvSpPr>
          <p:nvPr>
            <p:ph type="pic" sz="quarter" idx="12" hasCustomPrompt="1"/>
          </p:nvPr>
        </p:nvSpPr>
        <p:spPr>
          <a:xfrm>
            <a:off x="386172" y="1058737"/>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6" name="テキスト プレースホルダー 11"/>
          <p:cNvSpPr>
            <a:spLocks noGrp="1"/>
          </p:cNvSpPr>
          <p:nvPr>
            <p:ph type="body" sz="quarter" idx="15" hasCustomPrompt="1"/>
          </p:nvPr>
        </p:nvSpPr>
        <p:spPr>
          <a:xfrm>
            <a:off x="386172" y="2858937"/>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7" name="図プレースホルダー 9"/>
          <p:cNvSpPr>
            <a:spLocks noGrp="1"/>
          </p:cNvSpPr>
          <p:nvPr>
            <p:ph type="pic" sz="quarter" idx="16" hasCustomPrompt="1"/>
          </p:nvPr>
        </p:nvSpPr>
        <p:spPr>
          <a:xfrm>
            <a:off x="3244238" y="1058737"/>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8" name="テキスト プレースホルダー 11"/>
          <p:cNvSpPr>
            <a:spLocks noGrp="1"/>
          </p:cNvSpPr>
          <p:nvPr>
            <p:ph type="body" sz="quarter" idx="17" hasCustomPrompt="1"/>
          </p:nvPr>
        </p:nvSpPr>
        <p:spPr>
          <a:xfrm>
            <a:off x="3244238" y="2858937"/>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9" name="図プレースホルダー 9"/>
          <p:cNvSpPr>
            <a:spLocks noGrp="1"/>
          </p:cNvSpPr>
          <p:nvPr>
            <p:ph type="pic" sz="quarter" idx="18" hasCustomPrompt="1"/>
          </p:nvPr>
        </p:nvSpPr>
        <p:spPr>
          <a:xfrm>
            <a:off x="6102303" y="1058737"/>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0" name="テキスト プレースホルダー 11"/>
          <p:cNvSpPr>
            <a:spLocks noGrp="1"/>
          </p:cNvSpPr>
          <p:nvPr>
            <p:ph type="body" sz="quarter" idx="19" hasCustomPrompt="1"/>
          </p:nvPr>
        </p:nvSpPr>
        <p:spPr>
          <a:xfrm>
            <a:off x="6102303" y="2858937"/>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1" name="図プレースホルダー 9"/>
          <p:cNvSpPr>
            <a:spLocks noGrp="1"/>
          </p:cNvSpPr>
          <p:nvPr>
            <p:ph type="pic" sz="quarter" idx="20" hasCustomPrompt="1"/>
          </p:nvPr>
        </p:nvSpPr>
        <p:spPr>
          <a:xfrm>
            <a:off x="386172" y="3729033"/>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2" name="テキスト プレースホルダー 11"/>
          <p:cNvSpPr>
            <a:spLocks noGrp="1"/>
          </p:cNvSpPr>
          <p:nvPr>
            <p:ph type="body" sz="quarter" idx="21" hasCustomPrompt="1"/>
          </p:nvPr>
        </p:nvSpPr>
        <p:spPr>
          <a:xfrm>
            <a:off x="386172" y="5529233"/>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3" name="図プレースホルダー 9"/>
          <p:cNvSpPr>
            <a:spLocks noGrp="1"/>
          </p:cNvSpPr>
          <p:nvPr>
            <p:ph type="pic" sz="quarter" idx="22" hasCustomPrompt="1"/>
          </p:nvPr>
        </p:nvSpPr>
        <p:spPr>
          <a:xfrm>
            <a:off x="3244238" y="3729033"/>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4" name="テキスト プレースホルダー 11"/>
          <p:cNvSpPr>
            <a:spLocks noGrp="1"/>
          </p:cNvSpPr>
          <p:nvPr>
            <p:ph type="body" sz="quarter" idx="23" hasCustomPrompt="1"/>
          </p:nvPr>
        </p:nvSpPr>
        <p:spPr>
          <a:xfrm>
            <a:off x="3244238" y="5529233"/>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5" name="図プレースホルダー 9"/>
          <p:cNvSpPr>
            <a:spLocks noGrp="1"/>
          </p:cNvSpPr>
          <p:nvPr>
            <p:ph type="pic" sz="quarter" idx="24" hasCustomPrompt="1"/>
          </p:nvPr>
        </p:nvSpPr>
        <p:spPr>
          <a:xfrm>
            <a:off x="6102303" y="3729033"/>
            <a:ext cx="2655525" cy="1800200"/>
          </a:xfrm>
          <a:prstGeom prst="rect">
            <a:avLst/>
          </a:prstGeo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6" name="テキスト プレースホルダー 11"/>
          <p:cNvSpPr>
            <a:spLocks noGrp="1"/>
          </p:cNvSpPr>
          <p:nvPr>
            <p:ph type="body" sz="quarter" idx="25" hasCustomPrompt="1"/>
          </p:nvPr>
        </p:nvSpPr>
        <p:spPr>
          <a:xfrm>
            <a:off x="6102303" y="5529233"/>
            <a:ext cx="2655525" cy="78008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8"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Tree>
    <p:extLst>
      <p:ext uri="{BB962C8B-B14F-4D97-AF65-F5344CB8AC3E}">
        <p14:creationId xmlns="" xmlns:p14="http://schemas.microsoft.com/office/powerpoint/2010/main" val="10950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grpId="0"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grpId="0" nodeType="after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4500"/>
                            </p:stCondLst>
                            <p:childTnLst>
                              <p:par>
                                <p:cTn id="40" presetID="10" presetClass="entr" presetSubtype="0" fill="hold" grpId="0" nodeType="after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7" grpId="0"/>
      <p:bldP spid="18" grpId="0">
        <p:tmplLst>
          <p:tmpl>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P spid="20" grpId="0">
        <p:tmplLst>
          <p:tmpl>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Image - 1 Column">
    <p:spTree>
      <p:nvGrpSpPr>
        <p:cNvPr id="1" name=""/>
        <p:cNvGrpSpPr/>
        <p:nvPr/>
      </p:nvGrpSpPr>
      <p:grpSpPr>
        <a:xfrm>
          <a:off x="0" y="0"/>
          <a:ext cx="0" cy="0"/>
          <a:chOff x="0" y="0"/>
          <a:chExt cx="0" cy="0"/>
        </a:xfrm>
      </p:grpSpPr>
      <p:sp>
        <p:nvSpPr>
          <p:cNvPr id="10" name="正方形/長方形 9"/>
          <p:cNvSpPr/>
          <p:nvPr userDrawn="1"/>
        </p:nvSpPr>
        <p:spPr>
          <a:xfrm>
            <a:off x="363668" y="1939354"/>
            <a:ext cx="3555703" cy="3379856"/>
          </a:xfrm>
          <a:prstGeom prst="rect">
            <a:avLst/>
          </a:prstGeom>
          <a:solidFill>
            <a:schemeClr val="accent1">
              <a:lumMod val="20000"/>
              <a:lumOff val="80000"/>
              <a:alpha val="30000"/>
            </a:schemeClr>
          </a:solidFill>
          <a:ln w="12700" cmpd="thinThick">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図プレースホルダー 8"/>
          <p:cNvSpPr>
            <a:spLocks noGrp="1"/>
          </p:cNvSpPr>
          <p:nvPr>
            <p:ph type="pic" sz="quarter" idx="12" hasCustomPrompt="1"/>
          </p:nvPr>
        </p:nvSpPr>
        <p:spPr>
          <a:xfrm>
            <a:off x="442631" y="2042585"/>
            <a:ext cx="3397776" cy="3173397"/>
          </a:xfrm>
          <a:prstGeom prst="rect">
            <a:avLst/>
          </a:prstGeom>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ホームベース 10"/>
          <p:cNvSpPr/>
          <p:nvPr userDrawn="1"/>
        </p:nvSpPr>
        <p:spPr>
          <a:xfrm>
            <a:off x="4197104" y="1819531"/>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5" hasCustomPrompt="1"/>
          </p:nvPr>
        </p:nvSpPr>
        <p:spPr>
          <a:xfrm>
            <a:off x="4436974" y="2075094"/>
            <a:ext cx="4410873" cy="69007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1"/>
          </p:cNvSpPr>
          <p:nvPr>
            <p:ph type="body" sz="quarter" idx="16" hasCustomPrompt="1"/>
          </p:nvPr>
        </p:nvSpPr>
        <p:spPr>
          <a:xfrm>
            <a:off x="4436974" y="1688808"/>
            <a:ext cx="441087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14" name="ホームベース 13"/>
          <p:cNvSpPr/>
          <p:nvPr userDrawn="1"/>
        </p:nvSpPr>
        <p:spPr>
          <a:xfrm>
            <a:off x="4197104" y="3144598"/>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テキスト プレースホルダー 11"/>
          <p:cNvSpPr>
            <a:spLocks noGrp="1"/>
          </p:cNvSpPr>
          <p:nvPr>
            <p:ph type="body" sz="quarter" idx="17" hasCustomPrompt="1"/>
          </p:nvPr>
        </p:nvSpPr>
        <p:spPr>
          <a:xfrm>
            <a:off x="4436974" y="3400161"/>
            <a:ext cx="4410873" cy="69007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18" hasCustomPrompt="1"/>
          </p:nvPr>
        </p:nvSpPr>
        <p:spPr>
          <a:xfrm>
            <a:off x="4436974" y="3013874"/>
            <a:ext cx="441087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17" name="ホームベース 16"/>
          <p:cNvSpPr/>
          <p:nvPr userDrawn="1"/>
        </p:nvSpPr>
        <p:spPr>
          <a:xfrm>
            <a:off x="4197103" y="4493584"/>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テキスト プレースホルダー 11"/>
          <p:cNvSpPr>
            <a:spLocks noGrp="1"/>
          </p:cNvSpPr>
          <p:nvPr>
            <p:ph type="body" sz="quarter" idx="19" hasCustomPrompt="1"/>
          </p:nvPr>
        </p:nvSpPr>
        <p:spPr>
          <a:xfrm>
            <a:off x="4436972" y="4749148"/>
            <a:ext cx="4410873" cy="69007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0" hasCustomPrompt="1"/>
          </p:nvPr>
        </p:nvSpPr>
        <p:spPr>
          <a:xfrm>
            <a:off x="4436972" y="4362861"/>
            <a:ext cx="441087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33289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 presetClass="entr" presetSubtype="8" decel="10000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8" decel="100000"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1+#ppt_w/2"/>
                                          </p:val>
                                        </p:tav>
                                        <p:tav tm="100000">
                                          <p:val>
                                            <p:strVal val="#ppt_x"/>
                                          </p:val>
                                        </p:tav>
                                      </p:tavLst>
                                    </p:anim>
                                    <p:anim calcmode="lin" valueType="num">
                                      <p:cBhvr additive="base">
                                        <p:cTn id="36" dur="500" fill="hold"/>
                                        <p:tgtEl>
                                          <p:spTgt spid="15"/>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decel="100000" fill="hold" grpId="0" nodeType="after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0-#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50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1+#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animBg="1"/>
      <p:bldP spid="12" grpId="0">
        <p:tmplLst>
          <p:tmpl>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animBg="1"/>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2" decel="10000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2" decel="10000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umeric List - 6 Items">
    <p:spTree>
      <p:nvGrpSpPr>
        <p:cNvPr id="1" name=""/>
        <p:cNvGrpSpPr/>
        <p:nvPr/>
      </p:nvGrpSpPr>
      <p:grpSpPr>
        <a:xfrm>
          <a:off x="0" y="0"/>
          <a:ext cx="0" cy="0"/>
          <a:chOff x="0" y="0"/>
          <a:chExt cx="0" cy="0"/>
        </a:xfrm>
      </p:grpSpPr>
      <p:sp>
        <p:nvSpPr>
          <p:cNvPr id="5" name="正方形/長方形 4"/>
          <p:cNvSpPr/>
          <p:nvPr userDrawn="1"/>
        </p:nvSpPr>
        <p:spPr>
          <a:xfrm>
            <a:off x="476189" y="1478755"/>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ホームベース 10"/>
          <p:cNvSpPr/>
          <p:nvPr userDrawn="1"/>
        </p:nvSpPr>
        <p:spPr>
          <a:xfrm>
            <a:off x="476190" y="1478755"/>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5" hasCustomPrompt="1"/>
          </p:nvPr>
        </p:nvSpPr>
        <p:spPr>
          <a:xfrm>
            <a:off x="468642" y="1904242"/>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926279" y="1418778"/>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21" hasCustomPrompt="1"/>
          </p:nvPr>
        </p:nvSpPr>
        <p:spPr>
          <a:xfrm>
            <a:off x="521198" y="1418778"/>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21" name="正方形/長方形 20"/>
          <p:cNvSpPr/>
          <p:nvPr userDrawn="1"/>
        </p:nvSpPr>
        <p:spPr>
          <a:xfrm>
            <a:off x="476189" y="3097519"/>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ホームベース 21"/>
          <p:cNvSpPr/>
          <p:nvPr userDrawn="1"/>
        </p:nvSpPr>
        <p:spPr>
          <a:xfrm>
            <a:off x="476190" y="3097519"/>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テキスト プレースホルダー 11"/>
          <p:cNvSpPr>
            <a:spLocks noGrp="1"/>
          </p:cNvSpPr>
          <p:nvPr>
            <p:ph type="body" sz="quarter" idx="22" hasCustomPrompt="1"/>
          </p:nvPr>
        </p:nvSpPr>
        <p:spPr>
          <a:xfrm>
            <a:off x="468642" y="3523006"/>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926279" y="3037542"/>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24" hasCustomPrompt="1"/>
          </p:nvPr>
        </p:nvSpPr>
        <p:spPr>
          <a:xfrm>
            <a:off x="521198" y="3037542"/>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26" name="正方形/長方形 25"/>
          <p:cNvSpPr/>
          <p:nvPr userDrawn="1"/>
        </p:nvSpPr>
        <p:spPr>
          <a:xfrm>
            <a:off x="476189" y="4714081"/>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ホームベース 26"/>
          <p:cNvSpPr/>
          <p:nvPr userDrawn="1"/>
        </p:nvSpPr>
        <p:spPr>
          <a:xfrm>
            <a:off x="476189" y="4714081"/>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テキスト プレースホルダー 11"/>
          <p:cNvSpPr>
            <a:spLocks noGrp="1"/>
          </p:cNvSpPr>
          <p:nvPr>
            <p:ph type="body" sz="quarter" idx="25" hasCustomPrompt="1"/>
          </p:nvPr>
        </p:nvSpPr>
        <p:spPr>
          <a:xfrm>
            <a:off x="468642" y="5139568"/>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926278" y="4654104"/>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7" hasCustomPrompt="1"/>
          </p:nvPr>
        </p:nvSpPr>
        <p:spPr>
          <a:xfrm>
            <a:off x="521197" y="4654104"/>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46" name="正方形/長方形 45"/>
          <p:cNvSpPr/>
          <p:nvPr userDrawn="1"/>
        </p:nvSpPr>
        <p:spPr>
          <a:xfrm>
            <a:off x="4752035" y="1478755"/>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7" name="ホームベース 46"/>
          <p:cNvSpPr/>
          <p:nvPr userDrawn="1"/>
        </p:nvSpPr>
        <p:spPr>
          <a:xfrm>
            <a:off x="4752036" y="1478755"/>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8" name="テキスト プレースホルダー 11"/>
          <p:cNvSpPr>
            <a:spLocks noGrp="1"/>
          </p:cNvSpPr>
          <p:nvPr>
            <p:ph type="body" sz="quarter" idx="28" hasCustomPrompt="1"/>
          </p:nvPr>
        </p:nvSpPr>
        <p:spPr>
          <a:xfrm>
            <a:off x="4744488" y="1904242"/>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49" name="テキスト プレースホルダー 11"/>
          <p:cNvSpPr>
            <a:spLocks noGrp="1"/>
          </p:cNvSpPr>
          <p:nvPr>
            <p:ph type="body" sz="quarter" idx="29" hasCustomPrompt="1"/>
          </p:nvPr>
        </p:nvSpPr>
        <p:spPr>
          <a:xfrm>
            <a:off x="5202125" y="1418778"/>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50" name="テキスト プレースホルダー 11"/>
          <p:cNvSpPr>
            <a:spLocks noGrp="1"/>
          </p:cNvSpPr>
          <p:nvPr>
            <p:ph type="body" sz="quarter" idx="30" hasCustomPrompt="1"/>
          </p:nvPr>
        </p:nvSpPr>
        <p:spPr>
          <a:xfrm>
            <a:off x="4797044" y="1418778"/>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51" name="正方形/長方形 50"/>
          <p:cNvSpPr/>
          <p:nvPr userDrawn="1"/>
        </p:nvSpPr>
        <p:spPr>
          <a:xfrm>
            <a:off x="4752035" y="3097519"/>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2" name="ホームベース 51"/>
          <p:cNvSpPr/>
          <p:nvPr userDrawn="1"/>
        </p:nvSpPr>
        <p:spPr>
          <a:xfrm>
            <a:off x="4752036" y="3097519"/>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3" name="テキスト プレースホルダー 11"/>
          <p:cNvSpPr>
            <a:spLocks noGrp="1"/>
          </p:cNvSpPr>
          <p:nvPr>
            <p:ph type="body" sz="quarter" idx="31" hasCustomPrompt="1"/>
          </p:nvPr>
        </p:nvSpPr>
        <p:spPr>
          <a:xfrm>
            <a:off x="4744488" y="3523006"/>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4" name="テキスト プレースホルダー 11"/>
          <p:cNvSpPr>
            <a:spLocks noGrp="1"/>
          </p:cNvSpPr>
          <p:nvPr>
            <p:ph type="body" sz="quarter" idx="32" hasCustomPrompt="1"/>
          </p:nvPr>
        </p:nvSpPr>
        <p:spPr>
          <a:xfrm>
            <a:off x="5202125" y="3037542"/>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55" name="テキスト プレースホルダー 11"/>
          <p:cNvSpPr>
            <a:spLocks noGrp="1"/>
          </p:cNvSpPr>
          <p:nvPr>
            <p:ph type="body" sz="quarter" idx="33" hasCustomPrompt="1"/>
          </p:nvPr>
        </p:nvSpPr>
        <p:spPr>
          <a:xfrm>
            <a:off x="4797044" y="3037542"/>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56" name="正方形/長方形 55"/>
          <p:cNvSpPr/>
          <p:nvPr userDrawn="1"/>
        </p:nvSpPr>
        <p:spPr>
          <a:xfrm>
            <a:off x="4752035" y="4714081"/>
            <a:ext cx="386994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7" name="ホームベース 56"/>
          <p:cNvSpPr/>
          <p:nvPr userDrawn="1"/>
        </p:nvSpPr>
        <p:spPr>
          <a:xfrm>
            <a:off x="4752035" y="4714081"/>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8" name="テキスト プレースホルダー 11"/>
          <p:cNvSpPr>
            <a:spLocks noGrp="1"/>
          </p:cNvSpPr>
          <p:nvPr>
            <p:ph type="body" sz="quarter" idx="34" hasCustomPrompt="1"/>
          </p:nvPr>
        </p:nvSpPr>
        <p:spPr>
          <a:xfrm>
            <a:off x="4744488" y="5139568"/>
            <a:ext cx="387831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9" name="テキスト プレースホルダー 11"/>
          <p:cNvSpPr>
            <a:spLocks noGrp="1"/>
          </p:cNvSpPr>
          <p:nvPr>
            <p:ph type="body" sz="quarter" idx="35" hasCustomPrompt="1"/>
          </p:nvPr>
        </p:nvSpPr>
        <p:spPr>
          <a:xfrm>
            <a:off x="5202124" y="4654104"/>
            <a:ext cx="341985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60" name="テキスト プレースホルダー 11"/>
          <p:cNvSpPr>
            <a:spLocks noGrp="1"/>
          </p:cNvSpPr>
          <p:nvPr>
            <p:ph type="body" sz="quarter" idx="36" hasCustomPrompt="1"/>
          </p:nvPr>
        </p:nvSpPr>
        <p:spPr>
          <a:xfrm>
            <a:off x="4797043" y="4654104"/>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Tree>
    <p:extLst>
      <p:ext uri="{BB962C8B-B14F-4D97-AF65-F5344CB8AC3E}">
        <p14:creationId xmlns="" xmlns:p14="http://schemas.microsoft.com/office/powerpoint/2010/main" val="375862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par>
                          <p:cTn id="52" fill="hold">
                            <p:stCondLst>
                              <p:cond delay="2500"/>
                            </p:stCondLst>
                            <p:childTnLst>
                              <p:par>
                                <p:cTn id="53" presetID="10" presetClass="entr" presetSubtype="0" fill="hold" grpId="0" nodeType="afterEffect">
                                  <p:stCondLst>
                                    <p:cond delay="5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49">
                                            <p:txEl>
                                              <p:pRg st="0" end="0"/>
                                            </p:txEl>
                                          </p:spTgt>
                                        </p:tgtEl>
                                        <p:attrNameLst>
                                          <p:attrName>style.visibility</p:attrName>
                                        </p:attrNameLst>
                                      </p:cBhvr>
                                      <p:to>
                                        <p:strVal val="visible"/>
                                      </p:to>
                                    </p:set>
                                    <p:animEffect transition="in" filter="fade">
                                      <p:cBhvr>
                                        <p:cTn id="64" dur="500"/>
                                        <p:tgtEl>
                                          <p:spTgt spid="49">
                                            <p:txEl>
                                              <p:pRg st="0" end="0"/>
                                            </p:txEl>
                                          </p:spTgt>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50">
                                            <p:txEl>
                                              <p:pRg st="0" end="0"/>
                                            </p:txEl>
                                          </p:spTgt>
                                        </p:tgtEl>
                                        <p:attrNameLst>
                                          <p:attrName>style.visibility</p:attrName>
                                        </p:attrNameLst>
                                      </p:cBhvr>
                                      <p:to>
                                        <p:strVal val="visible"/>
                                      </p:to>
                                    </p:set>
                                    <p:animEffect transition="in" filter="fade">
                                      <p:cBhvr>
                                        <p:cTn id="67" dur="500"/>
                                        <p:tgtEl>
                                          <p:spTgt spid="50">
                                            <p:txEl>
                                              <p:pRg st="0" end="0"/>
                                            </p:txEl>
                                          </p:spTgt>
                                        </p:tgtEl>
                                      </p:cBhvr>
                                    </p:animEffect>
                                  </p:childTnLst>
                                </p:cTn>
                              </p:par>
                            </p:childTnLst>
                          </p:cTn>
                        </p:par>
                        <p:par>
                          <p:cTn id="68" fill="hold">
                            <p:stCondLst>
                              <p:cond delay="3500"/>
                            </p:stCondLst>
                            <p:childTnLst>
                              <p:par>
                                <p:cTn id="69" presetID="10" presetClass="entr" presetSubtype="0" fill="hold" grpId="0" nodeType="afterEffect">
                                  <p:stCondLst>
                                    <p:cond delay="50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2"/>
                                        </p:tgtEl>
                                        <p:attrNameLst>
                                          <p:attrName>style.visibility</p:attrName>
                                        </p:attrNameLst>
                                      </p:cBhvr>
                                      <p:to>
                                        <p:strVal val="visible"/>
                                      </p:to>
                                    </p:set>
                                    <p:animEffect transition="in" filter="fade">
                                      <p:cBhvr>
                                        <p:cTn id="74" dur="500"/>
                                        <p:tgtEl>
                                          <p:spTgt spid="52"/>
                                        </p:tgtEl>
                                      </p:cBhvr>
                                    </p:animEffect>
                                  </p:childTnLst>
                                </p:cTn>
                              </p:par>
                              <p:par>
                                <p:cTn id="75" presetID="10" presetClass="entr" presetSubtype="0" fill="hold" grpId="0" nodeType="withEffect">
                                  <p:stCondLst>
                                    <p:cond delay="5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500"/>
                                        <p:tgtEl>
                                          <p:spTgt spid="53"/>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54">
                                            <p:txEl>
                                              <p:pRg st="0" end="0"/>
                                            </p:txEl>
                                          </p:spTgt>
                                        </p:tgtEl>
                                        <p:attrNameLst>
                                          <p:attrName>style.visibility</p:attrName>
                                        </p:attrNameLst>
                                      </p:cBhvr>
                                      <p:to>
                                        <p:strVal val="visible"/>
                                      </p:to>
                                    </p:set>
                                    <p:animEffect transition="in" filter="fade">
                                      <p:cBhvr>
                                        <p:cTn id="80" dur="500"/>
                                        <p:tgtEl>
                                          <p:spTgt spid="54">
                                            <p:txEl>
                                              <p:pRg st="0" end="0"/>
                                            </p:txEl>
                                          </p:spTgt>
                                        </p:tgtEl>
                                      </p:cBhvr>
                                    </p:animEffect>
                                  </p:childTnLst>
                                </p:cTn>
                              </p:par>
                              <p:par>
                                <p:cTn id="81" presetID="10" presetClass="entr" presetSubtype="0" fill="hold" grpId="0" nodeType="withEffect">
                                  <p:stCondLst>
                                    <p:cond delay="500"/>
                                  </p:stCondLst>
                                  <p:childTnLst>
                                    <p:set>
                                      <p:cBhvr>
                                        <p:cTn id="82" dur="1" fill="hold">
                                          <p:stCondLst>
                                            <p:cond delay="0"/>
                                          </p:stCondLst>
                                        </p:cTn>
                                        <p:tgtEl>
                                          <p:spTgt spid="55">
                                            <p:txEl>
                                              <p:pRg st="0" end="0"/>
                                            </p:txEl>
                                          </p:spTgt>
                                        </p:tgtEl>
                                        <p:attrNameLst>
                                          <p:attrName>style.visibility</p:attrName>
                                        </p:attrNameLst>
                                      </p:cBhvr>
                                      <p:to>
                                        <p:strVal val="visible"/>
                                      </p:to>
                                    </p:set>
                                    <p:animEffect transition="in" filter="fade">
                                      <p:cBhvr>
                                        <p:cTn id="83" dur="500"/>
                                        <p:tgtEl>
                                          <p:spTgt spid="55">
                                            <p:txEl>
                                              <p:pRg st="0" end="0"/>
                                            </p:txEl>
                                          </p:spTgt>
                                        </p:tgtEl>
                                      </p:cBhvr>
                                    </p:animEffect>
                                  </p:childTnLst>
                                </p:cTn>
                              </p:par>
                            </p:childTnLst>
                          </p:cTn>
                        </p:par>
                        <p:par>
                          <p:cTn id="84" fill="hold">
                            <p:stCondLst>
                              <p:cond delay="4500"/>
                            </p:stCondLst>
                            <p:childTnLst>
                              <p:par>
                                <p:cTn id="85" presetID="10" presetClass="entr" presetSubtype="0" fill="hold" grpId="0" nodeType="afterEffect">
                                  <p:stCondLst>
                                    <p:cond delay="50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500"/>
                                        <p:tgtEl>
                                          <p:spTgt spid="57"/>
                                        </p:tgtEl>
                                      </p:cBhvr>
                                    </p:animEffect>
                                  </p:childTnLst>
                                </p:cTn>
                              </p:par>
                              <p:par>
                                <p:cTn id="91" presetID="10" presetClass="entr" presetSubtype="0" fill="hold" grpId="0" nodeType="withEffect">
                                  <p:stCondLst>
                                    <p:cond delay="500"/>
                                  </p:stCondLst>
                                  <p:childTnLst>
                                    <p:set>
                                      <p:cBhvr>
                                        <p:cTn id="92" dur="1" fill="hold">
                                          <p:stCondLst>
                                            <p:cond delay="0"/>
                                          </p:stCondLst>
                                        </p:cTn>
                                        <p:tgtEl>
                                          <p:spTgt spid="59">
                                            <p:txEl>
                                              <p:pRg st="0" end="0"/>
                                            </p:txEl>
                                          </p:spTgt>
                                        </p:tgtEl>
                                        <p:attrNameLst>
                                          <p:attrName>style.visibility</p:attrName>
                                        </p:attrNameLst>
                                      </p:cBhvr>
                                      <p:to>
                                        <p:strVal val="visible"/>
                                      </p:to>
                                    </p:set>
                                    <p:animEffect transition="in" filter="fade">
                                      <p:cBhvr>
                                        <p:cTn id="93" dur="500"/>
                                        <p:tgtEl>
                                          <p:spTgt spid="59">
                                            <p:txEl>
                                              <p:pRg st="0" end="0"/>
                                            </p:txEl>
                                          </p:spTgt>
                                        </p:tgtEl>
                                      </p:cBhvr>
                                    </p:animEffect>
                                  </p:childTnLst>
                                </p:cTn>
                              </p:par>
                              <p:par>
                                <p:cTn id="94" presetID="10" presetClass="entr" presetSubtype="0" fill="hold" grpId="0" nodeType="withEffect">
                                  <p:stCondLst>
                                    <p:cond delay="500"/>
                                  </p:stCondLst>
                                  <p:childTnLst>
                                    <p:set>
                                      <p:cBhvr>
                                        <p:cTn id="95" dur="1" fill="hold">
                                          <p:stCondLst>
                                            <p:cond delay="0"/>
                                          </p:stCondLst>
                                        </p:cTn>
                                        <p:tgtEl>
                                          <p:spTgt spid="60">
                                            <p:txEl>
                                              <p:pRg st="0" end="0"/>
                                            </p:txEl>
                                          </p:spTgt>
                                        </p:tgtEl>
                                        <p:attrNameLst>
                                          <p:attrName>style.visibility</p:attrName>
                                        </p:attrNameLst>
                                      </p:cBhvr>
                                      <p:to>
                                        <p:strVal val="visible"/>
                                      </p:to>
                                    </p:set>
                                    <p:animEffect transition="in" filter="fade">
                                      <p:cBhvr>
                                        <p:cTn id="96" dur="500"/>
                                        <p:tgtEl>
                                          <p:spTgt spid="60">
                                            <p:txEl>
                                              <p:pRg st="0" end="0"/>
                                            </p:txEl>
                                          </p:spTgt>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animBg="1"/>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46" grpId="0" animBg="1"/>
      <p:bldP spid="47" grpId="0" animBg="1"/>
      <p:bldP spid="48" grpId="0">
        <p:tmplLst>
          <p:tmpl>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animBg="1"/>
      <p:bldP spid="53" grpId="0">
        <p:tmplLst>
          <p:tmpl>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6" grpId="0" animBg="1"/>
      <p:bldP spid="57" grpId="0" animBg="1"/>
      <p:bldP spid="58" grpId="0">
        <p:tmplLst>
          <p:tmpl>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50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meric List - 3 Items">
    <p:spTree>
      <p:nvGrpSpPr>
        <p:cNvPr id="1" name=""/>
        <p:cNvGrpSpPr/>
        <p:nvPr/>
      </p:nvGrpSpPr>
      <p:grpSpPr>
        <a:xfrm>
          <a:off x="0" y="0"/>
          <a:ext cx="0" cy="0"/>
          <a:chOff x="0" y="0"/>
          <a:chExt cx="0" cy="0"/>
        </a:xfrm>
      </p:grpSpPr>
      <p:sp>
        <p:nvSpPr>
          <p:cNvPr id="5" name="正方形/長方形 4"/>
          <p:cNvSpPr/>
          <p:nvPr userDrawn="1"/>
        </p:nvSpPr>
        <p:spPr>
          <a:xfrm>
            <a:off x="476189" y="1478755"/>
            <a:ext cx="806925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ホームベース 10"/>
          <p:cNvSpPr/>
          <p:nvPr userDrawn="1"/>
        </p:nvSpPr>
        <p:spPr>
          <a:xfrm>
            <a:off x="476190" y="1478755"/>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5" hasCustomPrompt="1"/>
          </p:nvPr>
        </p:nvSpPr>
        <p:spPr>
          <a:xfrm>
            <a:off x="468642" y="1904242"/>
            <a:ext cx="8064142"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926278" y="1418778"/>
            <a:ext cx="7619162"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21" hasCustomPrompt="1"/>
          </p:nvPr>
        </p:nvSpPr>
        <p:spPr>
          <a:xfrm>
            <a:off x="521198" y="1418778"/>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21" name="正方形/長方形 20"/>
          <p:cNvSpPr/>
          <p:nvPr userDrawn="1"/>
        </p:nvSpPr>
        <p:spPr>
          <a:xfrm>
            <a:off x="476189" y="3097519"/>
            <a:ext cx="8069250"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ホームベース 21"/>
          <p:cNvSpPr/>
          <p:nvPr userDrawn="1"/>
        </p:nvSpPr>
        <p:spPr>
          <a:xfrm>
            <a:off x="476190" y="3097519"/>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テキスト プレースホルダー 11"/>
          <p:cNvSpPr>
            <a:spLocks noGrp="1"/>
          </p:cNvSpPr>
          <p:nvPr>
            <p:ph type="body" sz="quarter" idx="22" hasCustomPrompt="1"/>
          </p:nvPr>
        </p:nvSpPr>
        <p:spPr>
          <a:xfrm>
            <a:off x="468642" y="3523006"/>
            <a:ext cx="8064142"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926278" y="3037542"/>
            <a:ext cx="7619162"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24" hasCustomPrompt="1"/>
          </p:nvPr>
        </p:nvSpPr>
        <p:spPr>
          <a:xfrm>
            <a:off x="521198" y="3037542"/>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
        <p:nvSpPr>
          <p:cNvPr id="26" name="正方形/長方形 25"/>
          <p:cNvSpPr/>
          <p:nvPr userDrawn="1"/>
        </p:nvSpPr>
        <p:spPr>
          <a:xfrm>
            <a:off x="476189" y="4714081"/>
            <a:ext cx="8069251" cy="375457"/>
          </a:xfrm>
          <a:prstGeom prst="rect">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ホームベース 26"/>
          <p:cNvSpPr/>
          <p:nvPr userDrawn="1"/>
        </p:nvSpPr>
        <p:spPr>
          <a:xfrm>
            <a:off x="476189" y="4714081"/>
            <a:ext cx="450089" cy="375457"/>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テキスト プレースホルダー 11"/>
          <p:cNvSpPr>
            <a:spLocks noGrp="1"/>
          </p:cNvSpPr>
          <p:nvPr>
            <p:ph type="body" sz="quarter" idx="25" hasCustomPrompt="1"/>
          </p:nvPr>
        </p:nvSpPr>
        <p:spPr>
          <a:xfrm>
            <a:off x="468642" y="5139568"/>
            <a:ext cx="8064142"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926278" y="4654104"/>
            <a:ext cx="7619162"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7" hasCustomPrompt="1"/>
          </p:nvPr>
        </p:nvSpPr>
        <p:spPr>
          <a:xfrm>
            <a:off x="521197" y="4654104"/>
            <a:ext cx="315063" cy="504570"/>
          </a:xfrm>
        </p:spPr>
        <p:txBody>
          <a:bodyPr anchor="ctr">
            <a:noAutofit/>
          </a:bodyPr>
          <a:lstStyle>
            <a:lvl1pPr algn="l">
              <a:lnSpc>
                <a:spcPct val="120000"/>
              </a:lnSpc>
              <a:defRPr sz="1400">
                <a:solidFill>
                  <a:schemeClr val="bg1"/>
                </a:solidFill>
                <a:latin typeface="+mn-lt"/>
              </a:defRPr>
            </a:lvl1pPr>
          </a:lstStyle>
          <a:p>
            <a:pPr lvl="0"/>
            <a:r>
              <a:rPr lang="en-US" dirty="0"/>
              <a:t>0</a:t>
            </a:r>
          </a:p>
        </p:txBody>
      </p:sp>
    </p:spTree>
    <p:extLst>
      <p:ext uri="{BB962C8B-B14F-4D97-AF65-F5344CB8AC3E}">
        <p14:creationId xmlns="" xmlns:p14="http://schemas.microsoft.com/office/powerpoint/2010/main" val="23639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500"/>
                                        <p:tgtEl>
                                          <p:spTgt spid="1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50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fade">
                                      <p:cBhvr>
                                        <p:cTn id="35" dur="500"/>
                                        <p:tgtEl>
                                          <p:spTgt spid="25">
                                            <p:txEl>
                                              <p:pRg st="0" end="0"/>
                                            </p:txEl>
                                          </p:spTgt>
                                        </p:tgtEl>
                                      </p:cBhvr>
                                    </p:animEffect>
                                  </p:childTnLst>
                                </p:cTn>
                              </p:par>
                            </p:childTnLst>
                          </p:cTn>
                        </p:par>
                        <p:par>
                          <p:cTn id="36" fill="hold">
                            <p:stCondLst>
                              <p:cond delay="1500"/>
                            </p:stCondLst>
                            <p:childTnLst>
                              <p:par>
                                <p:cTn id="37" presetID="10" presetClass="entr" presetSubtype="0"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500"/>
                                        <p:tgtEl>
                                          <p:spTgt spid="29">
                                            <p:txEl>
                                              <p:pRg st="0" end="0"/>
                                            </p:txEl>
                                          </p:spTgt>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30">
                                            <p:txEl>
                                              <p:pRg st="0" end="0"/>
                                            </p:txEl>
                                          </p:spTgt>
                                        </p:tgtEl>
                                        <p:attrNameLst>
                                          <p:attrName>style.visibility</p:attrName>
                                        </p:attrNameLst>
                                      </p:cBhvr>
                                      <p:to>
                                        <p:strVal val="visible"/>
                                      </p:to>
                                    </p:set>
                                    <p:animEffect transition="in" filter="fade">
                                      <p:cBhvr>
                                        <p:cTn id="51"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animBg="1"/>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 Lis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71549" y="1298763"/>
            <a:ext cx="3661008" cy="969200"/>
          </a:xfrm>
        </p:spPr>
        <p:txBody>
          <a:bodyPr anchor="b">
            <a:noAutofit/>
          </a:bodyPr>
          <a:lstStyle>
            <a:lvl1pPr algn="ctr">
              <a:spcBef>
                <a:spcPts val="0"/>
              </a:spcBef>
              <a:defRPr sz="2000" spc="15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566741" y="2498641"/>
            <a:ext cx="3665816" cy="3510647"/>
          </a:xfrm>
        </p:spPr>
        <p:txBody>
          <a:bodyPr anchor="t">
            <a:noAutofit/>
          </a:bodyPr>
          <a:lstStyle>
            <a:lvl1pPr marL="171481" indent="-198037" algn="l">
              <a:lnSpc>
                <a:spcPct val="120000"/>
              </a:lnSpc>
              <a:spcBef>
                <a:spcPts val="600"/>
              </a:spcBef>
              <a:buClr>
                <a:schemeClr val="accent1"/>
              </a:buClr>
              <a:buFont typeface="Wingdings" panose="05000000000000000000" pitchFamily="2" charset="2"/>
              <a:buChar char="u"/>
              <a:defRPr sz="1200">
                <a:solidFill>
                  <a:schemeClr val="tx2"/>
                </a:solidFill>
                <a:latin typeface="+mn-lt"/>
              </a:defRPr>
            </a:lvl1pPr>
            <a:lvl2pPr marL="396072" indent="-198037">
              <a:buClr>
                <a:schemeClr val="accent1"/>
              </a:buClr>
              <a:buFont typeface="Wingdings" panose="05000000000000000000" pitchFamily="2" charset="2"/>
              <a:buChar char="l"/>
              <a:defRPr sz="1000" baseline="0"/>
            </a:lvl2pPr>
            <a:lvl3pPr marL="540099" indent="-144027">
              <a:defRPr sz="900" baseline="0">
                <a:solidFill>
                  <a:schemeClr val="tx2">
                    <a:lumMod val="60000"/>
                    <a:lumOff val="40000"/>
                  </a:schemeClr>
                </a:solidFill>
              </a:defRPr>
            </a:lvl3pPr>
          </a:lstStyle>
          <a:p>
            <a:pPr lvl="0"/>
            <a:r>
              <a:rPr lang="en-US" altLang="ja-JP" dirty="0"/>
              <a:t>Text Here</a:t>
            </a:r>
          </a:p>
          <a:p>
            <a:pPr lvl="1"/>
            <a:r>
              <a:rPr lang="en-US" dirty="0"/>
              <a:t>Level 2</a:t>
            </a:r>
          </a:p>
          <a:p>
            <a:pPr lvl="2"/>
            <a:r>
              <a:rPr lang="en-US" dirty="0"/>
              <a:t>Level 3</a:t>
            </a:r>
          </a:p>
        </p:txBody>
      </p:sp>
      <p:cxnSp>
        <p:nvCxnSpPr>
          <p:cNvPr id="10" name="直線コネクタ 9"/>
          <p:cNvCxnSpPr/>
          <p:nvPr userDrawn="1"/>
        </p:nvCxnSpPr>
        <p:spPr>
          <a:xfrm>
            <a:off x="564020" y="2428411"/>
            <a:ext cx="3668537"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2" name="テキスト プレースホルダー 11"/>
          <p:cNvSpPr>
            <a:spLocks noGrp="1"/>
          </p:cNvSpPr>
          <p:nvPr>
            <p:ph type="body" sz="quarter" idx="16" hasCustomPrompt="1"/>
          </p:nvPr>
        </p:nvSpPr>
        <p:spPr>
          <a:xfrm>
            <a:off x="4874133" y="1298763"/>
            <a:ext cx="3661008" cy="969200"/>
          </a:xfrm>
        </p:spPr>
        <p:txBody>
          <a:bodyPr anchor="b">
            <a:noAutofit/>
          </a:bodyPr>
          <a:lstStyle>
            <a:lvl1pPr algn="ctr">
              <a:spcBef>
                <a:spcPts val="0"/>
              </a:spcBef>
              <a:defRPr sz="2000" spc="15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17" hasCustomPrompt="1"/>
          </p:nvPr>
        </p:nvSpPr>
        <p:spPr>
          <a:xfrm>
            <a:off x="4869325" y="2498641"/>
            <a:ext cx="3665816" cy="3510647"/>
          </a:xfrm>
        </p:spPr>
        <p:txBody>
          <a:bodyPr anchor="t">
            <a:noAutofit/>
          </a:bodyPr>
          <a:lstStyle>
            <a:lvl1pPr marL="171481" indent="-198037" algn="l">
              <a:lnSpc>
                <a:spcPct val="120000"/>
              </a:lnSpc>
              <a:spcBef>
                <a:spcPts val="300"/>
              </a:spcBef>
              <a:buClr>
                <a:schemeClr val="accent1"/>
              </a:buClr>
              <a:buFont typeface="Wingdings" panose="05000000000000000000" pitchFamily="2" charset="2"/>
              <a:buChar char="u"/>
              <a:defRPr sz="1200">
                <a:solidFill>
                  <a:schemeClr val="tx2"/>
                </a:solidFill>
                <a:latin typeface="+mn-lt"/>
              </a:defRPr>
            </a:lvl1pPr>
            <a:lvl2pPr marL="396072" indent="-198037">
              <a:buClr>
                <a:schemeClr val="accent1"/>
              </a:buClr>
              <a:buFont typeface="Wingdings" panose="05000000000000000000" pitchFamily="2" charset="2"/>
              <a:buChar char="l"/>
              <a:defRPr sz="1000" baseline="0"/>
            </a:lvl2pPr>
            <a:lvl3pPr marL="540099" indent="-144027">
              <a:defRPr sz="900" baseline="0">
                <a:solidFill>
                  <a:schemeClr val="tx2">
                    <a:lumMod val="60000"/>
                    <a:lumOff val="40000"/>
                  </a:schemeClr>
                </a:solidFill>
              </a:defRPr>
            </a:lvl3pPr>
          </a:lstStyle>
          <a:p>
            <a:pPr lvl="0"/>
            <a:r>
              <a:rPr lang="en-US" altLang="ja-JP" dirty="0"/>
              <a:t>Text Here</a:t>
            </a:r>
          </a:p>
          <a:p>
            <a:pPr lvl="1"/>
            <a:r>
              <a:rPr lang="en-US" dirty="0"/>
              <a:t>Level 2</a:t>
            </a:r>
          </a:p>
          <a:p>
            <a:pPr lvl="2"/>
            <a:r>
              <a:rPr lang="en-US" dirty="0"/>
              <a:t>Level 3</a:t>
            </a:r>
          </a:p>
        </p:txBody>
      </p:sp>
      <p:cxnSp>
        <p:nvCxnSpPr>
          <p:cNvPr id="14" name="直線コネクタ 13"/>
          <p:cNvCxnSpPr/>
          <p:nvPr userDrawn="1"/>
        </p:nvCxnSpPr>
        <p:spPr>
          <a:xfrm>
            <a:off x="4866604" y="2428411"/>
            <a:ext cx="3668537"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6962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5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050"/>
                            </p:stCondLst>
                            <p:childTnLst>
                              <p:par>
                                <p:cTn id="17" presetID="2" presetClass="entr" presetSubtype="8" decel="100000" fill="hold" grpId="0" nodeType="afterEffect">
                                  <p:stCondLst>
                                    <p:cond delay="500"/>
                                  </p:stCondLst>
                                  <p:iterate type="wd">
                                    <p:tmPct val="1000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5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1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uiExpand="1">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12" grpId="0">
        <p:tmplLst>
          <p:tmpl>
            <p:tnLst>
              <p:par>
                <p:cTn presetID="2" presetClass="entr" presetSubtype="8" decel="100000" fill="hold" nodeType="afterEffect">
                  <p:stCondLst>
                    <p:cond delay="50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ic List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2" name="テキスト プレースホルダー 11"/>
          <p:cNvSpPr>
            <a:spLocks noGrp="1"/>
          </p:cNvSpPr>
          <p:nvPr>
            <p:ph type="body" sz="quarter" idx="15" hasCustomPrompt="1"/>
          </p:nvPr>
        </p:nvSpPr>
        <p:spPr>
          <a:xfrm>
            <a:off x="791253" y="1904242"/>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13" name="テキスト プレースホルダー 11"/>
          <p:cNvSpPr>
            <a:spLocks noGrp="1"/>
          </p:cNvSpPr>
          <p:nvPr>
            <p:ph type="body" sz="quarter" idx="16" hasCustomPrompt="1"/>
          </p:nvPr>
        </p:nvSpPr>
        <p:spPr>
          <a:xfrm>
            <a:off x="792078" y="1418778"/>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22" hasCustomPrompt="1"/>
          </p:nvPr>
        </p:nvSpPr>
        <p:spPr>
          <a:xfrm>
            <a:off x="791253" y="3523006"/>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4" name="テキスト プレースホルダー 11"/>
          <p:cNvSpPr>
            <a:spLocks noGrp="1"/>
          </p:cNvSpPr>
          <p:nvPr>
            <p:ph type="body" sz="quarter" idx="23" hasCustomPrompt="1"/>
          </p:nvPr>
        </p:nvSpPr>
        <p:spPr>
          <a:xfrm>
            <a:off x="792078" y="3037542"/>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25" hasCustomPrompt="1"/>
          </p:nvPr>
        </p:nvSpPr>
        <p:spPr>
          <a:xfrm>
            <a:off x="791253" y="5139568"/>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9" name="テキスト プレースホルダー 11"/>
          <p:cNvSpPr>
            <a:spLocks noGrp="1"/>
          </p:cNvSpPr>
          <p:nvPr>
            <p:ph type="body" sz="quarter" idx="26" hasCustomPrompt="1"/>
          </p:nvPr>
        </p:nvSpPr>
        <p:spPr>
          <a:xfrm>
            <a:off x="792078" y="4654104"/>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48" name="テキスト プレースホルダー 11"/>
          <p:cNvSpPr>
            <a:spLocks noGrp="1"/>
          </p:cNvSpPr>
          <p:nvPr>
            <p:ph type="body" sz="quarter" idx="28" hasCustomPrompt="1"/>
          </p:nvPr>
        </p:nvSpPr>
        <p:spPr>
          <a:xfrm>
            <a:off x="5067099" y="1904242"/>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49" name="テキスト プレースホルダー 11"/>
          <p:cNvSpPr>
            <a:spLocks noGrp="1"/>
          </p:cNvSpPr>
          <p:nvPr>
            <p:ph type="body" sz="quarter" idx="29" hasCustomPrompt="1"/>
          </p:nvPr>
        </p:nvSpPr>
        <p:spPr>
          <a:xfrm>
            <a:off x="5067924" y="1418778"/>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1"/>
          </p:cNvSpPr>
          <p:nvPr>
            <p:ph type="body" sz="quarter" idx="31" hasCustomPrompt="1"/>
          </p:nvPr>
        </p:nvSpPr>
        <p:spPr>
          <a:xfrm>
            <a:off x="5067099" y="3523006"/>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4" name="テキスト プレースホルダー 11"/>
          <p:cNvSpPr>
            <a:spLocks noGrp="1"/>
          </p:cNvSpPr>
          <p:nvPr>
            <p:ph type="body" sz="quarter" idx="32" hasCustomPrompt="1"/>
          </p:nvPr>
        </p:nvSpPr>
        <p:spPr>
          <a:xfrm>
            <a:off x="5067924" y="3037542"/>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58" name="テキスト プレースホルダー 11"/>
          <p:cNvSpPr>
            <a:spLocks noGrp="1"/>
          </p:cNvSpPr>
          <p:nvPr>
            <p:ph type="body" sz="quarter" idx="34" hasCustomPrompt="1"/>
          </p:nvPr>
        </p:nvSpPr>
        <p:spPr>
          <a:xfrm>
            <a:off x="5067098" y="5139568"/>
            <a:ext cx="3555703" cy="110974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59" name="テキスト プレースホルダー 11"/>
          <p:cNvSpPr>
            <a:spLocks noGrp="1"/>
          </p:cNvSpPr>
          <p:nvPr>
            <p:ph type="body" sz="quarter" idx="35" hasCustomPrompt="1"/>
          </p:nvPr>
        </p:nvSpPr>
        <p:spPr>
          <a:xfrm>
            <a:off x="5067924" y="4654104"/>
            <a:ext cx="3554877"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35" name="図プレースホルダー 7"/>
          <p:cNvSpPr>
            <a:spLocks noGrp="1"/>
          </p:cNvSpPr>
          <p:nvPr>
            <p:ph type="pic" sz="quarter" idx="18" hasCustomPrompt="1"/>
          </p:nvPr>
        </p:nvSpPr>
        <p:spPr>
          <a:xfrm>
            <a:off x="476190" y="1418777"/>
            <a:ext cx="360071" cy="480053"/>
          </a:xfrm>
        </p:spPr>
        <p:txBody>
          <a:bodyPr>
            <a:normAutofit/>
          </a:bodyPr>
          <a:lstStyle>
            <a:lvl1pPr>
              <a:defRPr sz="800"/>
            </a:lvl1pPr>
          </a:lstStyle>
          <a:p>
            <a:r>
              <a:rPr kumimoji="1" lang="en-US" altLang="ja-JP" dirty="0"/>
              <a:t>ICON</a:t>
            </a:r>
            <a:endParaRPr kumimoji="1" lang="ja-JP" altLang="en-US" dirty="0"/>
          </a:p>
        </p:txBody>
      </p:sp>
      <p:sp>
        <p:nvSpPr>
          <p:cNvPr id="36" name="図プレースホルダー 7"/>
          <p:cNvSpPr>
            <a:spLocks noGrp="1"/>
          </p:cNvSpPr>
          <p:nvPr>
            <p:ph type="pic" sz="quarter" idx="36" hasCustomPrompt="1"/>
          </p:nvPr>
        </p:nvSpPr>
        <p:spPr>
          <a:xfrm>
            <a:off x="476190" y="3038957"/>
            <a:ext cx="360071" cy="480053"/>
          </a:xfrm>
        </p:spPr>
        <p:txBody>
          <a:bodyPr>
            <a:normAutofit/>
          </a:bodyPr>
          <a:lstStyle>
            <a:lvl1pPr>
              <a:defRPr sz="800"/>
            </a:lvl1pPr>
          </a:lstStyle>
          <a:p>
            <a:r>
              <a:rPr kumimoji="1" lang="en-US" altLang="ja-JP" dirty="0"/>
              <a:t>ICON</a:t>
            </a:r>
            <a:endParaRPr kumimoji="1" lang="ja-JP" altLang="en-US" dirty="0"/>
          </a:p>
        </p:txBody>
      </p:sp>
      <p:sp>
        <p:nvSpPr>
          <p:cNvPr id="37" name="図プレースホルダー 7"/>
          <p:cNvSpPr>
            <a:spLocks noGrp="1"/>
          </p:cNvSpPr>
          <p:nvPr>
            <p:ph type="pic" sz="quarter" idx="37" hasCustomPrompt="1"/>
          </p:nvPr>
        </p:nvSpPr>
        <p:spPr>
          <a:xfrm>
            <a:off x="476190" y="4659137"/>
            <a:ext cx="360071" cy="480053"/>
          </a:xfrm>
        </p:spPr>
        <p:txBody>
          <a:bodyPr>
            <a:normAutofit/>
          </a:bodyPr>
          <a:lstStyle>
            <a:lvl1pPr>
              <a:defRPr sz="800"/>
            </a:lvl1pPr>
          </a:lstStyle>
          <a:p>
            <a:r>
              <a:rPr kumimoji="1" lang="en-US" altLang="ja-JP" dirty="0"/>
              <a:t>ICON</a:t>
            </a:r>
            <a:endParaRPr kumimoji="1" lang="ja-JP" altLang="en-US" dirty="0"/>
          </a:p>
        </p:txBody>
      </p:sp>
      <p:sp>
        <p:nvSpPr>
          <p:cNvPr id="38" name="図プレースホルダー 7"/>
          <p:cNvSpPr>
            <a:spLocks noGrp="1"/>
          </p:cNvSpPr>
          <p:nvPr>
            <p:ph type="pic" sz="quarter" idx="38" hasCustomPrompt="1"/>
          </p:nvPr>
        </p:nvSpPr>
        <p:spPr>
          <a:xfrm>
            <a:off x="4752036" y="1418777"/>
            <a:ext cx="360071" cy="480053"/>
          </a:xfrm>
        </p:spPr>
        <p:txBody>
          <a:bodyPr>
            <a:normAutofit/>
          </a:bodyPr>
          <a:lstStyle>
            <a:lvl1pPr>
              <a:defRPr sz="800"/>
            </a:lvl1pPr>
          </a:lstStyle>
          <a:p>
            <a:r>
              <a:rPr kumimoji="1" lang="en-US" altLang="ja-JP" dirty="0"/>
              <a:t>ICON</a:t>
            </a:r>
            <a:endParaRPr kumimoji="1" lang="ja-JP" altLang="en-US" dirty="0"/>
          </a:p>
        </p:txBody>
      </p:sp>
      <p:sp>
        <p:nvSpPr>
          <p:cNvPr id="39" name="図プレースホルダー 7"/>
          <p:cNvSpPr>
            <a:spLocks noGrp="1"/>
          </p:cNvSpPr>
          <p:nvPr>
            <p:ph type="pic" sz="quarter" idx="39" hasCustomPrompt="1"/>
          </p:nvPr>
        </p:nvSpPr>
        <p:spPr>
          <a:xfrm>
            <a:off x="4752036" y="3038957"/>
            <a:ext cx="360071" cy="480053"/>
          </a:xfrm>
        </p:spPr>
        <p:txBody>
          <a:bodyPr>
            <a:normAutofit/>
          </a:bodyPr>
          <a:lstStyle>
            <a:lvl1pPr>
              <a:defRPr sz="800"/>
            </a:lvl1pPr>
          </a:lstStyle>
          <a:p>
            <a:r>
              <a:rPr kumimoji="1" lang="en-US" altLang="ja-JP" dirty="0"/>
              <a:t>ICON</a:t>
            </a:r>
            <a:endParaRPr kumimoji="1" lang="ja-JP" altLang="en-US" dirty="0"/>
          </a:p>
        </p:txBody>
      </p:sp>
      <p:sp>
        <p:nvSpPr>
          <p:cNvPr id="40" name="図プレースホルダー 7"/>
          <p:cNvSpPr>
            <a:spLocks noGrp="1"/>
          </p:cNvSpPr>
          <p:nvPr>
            <p:ph type="pic" sz="quarter" idx="40" hasCustomPrompt="1"/>
          </p:nvPr>
        </p:nvSpPr>
        <p:spPr>
          <a:xfrm>
            <a:off x="4752036" y="4659137"/>
            <a:ext cx="360071" cy="480053"/>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4800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500"/>
                            </p:stCondLst>
                            <p:childTnLst>
                              <p:par>
                                <p:cTn id="25" presetID="10" presetClass="entr" presetSubtype="0" fill="hold" grpId="0" nodeType="afterEffect">
                                  <p:stCondLst>
                                    <p:cond delay="50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2500"/>
                            </p:stCondLst>
                            <p:childTnLst>
                              <p:par>
                                <p:cTn id="35" presetID="10" presetClass="entr" presetSubtype="0" fill="hold" grpId="0" nodeType="afterEffect">
                                  <p:stCondLst>
                                    <p:cond delay="50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par>
                          <p:cTn id="44" fill="hold">
                            <p:stCondLst>
                              <p:cond delay="3500"/>
                            </p:stCondLst>
                            <p:childTnLst>
                              <p:par>
                                <p:cTn id="45" presetID="10" presetClass="entr" presetSubtype="0" fill="hold" grpId="0" nodeType="afterEffect">
                                  <p:stCondLst>
                                    <p:cond delay="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500"/>
                                        <p:tgtEl>
                                          <p:spTgt spid="39"/>
                                        </p:tgtEl>
                                      </p:cBhvr>
                                    </p:animEffect>
                                  </p:childTnLst>
                                </p:cTn>
                              </p:par>
                            </p:childTnLst>
                          </p:cTn>
                        </p:par>
                        <p:par>
                          <p:cTn id="54" fill="hold">
                            <p:stCondLst>
                              <p:cond delay="4500"/>
                            </p:stCondLst>
                            <p:childTnLst>
                              <p:par>
                                <p:cTn id="55" presetID="10" presetClass="entr" presetSubtype="0" fill="hold" grpId="0" nodeType="afterEffect">
                                  <p:stCondLst>
                                    <p:cond delay="50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3" grpId="0">
        <p:tmplLst>
          <p:tmpl>
            <p:tnLst>
              <p:par>
                <p:cTn presetID="10" presetClass="entr" presetSubtype="0" fill="hold" nodeType="after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8" grpId="0">
        <p:tmplLst>
          <p:tmpl>
            <p:tnLst>
              <p:par>
                <p:cTn presetID="10" presetClass="entr" presetSubtype="0" fill="hold" nodeType="after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48" grpId="0">
        <p:tmplLst>
          <p:tmpl>
            <p:tnLst>
              <p:par>
                <p:cTn presetID="10" presetClass="entr" presetSubtype="0" fill="hold" nodeType="after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10" presetClass="entr" presetSubtype="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3" grpId="0">
        <p:tmplLst>
          <p:tmpl>
            <p:tnLst>
              <p:par>
                <p:cTn presetID="10" presetClass="entr" presetSubtype="0" fill="hold" nodeType="after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10" presetClass="entr" presetSubtype="0" fill="hold" nodeType="withEffect">
                  <p:stCondLst>
                    <p:cond delay="5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8" grpId="0">
        <p:tmplLst>
          <p:tmpl>
            <p:tnLst>
              <p:par>
                <p:cTn presetID="10" presetClass="entr" presetSubtype="0" fill="hold" nodeType="after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35" grpId="0"/>
      <p:bldP spid="36" grpId="0"/>
      <p:bldP spid="37" grpId="0"/>
      <p:bldP spid="38" grpId="0"/>
      <p:bldP spid="39" grpId="0"/>
      <p:bldP spid="40"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Services 2">
    <p:spTree>
      <p:nvGrpSpPr>
        <p:cNvPr id="1" name=""/>
        <p:cNvGrpSpPr/>
        <p:nvPr/>
      </p:nvGrpSpPr>
      <p:grpSpPr>
        <a:xfrm>
          <a:off x="0" y="0"/>
          <a:ext cx="0" cy="0"/>
          <a:chOff x="0" y="0"/>
          <a:chExt cx="0" cy="0"/>
        </a:xfrm>
      </p:grpSpPr>
      <p:sp>
        <p:nvSpPr>
          <p:cNvPr id="23" name="正方形/長方形 22"/>
          <p:cNvSpPr/>
          <p:nvPr userDrawn="1"/>
        </p:nvSpPr>
        <p:spPr>
          <a:xfrm>
            <a:off x="0" y="1418778"/>
            <a:ext cx="9144000" cy="3510390"/>
          </a:xfrm>
          <a:prstGeom prst="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図プレースホルダー 7"/>
          <p:cNvSpPr>
            <a:spLocks noGrp="1"/>
          </p:cNvSpPr>
          <p:nvPr>
            <p:ph type="pic" sz="quarter" idx="18" hasCustomPrompt="1"/>
          </p:nvPr>
        </p:nvSpPr>
        <p:spPr>
          <a:xfrm>
            <a:off x="1151324" y="1838823"/>
            <a:ext cx="675133" cy="900100"/>
          </a:xfrm>
        </p:spPr>
        <p:txBody>
          <a:bodyPr>
            <a:normAutofit/>
          </a:bodyPr>
          <a:lstStyle>
            <a:lvl1pPr>
              <a:defRPr sz="800"/>
            </a:lvl1pPr>
          </a:lstStyle>
          <a:p>
            <a:r>
              <a:rPr kumimoji="1" lang="en-US" altLang="ja-JP" dirty="0"/>
              <a:t>ICON</a:t>
            </a:r>
            <a:endParaRPr kumimoji="1" lang="ja-JP" altLang="en-US" dirty="0"/>
          </a:p>
        </p:txBody>
      </p:sp>
      <p:sp>
        <p:nvSpPr>
          <p:cNvPr id="8" name="図プレースホルダー 7"/>
          <p:cNvSpPr>
            <a:spLocks noGrp="1"/>
          </p:cNvSpPr>
          <p:nvPr>
            <p:ph type="pic" sz="quarter" idx="19" hasCustomPrompt="1"/>
          </p:nvPr>
        </p:nvSpPr>
        <p:spPr>
          <a:xfrm>
            <a:off x="3206730" y="1838823"/>
            <a:ext cx="675133" cy="900100"/>
          </a:xfrm>
        </p:spPr>
        <p:txBody>
          <a:bodyPr>
            <a:normAutofit/>
          </a:bodyPr>
          <a:lstStyle>
            <a:lvl1pPr>
              <a:defRPr sz="800"/>
            </a:lvl1pPr>
          </a:lstStyle>
          <a:p>
            <a:r>
              <a:rPr kumimoji="1" lang="en-US" altLang="ja-JP" dirty="0"/>
              <a:t>ICON</a:t>
            </a:r>
            <a:endParaRPr kumimoji="1" lang="ja-JP" altLang="en-US" dirty="0"/>
          </a:p>
        </p:txBody>
      </p:sp>
      <p:sp>
        <p:nvSpPr>
          <p:cNvPr id="9" name="図プレースホルダー 7"/>
          <p:cNvSpPr>
            <a:spLocks noGrp="1"/>
          </p:cNvSpPr>
          <p:nvPr>
            <p:ph type="pic" sz="quarter" idx="20" hasCustomPrompt="1"/>
          </p:nvPr>
        </p:nvSpPr>
        <p:spPr>
          <a:xfrm>
            <a:off x="5262137" y="1838823"/>
            <a:ext cx="675133" cy="900100"/>
          </a:xfrm>
        </p:spPr>
        <p:txBody>
          <a:bodyPr>
            <a:normAutofit/>
          </a:bodyPr>
          <a:lstStyle>
            <a:lvl1pPr>
              <a:defRPr sz="800"/>
            </a:lvl1pPr>
          </a:lstStyle>
          <a:p>
            <a:r>
              <a:rPr kumimoji="1" lang="en-US" altLang="ja-JP" dirty="0"/>
              <a:t>ICON</a:t>
            </a:r>
            <a:endParaRPr kumimoji="1" lang="ja-JP" altLang="en-US" dirty="0"/>
          </a:p>
        </p:txBody>
      </p:sp>
      <p:sp>
        <p:nvSpPr>
          <p:cNvPr id="10" name="図プレースホルダー 7"/>
          <p:cNvSpPr>
            <a:spLocks noGrp="1"/>
          </p:cNvSpPr>
          <p:nvPr>
            <p:ph type="pic" sz="quarter" idx="21" hasCustomPrompt="1"/>
          </p:nvPr>
        </p:nvSpPr>
        <p:spPr>
          <a:xfrm>
            <a:off x="7317544" y="1838823"/>
            <a:ext cx="675133" cy="900100"/>
          </a:xfrm>
        </p:spPr>
        <p:txBody>
          <a:bodyPr>
            <a:normAutofit/>
          </a:bodyPr>
          <a:lstStyle>
            <a:lvl1pPr>
              <a:defRPr sz="800"/>
            </a:lvl1pPr>
          </a:lstStyle>
          <a:p>
            <a:r>
              <a:rPr kumimoji="1" lang="en-US" altLang="ja-JP" dirty="0"/>
              <a:t>ICON</a:t>
            </a:r>
            <a:endParaRPr kumimoji="1" lang="ja-JP" altLang="en-US" dirty="0"/>
          </a:p>
        </p:txBody>
      </p:sp>
      <p:sp>
        <p:nvSpPr>
          <p:cNvPr id="11" name="テキスト プレースホルダー 11"/>
          <p:cNvSpPr>
            <a:spLocks noGrp="1"/>
          </p:cNvSpPr>
          <p:nvPr>
            <p:ph type="body" sz="quarter" idx="22" hasCustomPrompt="1"/>
          </p:nvPr>
        </p:nvSpPr>
        <p:spPr>
          <a:xfrm>
            <a:off x="476190" y="2845000"/>
            <a:ext cx="1957887" cy="480053"/>
          </a:xfrm>
        </p:spPr>
        <p:txBody>
          <a:bodyPr anchor="ctr">
            <a:noAutofit/>
          </a:bodyPr>
          <a:lstStyle>
            <a:lvl1pPr algn="ctr">
              <a:lnSpc>
                <a:spcPct val="100000"/>
              </a:lnSpc>
              <a:spcBef>
                <a:spcPts val="0"/>
              </a:spcBef>
              <a:defRPr sz="1400" spc="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1"/>
          </p:cNvSpPr>
          <p:nvPr>
            <p:ph type="body" sz="quarter" idx="23" hasCustomPrompt="1"/>
          </p:nvPr>
        </p:nvSpPr>
        <p:spPr>
          <a:xfrm>
            <a:off x="6664915" y="2845000"/>
            <a:ext cx="1957887" cy="480053"/>
          </a:xfrm>
        </p:spPr>
        <p:txBody>
          <a:bodyPr anchor="ctr">
            <a:noAutofit/>
          </a:bodyPr>
          <a:lstStyle>
            <a:lvl1pPr algn="ctr">
              <a:lnSpc>
                <a:spcPct val="100000"/>
              </a:lnSpc>
              <a:spcBef>
                <a:spcPts val="0"/>
              </a:spcBef>
              <a:defRPr sz="1400" spc="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4" hasCustomPrompt="1"/>
          </p:nvPr>
        </p:nvSpPr>
        <p:spPr>
          <a:xfrm>
            <a:off x="2539098" y="2845000"/>
            <a:ext cx="1957887" cy="480053"/>
          </a:xfrm>
        </p:spPr>
        <p:txBody>
          <a:bodyPr anchor="ctr">
            <a:noAutofit/>
          </a:bodyPr>
          <a:lstStyle>
            <a:lvl1pPr algn="ctr">
              <a:lnSpc>
                <a:spcPct val="100000"/>
              </a:lnSpc>
              <a:spcBef>
                <a:spcPts val="0"/>
              </a:spcBef>
              <a:defRPr sz="1400" spc="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25" hasCustomPrompt="1"/>
          </p:nvPr>
        </p:nvSpPr>
        <p:spPr>
          <a:xfrm>
            <a:off x="4602006" y="2845000"/>
            <a:ext cx="1957887" cy="480053"/>
          </a:xfrm>
        </p:spPr>
        <p:txBody>
          <a:bodyPr anchor="ctr">
            <a:noAutofit/>
          </a:bodyPr>
          <a:lstStyle>
            <a:lvl1pPr algn="ctr">
              <a:lnSpc>
                <a:spcPct val="100000"/>
              </a:lnSpc>
              <a:spcBef>
                <a:spcPts val="0"/>
              </a:spcBef>
              <a:defRPr sz="1400" spc="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15" hasCustomPrompt="1"/>
          </p:nvPr>
        </p:nvSpPr>
        <p:spPr>
          <a:xfrm>
            <a:off x="476190" y="3355058"/>
            <a:ext cx="1957887" cy="117013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26" hasCustomPrompt="1"/>
          </p:nvPr>
        </p:nvSpPr>
        <p:spPr>
          <a:xfrm>
            <a:off x="6664915" y="3355058"/>
            <a:ext cx="1957887" cy="117013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7" hasCustomPrompt="1"/>
          </p:nvPr>
        </p:nvSpPr>
        <p:spPr>
          <a:xfrm>
            <a:off x="4602006" y="3355058"/>
            <a:ext cx="1957887" cy="117013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28" hasCustomPrompt="1"/>
          </p:nvPr>
        </p:nvSpPr>
        <p:spPr>
          <a:xfrm>
            <a:off x="2539098" y="3355058"/>
            <a:ext cx="1957887" cy="117013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29" hasCustomPrompt="1"/>
          </p:nvPr>
        </p:nvSpPr>
        <p:spPr>
          <a:xfrm>
            <a:off x="548204" y="5229200"/>
            <a:ext cx="8029589" cy="840093"/>
          </a:xfrm>
        </p:spPr>
        <p:txBody>
          <a:bodyPr anchor="t">
            <a:noAutofit/>
          </a:bodyPr>
          <a:lstStyle>
            <a:lvl1pPr algn="ctr">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7164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2500"/>
                            </p:stCondLst>
                            <p:childTnLst>
                              <p:par>
                                <p:cTn id="49" presetID="2" presetClass="entr" presetSubtype="4" decel="100000" fill="hold" grpId="0" nodeType="afterEffect">
                                  <p:stCondLst>
                                    <p:cond delay="25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P spid="8" grpId="0"/>
      <p:bldP spid="9" grpId="0"/>
      <p:bldP spid="10" grpId="0"/>
      <p:bldP spid="11" grpId="0">
        <p:tmplLst>
          <p:tmpl>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2" presetClass="entr" presetSubtype="4" decel="10000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4" name="角丸四角形 13"/>
          <p:cNvSpPr/>
          <p:nvPr userDrawn="1"/>
        </p:nvSpPr>
        <p:spPr>
          <a:xfrm>
            <a:off x="881270" y="1553922"/>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円/楕円 6"/>
          <p:cNvSpPr/>
          <p:nvPr userDrawn="1"/>
        </p:nvSpPr>
        <p:spPr>
          <a:xfrm>
            <a:off x="408677" y="1268760"/>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テキスト プレースホルダー 11"/>
          <p:cNvSpPr>
            <a:spLocks noGrp="1"/>
          </p:cNvSpPr>
          <p:nvPr>
            <p:ph type="body" sz="quarter" idx="15" hasCustomPrompt="1"/>
          </p:nvPr>
        </p:nvSpPr>
        <p:spPr>
          <a:xfrm>
            <a:off x="505446" y="1403777"/>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21" hasCustomPrompt="1"/>
          </p:nvPr>
        </p:nvSpPr>
        <p:spPr>
          <a:xfrm>
            <a:off x="1336254" y="1988841"/>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22" hasCustomPrompt="1"/>
          </p:nvPr>
        </p:nvSpPr>
        <p:spPr>
          <a:xfrm>
            <a:off x="1336254" y="1553923"/>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34" name="角丸四角形 33"/>
          <p:cNvSpPr/>
          <p:nvPr userDrawn="1"/>
        </p:nvSpPr>
        <p:spPr>
          <a:xfrm>
            <a:off x="881270" y="3190148"/>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円/楕円 34"/>
          <p:cNvSpPr/>
          <p:nvPr userDrawn="1"/>
        </p:nvSpPr>
        <p:spPr>
          <a:xfrm>
            <a:off x="408677" y="2904986"/>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6" name="テキスト プレースホルダー 11"/>
          <p:cNvSpPr>
            <a:spLocks noGrp="1"/>
          </p:cNvSpPr>
          <p:nvPr>
            <p:ph type="body" sz="quarter" idx="23" hasCustomPrompt="1"/>
          </p:nvPr>
        </p:nvSpPr>
        <p:spPr>
          <a:xfrm>
            <a:off x="505446" y="3040003"/>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1"/>
          </p:cNvSpPr>
          <p:nvPr>
            <p:ph type="body" sz="quarter" idx="24" hasCustomPrompt="1"/>
          </p:nvPr>
        </p:nvSpPr>
        <p:spPr>
          <a:xfrm>
            <a:off x="1336254" y="3625067"/>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25" hasCustomPrompt="1"/>
          </p:nvPr>
        </p:nvSpPr>
        <p:spPr>
          <a:xfrm>
            <a:off x="1336254" y="3190149"/>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41" name="角丸四角形 40"/>
          <p:cNvSpPr/>
          <p:nvPr userDrawn="1"/>
        </p:nvSpPr>
        <p:spPr>
          <a:xfrm>
            <a:off x="881270" y="4824285"/>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円/楕円 41"/>
          <p:cNvSpPr/>
          <p:nvPr userDrawn="1"/>
        </p:nvSpPr>
        <p:spPr>
          <a:xfrm>
            <a:off x="408677" y="4539124"/>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3" name="テキスト プレースホルダー 11"/>
          <p:cNvSpPr>
            <a:spLocks noGrp="1"/>
          </p:cNvSpPr>
          <p:nvPr>
            <p:ph type="body" sz="quarter" idx="26" hasCustomPrompt="1"/>
          </p:nvPr>
        </p:nvSpPr>
        <p:spPr>
          <a:xfrm>
            <a:off x="505446" y="4674140"/>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44" name="テキスト プレースホルダー 11"/>
          <p:cNvSpPr>
            <a:spLocks noGrp="1"/>
          </p:cNvSpPr>
          <p:nvPr>
            <p:ph type="body" sz="quarter" idx="27" hasCustomPrompt="1"/>
          </p:nvPr>
        </p:nvSpPr>
        <p:spPr>
          <a:xfrm>
            <a:off x="1336254" y="5259204"/>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1"/>
          </p:cNvSpPr>
          <p:nvPr>
            <p:ph type="body" sz="quarter" idx="28" hasCustomPrompt="1"/>
          </p:nvPr>
        </p:nvSpPr>
        <p:spPr>
          <a:xfrm>
            <a:off x="1336254" y="4824286"/>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46" name="角丸四角形 45"/>
          <p:cNvSpPr/>
          <p:nvPr userDrawn="1"/>
        </p:nvSpPr>
        <p:spPr>
          <a:xfrm>
            <a:off x="5157116" y="1553922"/>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7" name="円/楕円 46"/>
          <p:cNvSpPr/>
          <p:nvPr userDrawn="1"/>
        </p:nvSpPr>
        <p:spPr>
          <a:xfrm>
            <a:off x="4684523" y="1268760"/>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8" name="テキスト プレースホルダー 11"/>
          <p:cNvSpPr>
            <a:spLocks noGrp="1"/>
          </p:cNvSpPr>
          <p:nvPr>
            <p:ph type="body" sz="quarter" idx="29" hasCustomPrompt="1"/>
          </p:nvPr>
        </p:nvSpPr>
        <p:spPr>
          <a:xfrm>
            <a:off x="4781292" y="1403777"/>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1"/>
          </p:cNvSpPr>
          <p:nvPr>
            <p:ph type="body" sz="quarter" idx="30" hasCustomPrompt="1"/>
          </p:nvPr>
        </p:nvSpPr>
        <p:spPr>
          <a:xfrm>
            <a:off x="5612100" y="1988841"/>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50" name="テキスト プレースホルダー 11"/>
          <p:cNvSpPr>
            <a:spLocks noGrp="1"/>
          </p:cNvSpPr>
          <p:nvPr>
            <p:ph type="body" sz="quarter" idx="31" hasCustomPrompt="1"/>
          </p:nvPr>
        </p:nvSpPr>
        <p:spPr>
          <a:xfrm>
            <a:off x="5612100" y="1553923"/>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51" name="角丸四角形 50"/>
          <p:cNvSpPr/>
          <p:nvPr userDrawn="1"/>
        </p:nvSpPr>
        <p:spPr>
          <a:xfrm>
            <a:off x="5157116" y="3190148"/>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2" name="円/楕円 51"/>
          <p:cNvSpPr/>
          <p:nvPr userDrawn="1"/>
        </p:nvSpPr>
        <p:spPr>
          <a:xfrm>
            <a:off x="4684523" y="2904986"/>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3" name="テキスト プレースホルダー 11"/>
          <p:cNvSpPr>
            <a:spLocks noGrp="1"/>
          </p:cNvSpPr>
          <p:nvPr>
            <p:ph type="body" sz="quarter" idx="32" hasCustomPrompt="1"/>
          </p:nvPr>
        </p:nvSpPr>
        <p:spPr>
          <a:xfrm>
            <a:off x="4781292" y="3040003"/>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54" name="テキスト プレースホルダー 11"/>
          <p:cNvSpPr>
            <a:spLocks noGrp="1"/>
          </p:cNvSpPr>
          <p:nvPr>
            <p:ph type="body" sz="quarter" idx="33" hasCustomPrompt="1"/>
          </p:nvPr>
        </p:nvSpPr>
        <p:spPr>
          <a:xfrm>
            <a:off x="5612100" y="3625067"/>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55" name="テキスト プレースホルダー 11"/>
          <p:cNvSpPr>
            <a:spLocks noGrp="1"/>
          </p:cNvSpPr>
          <p:nvPr>
            <p:ph type="body" sz="quarter" idx="34" hasCustomPrompt="1"/>
          </p:nvPr>
        </p:nvSpPr>
        <p:spPr>
          <a:xfrm>
            <a:off x="5612100" y="3190149"/>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56" name="角丸四角形 55"/>
          <p:cNvSpPr/>
          <p:nvPr userDrawn="1"/>
        </p:nvSpPr>
        <p:spPr>
          <a:xfrm>
            <a:off x="5157116" y="4824285"/>
            <a:ext cx="3533199" cy="1124995"/>
          </a:xfrm>
          <a:prstGeom prst="roundRect">
            <a:avLst/>
          </a:prstGeom>
          <a:solidFill>
            <a:schemeClr val="accent1">
              <a:alpha val="1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7" name="円/楕円 56"/>
          <p:cNvSpPr/>
          <p:nvPr userDrawn="1"/>
        </p:nvSpPr>
        <p:spPr>
          <a:xfrm>
            <a:off x="4684523" y="4539124"/>
            <a:ext cx="765151" cy="1020113"/>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8" name="テキスト プレースホルダー 11"/>
          <p:cNvSpPr>
            <a:spLocks noGrp="1"/>
          </p:cNvSpPr>
          <p:nvPr>
            <p:ph type="body" sz="quarter" idx="35" hasCustomPrompt="1"/>
          </p:nvPr>
        </p:nvSpPr>
        <p:spPr>
          <a:xfrm>
            <a:off x="4781292" y="4674140"/>
            <a:ext cx="571613" cy="750083"/>
          </a:xfrm>
        </p:spPr>
        <p:txBody>
          <a:bodyPr anchor="ctr">
            <a:noAutofit/>
          </a:bodyPr>
          <a:lstStyle>
            <a:lvl1pPr algn="ctr">
              <a:lnSpc>
                <a:spcPct val="100000"/>
              </a:lnSpc>
              <a:spcBef>
                <a:spcPts val="0"/>
              </a:spcBef>
              <a:defRPr sz="1200">
                <a:solidFill>
                  <a:schemeClr val="bg1"/>
                </a:solidFill>
                <a:latin typeface="+mj-lt"/>
              </a:defRPr>
            </a:lvl1pPr>
          </a:lstStyle>
          <a:p>
            <a:pPr lvl="0"/>
            <a:r>
              <a:rPr lang="en-US" altLang="ja-JP" dirty="0"/>
              <a:t>Text Here</a:t>
            </a:r>
            <a:endParaRPr lang="en-US" dirty="0"/>
          </a:p>
        </p:txBody>
      </p:sp>
      <p:sp>
        <p:nvSpPr>
          <p:cNvPr id="59" name="テキスト プレースホルダー 11"/>
          <p:cNvSpPr>
            <a:spLocks noGrp="1"/>
          </p:cNvSpPr>
          <p:nvPr>
            <p:ph type="body" sz="quarter" idx="36" hasCustomPrompt="1"/>
          </p:nvPr>
        </p:nvSpPr>
        <p:spPr>
          <a:xfrm>
            <a:off x="5612100" y="5259204"/>
            <a:ext cx="2813057" cy="600066"/>
          </a:xfrm>
        </p:spPr>
        <p:txBody>
          <a:bodyPr anchor="t">
            <a:noAutofit/>
          </a:bodyPr>
          <a:lstStyle>
            <a:lvl1pPr algn="l">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37" hasCustomPrompt="1"/>
          </p:nvPr>
        </p:nvSpPr>
        <p:spPr>
          <a:xfrm>
            <a:off x="5612100" y="4824286"/>
            <a:ext cx="2813057"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319494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7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1250"/>
                            </p:stCondLst>
                            <p:childTnLst>
                              <p:par>
                                <p:cTn id="21" presetID="10" presetClass="entr" presetSubtype="0" fill="hold" grpId="0" nodeType="afterEffect">
                                  <p:stCondLst>
                                    <p:cond delay="50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6">
                                            <p:txEl>
                                              <p:pRg st="0" end="0"/>
                                            </p:txEl>
                                          </p:spTgt>
                                        </p:tgtEl>
                                        <p:attrNameLst>
                                          <p:attrName>style.visibility</p:attrName>
                                        </p:attrNameLst>
                                      </p:cBhvr>
                                      <p:to>
                                        <p:strVal val="visible"/>
                                      </p:to>
                                    </p:set>
                                    <p:animEffect transition="in" filter="fade">
                                      <p:cBhvr>
                                        <p:cTn id="26" dur="500"/>
                                        <p:tgtEl>
                                          <p:spTgt spid="36">
                                            <p:txEl>
                                              <p:pRg st="0" end="0"/>
                                            </p:txEl>
                                          </p:spTgt>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par>
                                <p:cTn id="30" presetID="22" presetClass="entr" presetSubtype="8" fill="hold" grpId="0" nodeType="withEffect">
                                  <p:stCondLst>
                                    <p:cond delay="75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par>
                                <p:cTn id="33" presetID="22" presetClass="entr" presetSubtype="8" fill="hold" grpId="0" nodeType="withEffect">
                                  <p:stCondLst>
                                    <p:cond delay="75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500"/>
                            </p:stCondLst>
                            <p:childTnLst>
                              <p:par>
                                <p:cTn id="37" presetID="10" presetClass="entr" presetSubtype="0" fill="hold" grpId="0" nodeType="afterEffect">
                                  <p:stCondLst>
                                    <p:cond delay="50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fade">
                                      <p:cBhvr>
                                        <p:cTn id="42" dur="500"/>
                                        <p:tgtEl>
                                          <p:spTgt spid="43">
                                            <p:txEl>
                                              <p:pRg st="0" end="0"/>
                                            </p:txEl>
                                          </p:spTgt>
                                        </p:tgtEl>
                                      </p:cBhvr>
                                    </p:animEffect>
                                  </p:childTnLst>
                                </p:cTn>
                              </p:par>
                              <p:par>
                                <p:cTn id="43" presetID="22" presetClass="entr" presetSubtype="8" fill="hold" grpId="0" nodeType="withEffect">
                                  <p:stCondLst>
                                    <p:cond delay="75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par>
                                <p:cTn id="46" presetID="22" presetClass="entr" presetSubtype="8" fill="hold" grpId="0" nodeType="withEffect">
                                  <p:stCondLst>
                                    <p:cond delay="75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75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par>
                          <p:cTn id="52" fill="hold">
                            <p:stCondLst>
                              <p:cond delay="3750"/>
                            </p:stCondLst>
                            <p:childTnLst>
                              <p:par>
                                <p:cTn id="53" presetID="10" presetClass="entr" presetSubtype="0" fill="hold" grpId="0" nodeType="afterEffect">
                                  <p:stCondLst>
                                    <p:cond delay="50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500"/>
                                        <p:tgtEl>
                                          <p:spTgt spid="47"/>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48">
                                            <p:txEl>
                                              <p:pRg st="0" end="0"/>
                                            </p:txEl>
                                          </p:spTgt>
                                        </p:tgtEl>
                                        <p:attrNameLst>
                                          <p:attrName>style.visibility</p:attrName>
                                        </p:attrNameLst>
                                      </p:cBhvr>
                                      <p:to>
                                        <p:strVal val="visible"/>
                                      </p:to>
                                    </p:set>
                                    <p:animEffect transition="in" filter="fade">
                                      <p:cBhvr>
                                        <p:cTn id="58" dur="500"/>
                                        <p:tgtEl>
                                          <p:spTgt spid="48">
                                            <p:txEl>
                                              <p:pRg st="0" end="0"/>
                                            </p:txEl>
                                          </p:spTgt>
                                        </p:tgtEl>
                                      </p:cBhvr>
                                    </p:animEffect>
                                  </p:childTnLst>
                                </p:cTn>
                              </p:par>
                              <p:par>
                                <p:cTn id="59" presetID="22" presetClass="entr" presetSubtype="8" fill="hold" grpId="0" nodeType="withEffect">
                                  <p:stCondLst>
                                    <p:cond delay="750"/>
                                  </p:stCondLst>
                                  <p:childTnLst>
                                    <p:set>
                                      <p:cBhvr>
                                        <p:cTn id="60" dur="1" fill="hold">
                                          <p:stCondLst>
                                            <p:cond delay="0"/>
                                          </p:stCondLst>
                                        </p:cTn>
                                        <p:tgtEl>
                                          <p:spTgt spid="46"/>
                                        </p:tgtEl>
                                        <p:attrNameLst>
                                          <p:attrName>style.visibility</p:attrName>
                                        </p:attrNameLst>
                                      </p:cBhvr>
                                      <p:to>
                                        <p:strVal val="visible"/>
                                      </p:to>
                                    </p:set>
                                    <p:animEffect transition="in" filter="wipe(left)">
                                      <p:cBhvr>
                                        <p:cTn id="61" dur="500"/>
                                        <p:tgtEl>
                                          <p:spTgt spid="46"/>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par>
                                <p:cTn id="65" presetID="22" presetClass="entr" presetSubtype="8" fill="hold" grpId="0" nodeType="withEffect">
                                  <p:stCondLst>
                                    <p:cond delay="750"/>
                                  </p:stCondLst>
                                  <p:childTnLst>
                                    <p:set>
                                      <p:cBhvr>
                                        <p:cTn id="66" dur="1" fill="hold">
                                          <p:stCondLst>
                                            <p:cond delay="0"/>
                                          </p:stCondLst>
                                        </p:cTn>
                                        <p:tgtEl>
                                          <p:spTgt spid="50"/>
                                        </p:tgtEl>
                                        <p:attrNameLst>
                                          <p:attrName>style.visibility</p:attrName>
                                        </p:attrNameLst>
                                      </p:cBhvr>
                                      <p:to>
                                        <p:strVal val="visible"/>
                                      </p:to>
                                    </p:set>
                                    <p:animEffect transition="in" filter="wipe(left)">
                                      <p:cBhvr>
                                        <p:cTn id="67" dur="500"/>
                                        <p:tgtEl>
                                          <p:spTgt spid="50"/>
                                        </p:tgtEl>
                                      </p:cBhvr>
                                    </p:animEffect>
                                  </p:childTnLst>
                                </p:cTn>
                              </p:par>
                            </p:childTnLst>
                          </p:cTn>
                        </p:par>
                        <p:par>
                          <p:cTn id="68" fill="hold">
                            <p:stCondLst>
                              <p:cond delay="5000"/>
                            </p:stCondLst>
                            <p:childTnLst>
                              <p:par>
                                <p:cTn id="69" presetID="10" presetClass="entr" presetSubtype="0" fill="hold" grpId="0" nodeType="afterEffect">
                                  <p:stCondLst>
                                    <p:cond delay="50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500"/>
                                        <p:tgtEl>
                                          <p:spTgt spid="5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53">
                                            <p:txEl>
                                              <p:pRg st="0" end="0"/>
                                            </p:txEl>
                                          </p:spTgt>
                                        </p:tgtEl>
                                        <p:attrNameLst>
                                          <p:attrName>style.visibility</p:attrName>
                                        </p:attrNameLst>
                                      </p:cBhvr>
                                      <p:to>
                                        <p:strVal val="visible"/>
                                      </p:to>
                                    </p:set>
                                    <p:animEffect transition="in" filter="fade">
                                      <p:cBhvr>
                                        <p:cTn id="74" dur="500"/>
                                        <p:tgtEl>
                                          <p:spTgt spid="53">
                                            <p:txEl>
                                              <p:pRg st="0" end="0"/>
                                            </p:txEl>
                                          </p:spTgt>
                                        </p:tgtEl>
                                      </p:cBhvr>
                                    </p:animEffect>
                                  </p:childTnLst>
                                </p:cTn>
                              </p:par>
                              <p:par>
                                <p:cTn id="75" presetID="22" presetClass="entr" presetSubtype="8" fill="hold" grpId="0" nodeType="withEffect">
                                  <p:stCondLst>
                                    <p:cond delay="75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500"/>
                                        <p:tgtEl>
                                          <p:spTgt spid="51"/>
                                        </p:tgtEl>
                                      </p:cBhvr>
                                    </p:animEffect>
                                  </p:childTnLst>
                                </p:cTn>
                              </p:par>
                              <p:par>
                                <p:cTn id="78" presetID="22" presetClass="entr" presetSubtype="8" fill="hold" grpId="0" nodeType="withEffect">
                                  <p:stCondLst>
                                    <p:cond delay="75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par>
                                <p:cTn id="81" presetID="22" presetClass="entr" presetSubtype="8" fill="hold" grpId="0" nodeType="withEffect">
                                  <p:stCondLst>
                                    <p:cond delay="750"/>
                                  </p:stCondLst>
                                  <p:childTnLst>
                                    <p:set>
                                      <p:cBhvr>
                                        <p:cTn id="82" dur="1" fill="hold">
                                          <p:stCondLst>
                                            <p:cond delay="0"/>
                                          </p:stCondLst>
                                        </p:cTn>
                                        <p:tgtEl>
                                          <p:spTgt spid="55"/>
                                        </p:tgtEl>
                                        <p:attrNameLst>
                                          <p:attrName>style.visibility</p:attrName>
                                        </p:attrNameLst>
                                      </p:cBhvr>
                                      <p:to>
                                        <p:strVal val="visible"/>
                                      </p:to>
                                    </p:set>
                                    <p:animEffect transition="in" filter="wipe(left)">
                                      <p:cBhvr>
                                        <p:cTn id="83" dur="500"/>
                                        <p:tgtEl>
                                          <p:spTgt spid="55"/>
                                        </p:tgtEl>
                                      </p:cBhvr>
                                    </p:animEffect>
                                  </p:childTnLst>
                                </p:cTn>
                              </p:par>
                            </p:childTnLst>
                          </p:cTn>
                        </p:par>
                        <p:par>
                          <p:cTn id="84" fill="hold">
                            <p:stCondLst>
                              <p:cond delay="6250"/>
                            </p:stCondLst>
                            <p:childTnLst>
                              <p:par>
                                <p:cTn id="85" presetID="10" presetClass="entr" presetSubtype="0" fill="hold" grpId="0" nodeType="afterEffect">
                                  <p:stCondLst>
                                    <p:cond delay="50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par>
                                <p:cTn id="88" presetID="10" presetClass="entr" presetSubtype="0" fill="hold" grpId="0" nodeType="withEffect">
                                  <p:stCondLst>
                                    <p:cond delay="500"/>
                                  </p:stCondLst>
                                  <p:childTnLst>
                                    <p:set>
                                      <p:cBhvr>
                                        <p:cTn id="89" dur="1" fill="hold">
                                          <p:stCondLst>
                                            <p:cond delay="0"/>
                                          </p:stCondLst>
                                        </p:cTn>
                                        <p:tgtEl>
                                          <p:spTgt spid="58">
                                            <p:txEl>
                                              <p:pRg st="0" end="0"/>
                                            </p:txEl>
                                          </p:spTgt>
                                        </p:tgtEl>
                                        <p:attrNameLst>
                                          <p:attrName>style.visibility</p:attrName>
                                        </p:attrNameLst>
                                      </p:cBhvr>
                                      <p:to>
                                        <p:strVal val="visible"/>
                                      </p:to>
                                    </p:set>
                                    <p:animEffect transition="in" filter="fade">
                                      <p:cBhvr>
                                        <p:cTn id="90" dur="500"/>
                                        <p:tgtEl>
                                          <p:spTgt spid="58">
                                            <p:txEl>
                                              <p:pRg st="0" end="0"/>
                                            </p:txEl>
                                          </p:spTgt>
                                        </p:tgtEl>
                                      </p:cBhvr>
                                    </p:animEffect>
                                  </p:childTnLst>
                                </p:cTn>
                              </p:par>
                              <p:par>
                                <p:cTn id="91" presetID="22" presetClass="entr" presetSubtype="8" fill="hold" grpId="0" nodeType="withEffect">
                                  <p:stCondLst>
                                    <p:cond delay="75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par>
                                <p:cTn id="94" presetID="22" presetClass="entr" presetSubtype="8" fill="hold" grpId="0" nodeType="withEffect">
                                  <p:stCondLst>
                                    <p:cond delay="75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500"/>
                                        <p:tgtEl>
                                          <p:spTgt spid="59"/>
                                        </p:tgtEl>
                                      </p:cBhvr>
                                    </p:animEffect>
                                  </p:childTnLst>
                                </p:cTn>
                              </p:par>
                              <p:par>
                                <p:cTn id="97" presetID="22" presetClass="entr" presetSubtype="8" fill="hold" grpId="0" nodeType="withEffect">
                                  <p:stCondLst>
                                    <p:cond delay="75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32" grpId="0">
        <p:tmplLst>
          <p:tmpl>
            <p:tnLst>
              <p:par>
                <p:cTn presetID="22" presetClass="entr" presetSubtype="8" fill="hold" nodeType="withEffect">
                  <p:stCondLst>
                    <p:cond delay="75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7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animBg="1"/>
      <p:bldP spid="35" grpId="0" animBg="1"/>
      <p:bldP spid="36" grpId="0"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tmplLst>
          <p:tmpl>
            <p:tnLst>
              <p:par>
                <p:cTn presetID="22" presetClass="entr" presetSubtype="8"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p:tmplLst>
          <p:tmpl>
            <p:tnLst>
              <p:par>
                <p:cTn presetID="22" presetClass="entr" presetSubtype="8" fill="hold" nodeType="withEffect">
                  <p:stCondLst>
                    <p:cond delay="750"/>
                  </p:stCondLst>
                  <p:childTnLst>
                    <p:set>
                      <p:cBhvr>
                        <p:cTn dur="1" fill="hold">
                          <p:stCondLst>
                            <p:cond delay="0"/>
                          </p:stCondLst>
                        </p:cTn>
                        <p:tgtEl>
                          <p:spTgt spid="38"/>
                        </p:tgtEl>
                        <p:attrNameLst>
                          <p:attrName>style.visibility</p:attrName>
                        </p:attrNameLst>
                      </p:cBhvr>
                      <p:to>
                        <p:strVal val="visible"/>
                      </p:to>
                    </p:set>
                    <p:animEffect transition="in" filter="wipe(left)">
                      <p:cBhvr>
                        <p:cTn dur="500"/>
                        <p:tgtEl>
                          <p:spTgt spid="38"/>
                        </p:tgtEl>
                      </p:cBhvr>
                    </p:animEffect>
                  </p:childTnLst>
                </p:cTn>
              </p:par>
            </p:tnLst>
          </p:tmpl>
        </p:tmplLst>
      </p:bldP>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p:tmplLst>
          <p:tmpl>
            <p:tnLst>
              <p:par>
                <p:cTn presetID="22" presetClass="entr" presetSubtype="8" fill="hold" nodeType="withEffect">
                  <p:stCondLst>
                    <p:cond delay="75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75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47" grpId="0" animBg="1"/>
      <p:bldP spid="48" grpId="0" build="p">
        <p:tmplLst>
          <p:tmpl lvl="1">
            <p:tnLst>
              <p:par>
                <p:cTn presetID="10" presetClass="entr" presetSubtype="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tmplLst>
          <p:tmpl>
            <p:tnLst>
              <p:par>
                <p:cTn presetID="22" presetClass="entr" presetSubtype="8" fill="hold" nodeType="withEffect">
                  <p:stCondLst>
                    <p:cond delay="75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animBg="1"/>
      <p:bldP spid="52" grpId="0" animBg="1"/>
      <p:bldP spid="53" grpId="0" build="p">
        <p:tmplLst>
          <p:tmpl lvl="1">
            <p:tnLst>
              <p:par>
                <p:cTn presetID="10" presetClass="entr" presetSubtype="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p:tmplLst>
          <p:tmpl>
            <p:tnLst>
              <p:par>
                <p:cTn presetID="22" presetClass="entr" presetSubtype="8" fill="hold" nodeType="withEffect">
                  <p:stCondLst>
                    <p:cond delay="750"/>
                  </p:stCondLst>
                  <p:childTnLst>
                    <p:set>
                      <p:cBhvr>
                        <p:cTn dur="1" fill="hold">
                          <p:stCondLst>
                            <p:cond delay="0"/>
                          </p:stCondLst>
                        </p:cTn>
                        <p:tgtEl>
                          <p:spTgt spid="54"/>
                        </p:tgtEl>
                        <p:attrNameLst>
                          <p:attrName>style.visibility</p:attrName>
                        </p:attrNameLst>
                      </p:cBhvr>
                      <p:to>
                        <p:strVal val="visible"/>
                      </p:to>
                    </p:set>
                    <p:animEffect transition="in" filter="wipe(left)">
                      <p:cBhvr>
                        <p:cTn dur="500"/>
                        <p:tgtEl>
                          <p:spTgt spid="54"/>
                        </p:tgtEl>
                      </p:cBhvr>
                    </p:animEffect>
                  </p:childTnLst>
                </p:cTn>
              </p:par>
            </p:tnLst>
          </p:tmpl>
        </p:tmplLst>
      </p:bldP>
      <p:bldP spid="55" grpId="0">
        <p:tmplLst>
          <p:tmpl>
            <p:tnLst>
              <p:par>
                <p:cTn presetID="22" presetClass="entr" presetSubtype="8" fill="hold" nodeType="withEffect">
                  <p:stCondLst>
                    <p:cond delay="75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50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22" presetClass="entr" presetSubtype="8" fill="hold" nodeType="withEffect">
                  <p:stCondLst>
                    <p:cond delay="750"/>
                  </p:stCondLst>
                  <p:childTnLst>
                    <p:set>
                      <p:cBhvr>
                        <p:cTn dur="1" fill="hold">
                          <p:stCondLst>
                            <p:cond delay="0"/>
                          </p:stCondLst>
                        </p:cTn>
                        <p:tgtEl>
                          <p:spTgt spid="59"/>
                        </p:tgtEl>
                        <p:attrNameLst>
                          <p:attrName>style.visibility</p:attrName>
                        </p:attrNameLst>
                      </p:cBhvr>
                      <p:to>
                        <p:strVal val="visible"/>
                      </p:to>
                    </p:set>
                    <p:animEffect transition="in" filter="wipe(left)">
                      <p:cBhvr>
                        <p:cTn dur="500"/>
                        <p:tgtEl>
                          <p:spTgt spid="59"/>
                        </p:tgtEl>
                      </p:cBhvr>
                    </p:animEffect>
                  </p:childTnLst>
                </p:cTn>
              </p:par>
            </p:tnLst>
          </p:tmpl>
        </p:tmplLst>
      </p:bldP>
      <p:bldP spid="60" grpId="0">
        <p:tmplLst>
          <p:tmpl>
            <p:tnLst>
              <p:par>
                <p:cTn presetID="22" presetClass="entr" presetSubtype="8" fill="hold" nodeType="withEffect">
                  <p:stCondLst>
                    <p:cond delay="750"/>
                  </p:stCondLst>
                  <p:childTnLst>
                    <p:set>
                      <p:cBhvr>
                        <p:cTn dur="1" fill="hold">
                          <p:stCondLst>
                            <p:cond delay="0"/>
                          </p:stCondLst>
                        </p:cTn>
                        <p:tgtEl>
                          <p:spTgt spid="60"/>
                        </p:tgtEl>
                        <p:attrNameLst>
                          <p:attrName>style.visibility</p:attrName>
                        </p:attrNameLst>
                      </p:cBhvr>
                      <p:to>
                        <p:strVal val="visible"/>
                      </p:to>
                    </p:set>
                    <p:animEffect transition="in" filter="wipe(left)">
                      <p:cBhvr>
                        <p:cTn dur="500"/>
                        <p:tgtEl>
                          <p:spTgt spid="6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8" name="テキスト プレースホルダー 11"/>
          <p:cNvSpPr>
            <a:spLocks noGrp="1"/>
          </p:cNvSpPr>
          <p:nvPr>
            <p:ph type="body" sz="quarter" idx="15" hasCustomPrompt="1"/>
          </p:nvPr>
        </p:nvSpPr>
        <p:spPr>
          <a:xfrm>
            <a:off x="490817"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9" name="正方形/長方形 8"/>
          <p:cNvSpPr/>
          <p:nvPr userDrawn="1"/>
        </p:nvSpPr>
        <p:spPr>
          <a:xfrm>
            <a:off x="0" y="3368994"/>
            <a:ext cx="9144000" cy="90010"/>
          </a:xfrm>
          <a:prstGeom prst="rect">
            <a:avLst/>
          </a:prstGeom>
          <a:solidFill>
            <a:schemeClr val="accent1">
              <a:alpha val="2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円/楕円 9"/>
          <p:cNvSpPr/>
          <p:nvPr userDrawn="1"/>
        </p:nvSpPr>
        <p:spPr>
          <a:xfrm>
            <a:off x="926279" y="3068960"/>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円/楕円 10"/>
          <p:cNvSpPr/>
          <p:nvPr userDrawn="1"/>
        </p:nvSpPr>
        <p:spPr>
          <a:xfrm>
            <a:off x="2267544" y="3068960"/>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円/楕円 11"/>
          <p:cNvSpPr/>
          <p:nvPr userDrawn="1"/>
        </p:nvSpPr>
        <p:spPr>
          <a:xfrm>
            <a:off x="3608809" y="3059679"/>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円/楕円 12"/>
          <p:cNvSpPr/>
          <p:nvPr userDrawn="1"/>
        </p:nvSpPr>
        <p:spPr>
          <a:xfrm>
            <a:off x="4950075" y="3068960"/>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円/楕円 13"/>
          <p:cNvSpPr/>
          <p:nvPr userDrawn="1"/>
        </p:nvSpPr>
        <p:spPr>
          <a:xfrm>
            <a:off x="6291340" y="3068960"/>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円/楕円 14"/>
          <p:cNvSpPr/>
          <p:nvPr userDrawn="1"/>
        </p:nvSpPr>
        <p:spPr>
          <a:xfrm>
            <a:off x="7632605" y="3068960"/>
            <a:ext cx="517603" cy="690077"/>
          </a:xfrm>
          <a:prstGeom prst="ellipse">
            <a:avLst/>
          </a:prstGeom>
          <a:solidFill>
            <a:schemeClr val="accent1"/>
          </a:solidFill>
          <a:ln w="984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図プレースホルダー 7"/>
          <p:cNvSpPr>
            <a:spLocks noGrp="1"/>
          </p:cNvSpPr>
          <p:nvPr>
            <p:ph type="pic" sz="quarter" idx="16" hasCustomPrompt="1"/>
          </p:nvPr>
        </p:nvSpPr>
        <p:spPr>
          <a:xfrm>
            <a:off x="1031037" y="3208626"/>
            <a:ext cx="308084" cy="410743"/>
          </a:xfrm>
        </p:spPr>
        <p:txBody>
          <a:bodyPr>
            <a:normAutofit/>
          </a:bodyPr>
          <a:lstStyle>
            <a:lvl1pPr>
              <a:defRPr sz="8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2372303" y="3208626"/>
            <a:ext cx="308084" cy="410743"/>
          </a:xfrm>
        </p:spPr>
        <p:txBody>
          <a:bodyPr>
            <a:normAutofit/>
          </a:bodyPr>
          <a:lstStyle>
            <a:lvl1pPr>
              <a:defRPr sz="8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3713568" y="3199345"/>
            <a:ext cx="308084" cy="410743"/>
          </a:xfrm>
        </p:spPr>
        <p:txBody>
          <a:bodyPr>
            <a:normAutofit/>
          </a:bodyPr>
          <a:lstStyle>
            <a:lvl1pPr>
              <a:defRPr sz="8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5054833" y="3208626"/>
            <a:ext cx="308084" cy="410743"/>
          </a:xfrm>
        </p:spPr>
        <p:txBody>
          <a:bodyPr>
            <a:normAutofit/>
          </a:bodyPr>
          <a:lstStyle>
            <a:lvl1pPr>
              <a:defRPr sz="800"/>
            </a:lvl1pPr>
          </a:lstStyle>
          <a:p>
            <a:r>
              <a:rPr kumimoji="1" lang="en-US" altLang="ja-JP" dirty="0"/>
              <a:t>ICON</a:t>
            </a:r>
            <a:endParaRPr kumimoji="1" lang="ja-JP" altLang="en-US" dirty="0"/>
          </a:p>
        </p:txBody>
      </p:sp>
      <p:sp>
        <p:nvSpPr>
          <p:cNvPr id="26" name="図プレースホルダー 7"/>
          <p:cNvSpPr>
            <a:spLocks noGrp="1"/>
          </p:cNvSpPr>
          <p:nvPr>
            <p:ph type="pic" sz="quarter" idx="20" hasCustomPrompt="1"/>
          </p:nvPr>
        </p:nvSpPr>
        <p:spPr>
          <a:xfrm>
            <a:off x="6396099" y="3208626"/>
            <a:ext cx="308084" cy="410743"/>
          </a:xfrm>
        </p:spPr>
        <p:txBody>
          <a:bodyPr>
            <a:normAutofit/>
          </a:bodyPr>
          <a:lstStyle>
            <a:lvl1pPr>
              <a:defRPr sz="800"/>
            </a:lvl1pPr>
          </a:lstStyle>
          <a:p>
            <a:r>
              <a:rPr kumimoji="1" lang="en-US" altLang="ja-JP" dirty="0"/>
              <a:t>ICON</a:t>
            </a:r>
            <a:endParaRPr kumimoji="1" lang="ja-JP" altLang="en-US" dirty="0"/>
          </a:p>
        </p:txBody>
      </p:sp>
      <p:sp>
        <p:nvSpPr>
          <p:cNvPr id="27" name="図プレースホルダー 7"/>
          <p:cNvSpPr>
            <a:spLocks noGrp="1"/>
          </p:cNvSpPr>
          <p:nvPr>
            <p:ph type="pic" sz="quarter" idx="21" hasCustomPrompt="1"/>
          </p:nvPr>
        </p:nvSpPr>
        <p:spPr>
          <a:xfrm>
            <a:off x="7737364" y="3208626"/>
            <a:ext cx="308084" cy="410743"/>
          </a:xfrm>
        </p:spPr>
        <p:txBody>
          <a:bodyPr>
            <a:normAutofit/>
          </a:bodyPr>
          <a:lstStyle>
            <a:lvl1pPr>
              <a:defRPr sz="800"/>
            </a:lvl1pPr>
          </a:lstStyle>
          <a:p>
            <a:r>
              <a:rPr kumimoji="1" lang="en-US" altLang="ja-JP" dirty="0"/>
              <a:t>ICON</a:t>
            </a:r>
            <a:endParaRPr kumimoji="1" lang="ja-JP" altLang="en-US" dirty="0"/>
          </a:p>
        </p:txBody>
      </p:sp>
      <p:sp>
        <p:nvSpPr>
          <p:cNvPr id="28" name="テキスト プレースホルダー 11"/>
          <p:cNvSpPr>
            <a:spLocks noGrp="1"/>
          </p:cNvSpPr>
          <p:nvPr>
            <p:ph type="body" sz="quarter" idx="22" hasCustomPrompt="1"/>
          </p:nvPr>
        </p:nvSpPr>
        <p:spPr>
          <a:xfrm>
            <a:off x="5898187"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29" name="テキスト プレースホルダー 11"/>
          <p:cNvSpPr>
            <a:spLocks noGrp="1"/>
          </p:cNvSpPr>
          <p:nvPr>
            <p:ph type="body" sz="quarter" idx="23" hasCustomPrompt="1"/>
          </p:nvPr>
        </p:nvSpPr>
        <p:spPr>
          <a:xfrm>
            <a:off x="1842659"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24" hasCustomPrompt="1"/>
          </p:nvPr>
        </p:nvSpPr>
        <p:spPr>
          <a:xfrm>
            <a:off x="4546344"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25" hasCustomPrompt="1"/>
          </p:nvPr>
        </p:nvSpPr>
        <p:spPr>
          <a:xfrm>
            <a:off x="3194502"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26" hasCustomPrompt="1"/>
          </p:nvPr>
        </p:nvSpPr>
        <p:spPr>
          <a:xfrm>
            <a:off x="7250030" y="2168861"/>
            <a:ext cx="1290631" cy="825093"/>
          </a:xfrm>
        </p:spPr>
        <p:txBody>
          <a:bodyPr anchor="b">
            <a:noAutofit/>
          </a:bodyPr>
          <a:lstStyle>
            <a:lvl1pPr algn="ctr">
              <a:lnSpc>
                <a:spcPct val="100000"/>
              </a:lnSpc>
              <a:spcBef>
                <a:spcPts val="0"/>
              </a:spcBef>
              <a:defRPr sz="1400">
                <a:solidFill>
                  <a:schemeClr val="accent1"/>
                </a:solidFill>
                <a:latin typeface="+mj-lt"/>
              </a:defRPr>
            </a:lvl1pPr>
          </a:lstStyle>
          <a:p>
            <a:pPr lvl="0"/>
            <a:r>
              <a:rPr lang="en-US" altLang="ja-JP" dirty="0"/>
              <a:t>Text Here</a:t>
            </a:r>
            <a:endParaRPr lang="en-US" dirty="0"/>
          </a:p>
        </p:txBody>
      </p:sp>
      <p:sp>
        <p:nvSpPr>
          <p:cNvPr id="33" name="テキスト プレースホルダー 11"/>
          <p:cNvSpPr>
            <a:spLocks noGrp="1"/>
          </p:cNvSpPr>
          <p:nvPr>
            <p:ph type="body" sz="quarter" idx="27" hasCustomPrompt="1"/>
          </p:nvPr>
        </p:nvSpPr>
        <p:spPr>
          <a:xfrm>
            <a:off x="521199"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28" hasCustomPrompt="1"/>
          </p:nvPr>
        </p:nvSpPr>
        <p:spPr>
          <a:xfrm>
            <a:off x="5912814"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29" hasCustomPrompt="1"/>
          </p:nvPr>
        </p:nvSpPr>
        <p:spPr>
          <a:xfrm>
            <a:off x="1873041"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30" hasCustomPrompt="1"/>
          </p:nvPr>
        </p:nvSpPr>
        <p:spPr>
          <a:xfrm>
            <a:off x="4564123"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1"/>
          </p:cNvSpPr>
          <p:nvPr>
            <p:ph type="body" sz="quarter" idx="31" hasCustomPrompt="1"/>
          </p:nvPr>
        </p:nvSpPr>
        <p:spPr>
          <a:xfrm>
            <a:off x="3224883"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2" hasCustomPrompt="1"/>
          </p:nvPr>
        </p:nvSpPr>
        <p:spPr>
          <a:xfrm>
            <a:off x="7264657" y="3924054"/>
            <a:ext cx="1290631" cy="2115236"/>
          </a:xfrm>
        </p:spPr>
        <p:txBody>
          <a:bodyPr anchor="t">
            <a:noAutofit/>
          </a:bodyPr>
          <a:lstStyle>
            <a:lvl1pPr algn="ctr">
              <a:lnSpc>
                <a:spcPct val="100000"/>
              </a:lnSpc>
              <a:spcBef>
                <a:spcPts val="0"/>
              </a:spcBef>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8530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8" decel="100000" fill="hold" grpId="0" nodeType="after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0-#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1" decel="100000" fill="hold" grpId="0" nodeType="withEffect">
                                  <p:stCondLst>
                                    <p:cond delay="50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50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8" decel="100000" fill="hold" grpId="0" nodeType="afterEffect">
                                  <p:stCondLst>
                                    <p:cond delay="5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ppt_x"/>
                                          </p:val>
                                        </p:tav>
                                        <p:tav tm="100000">
                                          <p:val>
                                            <p:strVal val="#ppt_x"/>
                                          </p:val>
                                        </p:tav>
                                      </p:tavLst>
                                    </p:anim>
                                    <p:anim calcmode="lin" valueType="num">
                                      <p:cBhvr additive="base">
                                        <p:cTn id="54" dur="500" fill="hold"/>
                                        <p:tgtEl>
                                          <p:spTgt spid="31"/>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50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3000"/>
                            </p:stCondLst>
                            <p:childTnLst>
                              <p:par>
                                <p:cTn id="60" presetID="2" presetClass="entr" presetSubtype="8" decel="100000" fill="hold" grpId="0" nodeType="afterEffect">
                                  <p:stCondLst>
                                    <p:cond delay="50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0-#ppt_w/2"/>
                                          </p:val>
                                        </p:tav>
                                        <p:tav tm="100000">
                                          <p:val>
                                            <p:strVal val="#ppt_x"/>
                                          </p:val>
                                        </p:tav>
                                      </p:tavLst>
                                    </p:anim>
                                    <p:anim calcmode="lin" valueType="num">
                                      <p:cBhvr additive="base">
                                        <p:cTn id="63" dur="500" fill="hold"/>
                                        <p:tgtEl>
                                          <p:spTgt spid="13"/>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50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0-#ppt_w/2"/>
                                          </p:val>
                                        </p:tav>
                                        <p:tav tm="100000">
                                          <p:val>
                                            <p:strVal val="#ppt_x"/>
                                          </p:val>
                                        </p:tav>
                                      </p:tavLst>
                                    </p:anim>
                                    <p:anim calcmode="lin" valueType="num">
                                      <p:cBhvr additive="base">
                                        <p:cTn id="67" dur="500" fill="hold"/>
                                        <p:tgtEl>
                                          <p:spTgt spid="25"/>
                                        </p:tgtEl>
                                        <p:attrNameLst>
                                          <p:attrName>ppt_y</p:attrName>
                                        </p:attrNameLst>
                                      </p:cBhvr>
                                      <p:tavLst>
                                        <p:tav tm="0">
                                          <p:val>
                                            <p:strVal val="#ppt_y"/>
                                          </p:val>
                                        </p:tav>
                                        <p:tav tm="100000">
                                          <p:val>
                                            <p:strVal val="#ppt_y"/>
                                          </p:val>
                                        </p:tav>
                                      </p:tavLst>
                                    </p:anim>
                                  </p:childTnLst>
                                </p:cTn>
                              </p:par>
                              <p:par>
                                <p:cTn id="68" presetID="2" presetClass="entr" presetSubtype="1" decel="100000" fill="hold" grpId="0" nodeType="withEffect">
                                  <p:stCondLst>
                                    <p:cond delay="50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0-#ppt_h/2"/>
                                          </p:val>
                                        </p:tav>
                                        <p:tav tm="100000">
                                          <p:val>
                                            <p:strVal val="#ppt_y"/>
                                          </p:val>
                                        </p:tav>
                                      </p:tavLst>
                                    </p:anim>
                                  </p:childTnLst>
                                </p:cTn>
                              </p:par>
                              <p:par>
                                <p:cTn id="72" presetID="2" presetClass="entr" presetSubtype="4" decel="100000" fill="hold" grpId="0" nodeType="withEffect">
                                  <p:stCondLst>
                                    <p:cond delay="50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500" fill="hold"/>
                                        <p:tgtEl>
                                          <p:spTgt spid="36"/>
                                        </p:tgtEl>
                                        <p:attrNameLst>
                                          <p:attrName>ppt_x</p:attrName>
                                        </p:attrNameLst>
                                      </p:cBhvr>
                                      <p:tavLst>
                                        <p:tav tm="0">
                                          <p:val>
                                            <p:strVal val="#ppt_x"/>
                                          </p:val>
                                        </p:tav>
                                        <p:tav tm="100000">
                                          <p:val>
                                            <p:strVal val="#ppt_x"/>
                                          </p:val>
                                        </p:tav>
                                      </p:tavLst>
                                    </p:anim>
                                    <p:anim calcmode="lin" valueType="num">
                                      <p:cBhvr additive="base">
                                        <p:cTn id="75" dur="500" fill="hold"/>
                                        <p:tgtEl>
                                          <p:spTgt spid="36"/>
                                        </p:tgtEl>
                                        <p:attrNameLst>
                                          <p:attrName>ppt_y</p:attrName>
                                        </p:attrNameLst>
                                      </p:cBhvr>
                                      <p:tavLst>
                                        <p:tav tm="0">
                                          <p:val>
                                            <p:strVal val="1+#ppt_h/2"/>
                                          </p:val>
                                        </p:tav>
                                        <p:tav tm="100000">
                                          <p:val>
                                            <p:strVal val="#ppt_y"/>
                                          </p:val>
                                        </p:tav>
                                      </p:tavLst>
                                    </p:anim>
                                  </p:childTnLst>
                                </p:cTn>
                              </p:par>
                            </p:childTnLst>
                          </p:cTn>
                        </p:par>
                        <p:par>
                          <p:cTn id="76" fill="hold">
                            <p:stCondLst>
                              <p:cond delay="4000"/>
                            </p:stCondLst>
                            <p:childTnLst>
                              <p:par>
                                <p:cTn id="77" presetID="2" presetClass="entr" presetSubtype="8" decel="100000" fill="hold" grpId="0" nodeType="afterEffect">
                                  <p:stCondLst>
                                    <p:cond delay="50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0-#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50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0-#ppt_w/2"/>
                                          </p:val>
                                        </p:tav>
                                        <p:tav tm="100000">
                                          <p:val>
                                            <p:strVal val="#ppt_x"/>
                                          </p:val>
                                        </p:tav>
                                      </p:tavLst>
                                    </p:anim>
                                    <p:anim calcmode="lin" valueType="num">
                                      <p:cBhvr additive="base">
                                        <p:cTn id="84" dur="500" fill="hold"/>
                                        <p:tgtEl>
                                          <p:spTgt spid="26"/>
                                        </p:tgtEl>
                                        <p:attrNameLst>
                                          <p:attrName>ppt_y</p:attrName>
                                        </p:attrNameLst>
                                      </p:cBhvr>
                                      <p:tavLst>
                                        <p:tav tm="0">
                                          <p:val>
                                            <p:strVal val="#ppt_y"/>
                                          </p:val>
                                        </p:tav>
                                        <p:tav tm="100000">
                                          <p:val>
                                            <p:strVal val="#ppt_y"/>
                                          </p:val>
                                        </p:tav>
                                      </p:tavLst>
                                    </p:anim>
                                  </p:childTnLst>
                                </p:cTn>
                              </p:par>
                              <p:par>
                                <p:cTn id="85" presetID="2" presetClass="entr" presetSubtype="1" decel="100000" fill="hold" grpId="0" nodeType="withEffect">
                                  <p:stCondLst>
                                    <p:cond delay="50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0-#ppt_h/2"/>
                                          </p:val>
                                        </p:tav>
                                        <p:tav tm="100000">
                                          <p:val>
                                            <p:strVal val="#ppt_y"/>
                                          </p:val>
                                        </p:tav>
                                      </p:tavLst>
                                    </p:anim>
                                  </p:childTnLst>
                                </p:cTn>
                              </p:par>
                              <p:par>
                                <p:cTn id="89" presetID="2" presetClass="entr" presetSubtype="4" decel="100000" fill="hold" grpId="0" nodeType="withEffect">
                                  <p:stCondLst>
                                    <p:cond delay="50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8" decel="100000" fill="hold" grpId="0" nodeType="afterEffect">
                                  <p:stCondLst>
                                    <p:cond delay="50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fill="hold"/>
                                        <p:tgtEl>
                                          <p:spTgt spid="15"/>
                                        </p:tgtEl>
                                        <p:attrNameLst>
                                          <p:attrName>ppt_x</p:attrName>
                                        </p:attrNameLst>
                                      </p:cBhvr>
                                      <p:tavLst>
                                        <p:tav tm="0">
                                          <p:val>
                                            <p:strVal val="0-#ppt_w/2"/>
                                          </p:val>
                                        </p:tav>
                                        <p:tav tm="100000">
                                          <p:val>
                                            <p:strVal val="#ppt_x"/>
                                          </p:val>
                                        </p:tav>
                                      </p:tavLst>
                                    </p:anim>
                                    <p:anim calcmode="lin" valueType="num">
                                      <p:cBhvr additive="base">
                                        <p:cTn id="97" dur="500" fill="hold"/>
                                        <p:tgtEl>
                                          <p:spTgt spid="15"/>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50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500" fill="hold"/>
                                        <p:tgtEl>
                                          <p:spTgt spid="27"/>
                                        </p:tgtEl>
                                        <p:attrNameLst>
                                          <p:attrName>ppt_x</p:attrName>
                                        </p:attrNameLst>
                                      </p:cBhvr>
                                      <p:tavLst>
                                        <p:tav tm="0">
                                          <p:val>
                                            <p:strVal val="0-#ppt_w/2"/>
                                          </p:val>
                                        </p:tav>
                                        <p:tav tm="100000">
                                          <p:val>
                                            <p:strVal val="#ppt_x"/>
                                          </p:val>
                                        </p:tav>
                                      </p:tavLst>
                                    </p:anim>
                                    <p:anim calcmode="lin" valueType="num">
                                      <p:cBhvr additive="base">
                                        <p:cTn id="101" dur="500" fill="hold"/>
                                        <p:tgtEl>
                                          <p:spTgt spid="27"/>
                                        </p:tgtEl>
                                        <p:attrNameLst>
                                          <p:attrName>ppt_y</p:attrName>
                                        </p:attrNameLst>
                                      </p:cBhvr>
                                      <p:tavLst>
                                        <p:tav tm="0">
                                          <p:val>
                                            <p:strVal val="#ppt_y"/>
                                          </p:val>
                                        </p:tav>
                                        <p:tav tm="100000">
                                          <p:val>
                                            <p:strVal val="#ppt_y"/>
                                          </p:val>
                                        </p:tav>
                                      </p:tavLst>
                                    </p:anim>
                                  </p:childTnLst>
                                </p:cTn>
                              </p:par>
                              <p:par>
                                <p:cTn id="102" presetID="2" presetClass="entr" presetSubtype="1" decel="100000" fill="hold" grpId="0" nodeType="withEffect">
                                  <p:stCondLst>
                                    <p:cond delay="500"/>
                                  </p:stCondLst>
                                  <p:childTnLst>
                                    <p:set>
                                      <p:cBhvr>
                                        <p:cTn id="103" dur="1" fill="hold">
                                          <p:stCondLst>
                                            <p:cond delay="0"/>
                                          </p:stCondLst>
                                        </p:cTn>
                                        <p:tgtEl>
                                          <p:spTgt spid="32"/>
                                        </p:tgtEl>
                                        <p:attrNameLst>
                                          <p:attrName>style.visibility</p:attrName>
                                        </p:attrNameLst>
                                      </p:cBhvr>
                                      <p:to>
                                        <p:strVal val="visible"/>
                                      </p:to>
                                    </p:set>
                                    <p:anim calcmode="lin" valueType="num">
                                      <p:cBhvr additive="base">
                                        <p:cTn id="104" dur="500" fill="hold"/>
                                        <p:tgtEl>
                                          <p:spTgt spid="32"/>
                                        </p:tgtEl>
                                        <p:attrNameLst>
                                          <p:attrName>ppt_x</p:attrName>
                                        </p:attrNameLst>
                                      </p:cBhvr>
                                      <p:tavLst>
                                        <p:tav tm="0">
                                          <p:val>
                                            <p:strVal val="#ppt_x"/>
                                          </p:val>
                                        </p:tav>
                                        <p:tav tm="100000">
                                          <p:val>
                                            <p:strVal val="#ppt_x"/>
                                          </p:val>
                                        </p:tav>
                                      </p:tavLst>
                                    </p:anim>
                                    <p:anim calcmode="lin" valueType="num">
                                      <p:cBhvr additive="base">
                                        <p:cTn id="105" dur="500" fill="hold"/>
                                        <p:tgtEl>
                                          <p:spTgt spid="32"/>
                                        </p:tgtEl>
                                        <p:attrNameLst>
                                          <p:attrName>ppt_y</p:attrName>
                                        </p:attrNameLst>
                                      </p:cBhvr>
                                      <p:tavLst>
                                        <p:tav tm="0">
                                          <p:val>
                                            <p:strVal val="0-#ppt_h/2"/>
                                          </p:val>
                                        </p:tav>
                                        <p:tav tm="100000">
                                          <p:val>
                                            <p:strVal val="#ppt_y"/>
                                          </p:val>
                                        </p:tav>
                                      </p:tavLst>
                                    </p:anim>
                                  </p:childTnLst>
                                </p:cTn>
                              </p:par>
                              <p:par>
                                <p:cTn id="106" presetID="2" presetClass="entr" presetSubtype="4" decel="100000" fill="hold" grpId="0" nodeType="withEffect">
                                  <p:stCondLst>
                                    <p:cond delay="500"/>
                                  </p:stCondLst>
                                  <p:childTnLst>
                                    <p:set>
                                      <p:cBhvr>
                                        <p:cTn id="107" dur="1" fill="hold">
                                          <p:stCondLst>
                                            <p:cond delay="0"/>
                                          </p:stCondLst>
                                        </p:cTn>
                                        <p:tgtEl>
                                          <p:spTgt spid="38"/>
                                        </p:tgtEl>
                                        <p:attrNameLst>
                                          <p:attrName>style.visibility</p:attrName>
                                        </p:attrNameLst>
                                      </p:cBhvr>
                                      <p:to>
                                        <p:strVal val="visible"/>
                                      </p:to>
                                    </p:set>
                                    <p:anim calcmode="lin" valueType="num">
                                      <p:cBhvr additive="base">
                                        <p:cTn id="108" dur="500" fill="hold"/>
                                        <p:tgtEl>
                                          <p:spTgt spid="38"/>
                                        </p:tgtEl>
                                        <p:attrNameLst>
                                          <p:attrName>ppt_x</p:attrName>
                                        </p:attrNameLst>
                                      </p:cBhvr>
                                      <p:tavLst>
                                        <p:tav tm="0">
                                          <p:val>
                                            <p:strVal val="#ppt_x"/>
                                          </p:val>
                                        </p:tav>
                                        <p:tav tm="100000">
                                          <p:val>
                                            <p:strVal val="#ppt_x"/>
                                          </p:val>
                                        </p:tav>
                                      </p:tavLst>
                                    </p:anim>
                                    <p:anim calcmode="lin" valueType="num">
                                      <p:cBhvr additive="base">
                                        <p:cTn id="10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2" presetClass="entr" presetSubtype="1"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0-#ppt_h/2"/>
                          </p:val>
                        </p:tav>
                        <p:tav tm="100000">
                          <p:val>
                            <p:strVal val="#ppt_y"/>
                          </p:val>
                        </p:tav>
                      </p:tavLst>
                    </p:anim>
                  </p:childTnLst>
                </p:cTn>
              </p:par>
            </p:tnLst>
          </p:tmpl>
        </p:tmplLst>
      </p:bldP>
      <p:bldP spid="9" grpId="0" animBg="1"/>
      <p:bldP spid="10" grpId="0" animBg="1"/>
      <p:bldP spid="11" grpId="0" animBg="1"/>
      <p:bldP spid="12" grpId="0" animBg="1"/>
      <p:bldP spid="13" grpId="0" animBg="1"/>
      <p:bldP spid="14" grpId="0" animBg="1"/>
      <p:bldP spid="15" grpId="0" animBg="1"/>
      <p:bldP spid="22" grpId="0"/>
      <p:bldP spid="23" grpId="0"/>
      <p:bldP spid="24" grpId="0"/>
      <p:bldP spid="25" grpId="0"/>
      <p:bldP spid="26" grpId="0"/>
      <p:bldP spid="27" grpId="0"/>
      <p:bldP spid="28" grpId="0">
        <p:tmplLst>
          <p:tmpl>
            <p:tnLst>
              <p:par>
                <p:cTn presetID="2" presetClass="entr" presetSubtype="1"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1"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0" grpId="0">
        <p:tmplLst>
          <p:tmpl>
            <p:tnLst>
              <p:par>
                <p:cTn presetID="2" presetClass="entr" presetSubtype="1" decel="10000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1"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P spid="32" grpId="0">
        <p:tmplLst>
          <p:tmpl>
            <p:tnLst>
              <p:par>
                <p:cTn presetID="2" presetClass="entr" presetSubtype="1"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0-#ppt_h/2"/>
                          </p:val>
                        </p:tav>
                        <p:tav tm="100000">
                          <p:val>
                            <p:strVal val="#ppt_y"/>
                          </p:val>
                        </p:tav>
                      </p:tavLst>
                    </p:anim>
                  </p:childTnLst>
                </p:cTn>
              </p:par>
            </p:tnLst>
          </p:tmpl>
        </p:tmplLst>
      </p:bldP>
      <p:bldP spid="33" grpId="0">
        <p:tmplLst>
          <p:tmpl>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p:tmplLst>
          <p:tmpl>
            <p:tnLst>
              <p:par>
                <p:cTn presetID="2" presetClass="entr" presetSubtype="4"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p:tmplLst>
          <p:tmpl>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p:tmplLst>
          <p:tmpl>
            <p:tnLst>
              <p:par>
                <p:cTn presetID="2" presetClass="entr" presetSubtype="4"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p:tmplLst>
          <p:tmpl>
            <p:tnLst>
              <p:par>
                <p:cTn presetID="2" presetClass="entr" presetSubtype="4"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WOT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正方形/長方形 4"/>
          <p:cNvSpPr/>
          <p:nvPr userDrawn="1"/>
        </p:nvSpPr>
        <p:spPr>
          <a:xfrm>
            <a:off x="5419467" y="3728341"/>
            <a:ext cx="3724534" cy="210023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0" y="3721847"/>
            <a:ext cx="3724534" cy="210023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5419467" y="1456049"/>
            <a:ext cx="3724534" cy="210023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正方形/長方形 7"/>
          <p:cNvSpPr/>
          <p:nvPr userDrawn="1"/>
        </p:nvSpPr>
        <p:spPr>
          <a:xfrm>
            <a:off x="0" y="1456049"/>
            <a:ext cx="3724534" cy="210023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9" name="グループ化 8"/>
          <p:cNvGrpSpPr/>
          <p:nvPr userDrawn="1"/>
        </p:nvGrpSpPr>
        <p:grpSpPr>
          <a:xfrm>
            <a:off x="2932008" y="3721848"/>
            <a:ext cx="1580182" cy="2100233"/>
            <a:chOff x="6037861" y="5413530"/>
            <a:chExt cx="2889225" cy="2880320"/>
          </a:xfrm>
        </p:grpSpPr>
        <p:sp>
          <p:nvSpPr>
            <p:cNvPr id="10" name="涙形 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涙形 1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涙形 1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涙形 1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4" name="グループ化 13"/>
          <p:cNvGrpSpPr/>
          <p:nvPr userDrawn="1"/>
        </p:nvGrpSpPr>
        <p:grpSpPr>
          <a:xfrm rot="5400000">
            <a:off x="2671171" y="1721756"/>
            <a:ext cx="2106727" cy="1575312"/>
            <a:chOff x="6037861" y="5413530"/>
            <a:chExt cx="2889225" cy="2880320"/>
          </a:xfrm>
        </p:grpSpPr>
        <p:sp>
          <p:nvSpPr>
            <p:cNvPr id="15" name="涙形 1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6" name="涙形 1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涙形 1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涙形 1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9" name="グループ化 18"/>
          <p:cNvGrpSpPr/>
          <p:nvPr userDrawn="1"/>
        </p:nvGrpSpPr>
        <p:grpSpPr>
          <a:xfrm rot="10800000">
            <a:off x="4639514" y="1462542"/>
            <a:ext cx="1580182" cy="2100233"/>
            <a:chOff x="6037861" y="5413530"/>
            <a:chExt cx="2889225" cy="2880320"/>
          </a:xfrm>
        </p:grpSpPr>
        <p:sp>
          <p:nvSpPr>
            <p:cNvPr id="20" name="涙形 19"/>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涙形 20"/>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涙形 21"/>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涙形 22"/>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24" name="グループ化 23"/>
          <p:cNvGrpSpPr/>
          <p:nvPr userDrawn="1"/>
        </p:nvGrpSpPr>
        <p:grpSpPr>
          <a:xfrm rot="16200000">
            <a:off x="4373805" y="3987555"/>
            <a:ext cx="2106727" cy="1575312"/>
            <a:chOff x="6037861" y="5413530"/>
            <a:chExt cx="2889225" cy="2880320"/>
          </a:xfrm>
        </p:grpSpPr>
        <p:sp>
          <p:nvSpPr>
            <p:cNvPr id="25" name="涙形 24"/>
            <p:cNvSpPr/>
            <p:nvPr userDrawn="1"/>
          </p:nvSpPr>
          <p:spPr>
            <a:xfrm>
              <a:off x="6037861"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涙形 25"/>
            <p:cNvSpPr/>
            <p:nvPr userDrawn="1"/>
          </p:nvSpPr>
          <p:spPr>
            <a:xfrm>
              <a:off x="6046766" y="5413530"/>
              <a:ext cx="2880320" cy="2880320"/>
            </a:xfrm>
            <a:prstGeom prst="teardrop">
              <a:avLst/>
            </a:prstGeom>
            <a:solidFill>
              <a:schemeClr val="accent1">
                <a:lumMod val="20000"/>
                <a:lumOff val="8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涙形 26"/>
            <p:cNvSpPr/>
            <p:nvPr userDrawn="1"/>
          </p:nvSpPr>
          <p:spPr>
            <a:xfrm>
              <a:off x="6037861" y="5413530"/>
              <a:ext cx="2880320" cy="2880320"/>
            </a:xfrm>
            <a:prstGeom prst="teardrop">
              <a:avLst/>
            </a:prstGeom>
            <a:solidFill>
              <a:schemeClr val="accent1">
                <a:lumMod val="60000"/>
                <a:lumOff val="40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涙形 27"/>
            <p:cNvSpPr/>
            <p:nvPr userDrawn="1"/>
          </p:nvSpPr>
          <p:spPr>
            <a:xfrm>
              <a:off x="6172876" y="5548545"/>
              <a:ext cx="2610290" cy="2610290"/>
            </a:xfrm>
            <a:prstGeom prst="teardrop">
              <a:avLst/>
            </a:prstGeom>
            <a:solidFill>
              <a:schemeClr val="bg1">
                <a:lumMod val="95000"/>
              </a:schemeClr>
            </a:solidFill>
            <a:ln w="1270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9" name="テキスト プレースホルダー 11"/>
          <p:cNvSpPr>
            <a:spLocks noGrp="1"/>
          </p:cNvSpPr>
          <p:nvPr>
            <p:ph type="body" sz="quarter" idx="15" hasCustomPrompt="1"/>
          </p:nvPr>
        </p:nvSpPr>
        <p:spPr>
          <a:xfrm>
            <a:off x="3131715" y="2711042"/>
            <a:ext cx="1197353" cy="507935"/>
          </a:xfrm>
        </p:spPr>
        <p:txBody>
          <a:bodyPr anchor="t">
            <a:noAutofit/>
          </a:bodyPr>
          <a:lstStyle>
            <a:lvl1pPr algn="ctr">
              <a:lnSpc>
                <a:spcPct val="120000"/>
              </a:lnSpc>
              <a:defRPr sz="1200">
                <a:solidFill>
                  <a:schemeClr val="tx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16" hasCustomPrompt="1"/>
          </p:nvPr>
        </p:nvSpPr>
        <p:spPr>
          <a:xfrm>
            <a:off x="3131715" y="1808820"/>
            <a:ext cx="1197353" cy="1087389"/>
          </a:xfrm>
        </p:spPr>
        <p:txBody>
          <a:bodyPr anchor="b">
            <a:noAutofit/>
          </a:bodyPr>
          <a:lstStyle>
            <a:lvl1pPr algn="ctr">
              <a:lnSpc>
                <a:spcPct val="100000"/>
              </a:lnSpc>
              <a:spcBef>
                <a:spcPts val="0"/>
              </a:spcBef>
              <a:defRPr sz="4401">
                <a:solidFill>
                  <a:schemeClr val="accent1"/>
                </a:solidFill>
                <a:latin typeface="+mj-lt"/>
              </a:defRPr>
            </a:lvl1pPr>
          </a:lstStyle>
          <a:p>
            <a:pPr lvl="0"/>
            <a:r>
              <a:rPr lang="en-US" altLang="ja-JP" dirty="0"/>
              <a:t>A</a:t>
            </a:r>
            <a:endParaRPr lang="en-US" dirty="0"/>
          </a:p>
        </p:txBody>
      </p:sp>
      <p:sp>
        <p:nvSpPr>
          <p:cNvPr id="31" name="テキスト プレースホルダー 11"/>
          <p:cNvSpPr>
            <a:spLocks noGrp="1"/>
          </p:cNvSpPr>
          <p:nvPr>
            <p:ph type="body" sz="quarter" idx="17" hasCustomPrompt="1"/>
          </p:nvPr>
        </p:nvSpPr>
        <p:spPr>
          <a:xfrm>
            <a:off x="4837437" y="2711042"/>
            <a:ext cx="1197353" cy="507935"/>
          </a:xfrm>
        </p:spPr>
        <p:txBody>
          <a:bodyPr anchor="t">
            <a:noAutofit/>
          </a:bodyPr>
          <a:lstStyle>
            <a:lvl1pPr algn="ctr">
              <a:lnSpc>
                <a:spcPct val="120000"/>
              </a:lnSpc>
              <a:defRPr sz="1200">
                <a:solidFill>
                  <a:schemeClr val="tx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18" hasCustomPrompt="1"/>
          </p:nvPr>
        </p:nvSpPr>
        <p:spPr>
          <a:xfrm>
            <a:off x="4837437" y="1808820"/>
            <a:ext cx="1197353" cy="1087389"/>
          </a:xfrm>
        </p:spPr>
        <p:txBody>
          <a:bodyPr anchor="b">
            <a:noAutofit/>
          </a:bodyPr>
          <a:lstStyle>
            <a:lvl1pPr algn="ctr">
              <a:lnSpc>
                <a:spcPct val="100000"/>
              </a:lnSpc>
              <a:spcBef>
                <a:spcPts val="0"/>
              </a:spcBef>
              <a:defRPr sz="4401">
                <a:solidFill>
                  <a:schemeClr val="accent1"/>
                </a:solidFill>
                <a:latin typeface="+mj-lt"/>
              </a:defRPr>
            </a:lvl1pPr>
          </a:lstStyle>
          <a:p>
            <a:pPr lvl="0"/>
            <a:r>
              <a:rPr lang="en-US" altLang="ja-JP" dirty="0"/>
              <a:t>A</a:t>
            </a:r>
            <a:endParaRPr lang="en-US" dirty="0"/>
          </a:p>
        </p:txBody>
      </p:sp>
      <p:sp>
        <p:nvSpPr>
          <p:cNvPr id="33" name="テキスト プレースホルダー 11"/>
          <p:cNvSpPr>
            <a:spLocks noGrp="1"/>
          </p:cNvSpPr>
          <p:nvPr>
            <p:ph type="body" sz="quarter" idx="19" hasCustomPrompt="1"/>
          </p:nvPr>
        </p:nvSpPr>
        <p:spPr>
          <a:xfrm>
            <a:off x="3122771" y="4901285"/>
            <a:ext cx="1197353" cy="507935"/>
          </a:xfrm>
        </p:spPr>
        <p:txBody>
          <a:bodyPr anchor="t">
            <a:noAutofit/>
          </a:bodyPr>
          <a:lstStyle>
            <a:lvl1pPr algn="ctr">
              <a:lnSpc>
                <a:spcPct val="120000"/>
              </a:lnSpc>
              <a:defRPr sz="1200">
                <a:solidFill>
                  <a:schemeClr val="tx1"/>
                </a:solidFill>
                <a:latin typeface="+mj-lt"/>
              </a:defRPr>
            </a:lvl1pPr>
          </a:lstStyle>
          <a:p>
            <a:pPr lvl="0"/>
            <a:r>
              <a:rPr lang="en-US" altLang="ja-JP" dirty="0"/>
              <a:t>Text Here</a:t>
            </a:r>
            <a:endParaRPr lang="en-US" dirty="0"/>
          </a:p>
        </p:txBody>
      </p:sp>
      <p:sp>
        <p:nvSpPr>
          <p:cNvPr id="34" name="テキスト プレースホルダー 11"/>
          <p:cNvSpPr>
            <a:spLocks noGrp="1"/>
          </p:cNvSpPr>
          <p:nvPr>
            <p:ph type="body" sz="quarter" idx="20" hasCustomPrompt="1"/>
          </p:nvPr>
        </p:nvSpPr>
        <p:spPr>
          <a:xfrm>
            <a:off x="3122771" y="3999064"/>
            <a:ext cx="1197353" cy="1087389"/>
          </a:xfrm>
        </p:spPr>
        <p:txBody>
          <a:bodyPr anchor="b">
            <a:noAutofit/>
          </a:bodyPr>
          <a:lstStyle>
            <a:lvl1pPr algn="ctr">
              <a:lnSpc>
                <a:spcPct val="100000"/>
              </a:lnSpc>
              <a:spcBef>
                <a:spcPts val="0"/>
              </a:spcBef>
              <a:defRPr sz="4401">
                <a:solidFill>
                  <a:schemeClr val="accent1"/>
                </a:solidFill>
                <a:latin typeface="+mj-lt"/>
              </a:defRPr>
            </a:lvl1pPr>
          </a:lstStyle>
          <a:p>
            <a:pPr lvl="0"/>
            <a:r>
              <a:rPr lang="en-US" altLang="ja-JP" dirty="0"/>
              <a:t>A</a:t>
            </a:r>
            <a:endParaRPr lang="en-US" dirty="0"/>
          </a:p>
        </p:txBody>
      </p:sp>
      <p:sp>
        <p:nvSpPr>
          <p:cNvPr id="35" name="テキスト プレースホルダー 11"/>
          <p:cNvSpPr>
            <a:spLocks noGrp="1"/>
          </p:cNvSpPr>
          <p:nvPr>
            <p:ph type="body" sz="quarter" idx="21" hasCustomPrompt="1"/>
          </p:nvPr>
        </p:nvSpPr>
        <p:spPr>
          <a:xfrm>
            <a:off x="4828493" y="4901285"/>
            <a:ext cx="1197353" cy="507935"/>
          </a:xfrm>
        </p:spPr>
        <p:txBody>
          <a:bodyPr anchor="t">
            <a:noAutofit/>
          </a:bodyPr>
          <a:lstStyle>
            <a:lvl1pPr algn="ctr">
              <a:lnSpc>
                <a:spcPct val="120000"/>
              </a:lnSpc>
              <a:defRPr sz="1200">
                <a:solidFill>
                  <a:schemeClr val="tx1"/>
                </a:solidFill>
                <a:latin typeface="+mj-lt"/>
              </a:defRPr>
            </a:lvl1pPr>
          </a:lstStyle>
          <a:p>
            <a:pPr lvl="0"/>
            <a:r>
              <a:rPr lang="en-US" altLang="ja-JP" dirty="0"/>
              <a:t>Text Here</a:t>
            </a:r>
            <a:endParaRPr lang="en-US" dirty="0"/>
          </a:p>
        </p:txBody>
      </p:sp>
      <p:sp>
        <p:nvSpPr>
          <p:cNvPr id="36" name="テキスト プレースホルダー 11"/>
          <p:cNvSpPr>
            <a:spLocks noGrp="1"/>
          </p:cNvSpPr>
          <p:nvPr>
            <p:ph type="body" sz="quarter" idx="22" hasCustomPrompt="1"/>
          </p:nvPr>
        </p:nvSpPr>
        <p:spPr>
          <a:xfrm>
            <a:off x="4828493" y="3999064"/>
            <a:ext cx="1197353" cy="1087389"/>
          </a:xfrm>
        </p:spPr>
        <p:txBody>
          <a:bodyPr anchor="b">
            <a:noAutofit/>
          </a:bodyPr>
          <a:lstStyle>
            <a:lvl1pPr algn="ctr">
              <a:lnSpc>
                <a:spcPct val="100000"/>
              </a:lnSpc>
              <a:spcBef>
                <a:spcPts val="0"/>
              </a:spcBef>
              <a:defRPr sz="4401">
                <a:solidFill>
                  <a:schemeClr val="accent1"/>
                </a:solidFill>
                <a:latin typeface="+mj-lt"/>
              </a:defRPr>
            </a:lvl1pPr>
          </a:lstStyle>
          <a:p>
            <a:pPr lvl="0"/>
            <a:r>
              <a:rPr lang="en-US" altLang="ja-JP" dirty="0"/>
              <a:t>A</a:t>
            </a:r>
            <a:endParaRPr lang="en-US" dirty="0"/>
          </a:p>
        </p:txBody>
      </p:sp>
      <p:sp>
        <p:nvSpPr>
          <p:cNvPr id="37" name="テキスト プレースホルダー 11"/>
          <p:cNvSpPr>
            <a:spLocks noGrp="1"/>
          </p:cNvSpPr>
          <p:nvPr>
            <p:ph type="body" sz="quarter" idx="23" hasCustomPrompt="1"/>
          </p:nvPr>
        </p:nvSpPr>
        <p:spPr>
          <a:xfrm>
            <a:off x="318658" y="1846093"/>
            <a:ext cx="2520499" cy="1470163"/>
          </a:xfrm>
        </p:spPr>
        <p:txBody>
          <a:bodyPr anchor="ctr">
            <a:noAutofit/>
          </a:bodyPr>
          <a:lstStyle>
            <a:lvl1pPr marL="171481" indent="-180033" algn="l">
              <a:lnSpc>
                <a:spcPct val="120000"/>
              </a:lnSpc>
              <a:buClr>
                <a:schemeClr val="accent1"/>
              </a:buClr>
              <a:buFont typeface="Wingdings" panose="05000000000000000000" pitchFamily="2" charset="2"/>
              <a:buChar char="u"/>
              <a:defRPr sz="10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24" hasCustomPrompt="1"/>
          </p:nvPr>
        </p:nvSpPr>
        <p:spPr>
          <a:xfrm>
            <a:off x="318658" y="3976330"/>
            <a:ext cx="2520499" cy="1470163"/>
          </a:xfrm>
        </p:spPr>
        <p:txBody>
          <a:bodyPr anchor="ctr">
            <a:noAutofit/>
          </a:bodyPr>
          <a:lstStyle>
            <a:lvl1pPr marL="171481" indent="-180033" algn="l">
              <a:lnSpc>
                <a:spcPct val="120000"/>
              </a:lnSpc>
              <a:buClr>
                <a:schemeClr val="accent1"/>
              </a:buClr>
              <a:buFont typeface="Wingdings" panose="05000000000000000000" pitchFamily="2" charset="2"/>
              <a:buChar char="u"/>
              <a:defRPr sz="10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1"/>
          </p:cNvSpPr>
          <p:nvPr>
            <p:ph type="body" sz="quarter" idx="25" hasCustomPrompt="1"/>
          </p:nvPr>
        </p:nvSpPr>
        <p:spPr>
          <a:xfrm>
            <a:off x="6304843" y="1876097"/>
            <a:ext cx="2520499" cy="1470163"/>
          </a:xfrm>
        </p:spPr>
        <p:txBody>
          <a:bodyPr anchor="ctr">
            <a:noAutofit/>
          </a:bodyPr>
          <a:lstStyle>
            <a:lvl1pPr marL="171481" indent="-180033" algn="l">
              <a:lnSpc>
                <a:spcPct val="120000"/>
              </a:lnSpc>
              <a:buClr>
                <a:schemeClr val="accent1"/>
              </a:buClr>
              <a:buFont typeface="Wingdings" panose="05000000000000000000" pitchFamily="2" charset="2"/>
              <a:buChar char="u"/>
              <a:defRPr sz="1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1"/>
          </p:cNvSpPr>
          <p:nvPr>
            <p:ph type="body" sz="quarter" idx="26" hasCustomPrompt="1"/>
          </p:nvPr>
        </p:nvSpPr>
        <p:spPr>
          <a:xfrm>
            <a:off x="6304843" y="4006333"/>
            <a:ext cx="2520499" cy="1470163"/>
          </a:xfrm>
        </p:spPr>
        <p:txBody>
          <a:bodyPr anchor="ctr">
            <a:noAutofit/>
          </a:bodyPr>
          <a:lstStyle>
            <a:lvl1pPr marL="171481" indent="-180033" algn="l">
              <a:lnSpc>
                <a:spcPct val="120000"/>
              </a:lnSpc>
              <a:buClr>
                <a:schemeClr val="accent1"/>
              </a:buClr>
              <a:buFont typeface="Wingdings" panose="05000000000000000000" pitchFamily="2" charset="2"/>
              <a:buChar char="u"/>
              <a:defRPr sz="1000">
                <a:solidFill>
                  <a:schemeClr val="tx1"/>
                </a:solidFill>
                <a:latin typeface="+mn-lt"/>
              </a:defRPr>
            </a:lvl1pPr>
          </a:lstStyle>
          <a:p>
            <a:pPr lvl="0"/>
            <a:r>
              <a:rPr lang="en-US" altLang="ja-JP" dirty="0"/>
              <a:t>Text Here</a:t>
            </a:r>
            <a:endParaRPr lang="en-US" dirty="0"/>
          </a:p>
        </p:txBody>
      </p:sp>
      <p:sp>
        <p:nvSpPr>
          <p:cNvPr id="41" name="図プレースホルダー 7"/>
          <p:cNvSpPr>
            <a:spLocks noGrp="1"/>
          </p:cNvSpPr>
          <p:nvPr>
            <p:ph type="pic" sz="quarter" idx="37" hasCustomPrompt="1"/>
          </p:nvPr>
        </p:nvSpPr>
        <p:spPr>
          <a:xfrm>
            <a:off x="318659" y="1030847"/>
            <a:ext cx="611487" cy="815245"/>
          </a:xfrm>
        </p:spPr>
        <p:txBody>
          <a:bodyPr>
            <a:normAutofit/>
          </a:bodyPr>
          <a:lstStyle>
            <a:lvl1pPr>
              <a:defRPr sz="800"/>
            </a:lvl1pPr>
          </a:lstStyle>
          <a:p>
            <a:r>
              <a:rPr kumimoji="1" lang="en-US" altLang="ja-JP" dirty="0"/>
              <a:t>ICON</a:t>
            </a:r>
            <a:endParaRPr kumimoji="1" lang="ja-JP" altLang="en-US" dirty="0"/>
          </a:p>
        </p:txBody>
      </p:sp>
      <p:sp>
        <p:nvSpPr>
          <p:cNvPr id="42" name="図プレースホルダー 7"/>
          <p:cNvSpPr>
            <a:spLocks noGrp="1"/>
          </p:cNvSpPr>
          <p:nvPr>
            <p:ph type="pic" sz="quarter" idx="38" hasCustomPrompt="1"/>
          </p:nvPr>
        </p:nvSpPr>
        <p:spPr>
          <a:xfrm>
            <a:off x="8217721" y="1048426"/>
            <a:ext cx="611487" cy="815245"/>
          </a:xfrm>
        </p:spPr>
        <p:txBody>
          <a:bodyPr>
            <a:normAutofit/>
          </a:bodyPr>
          <a:lstStyle>
            <a:lvl1pPr>
              <a:defRPr sz="800"/>
            </a:lvl1pPr>
          </a:lstStyle>
          <a:p>
            <a:r>
              <a:rPr kumimoji="1" lang="en-US" altLang="ja-JP" dirty="0"/>
              <a:t>ICON</a:t>
            </a:r>
            <a:endParaRPr kumimoji="1" lang="ja-JP" altLang="en-US" dirty="0"/>
          </a:p>
        </p:txBody>
      </p:sp>
      <p:sp>
        <p:nvSpPr>
          <p:cNvPr id="43" name="図プレースホルダー 7"/>
          <p:cNvSpPr>
            <a:spLocks noGrp="1"/>
          </p:cNvSpPr>
          <p:nvPr>
            <p:ph type="pic" sz="quarter" idx="39" hasCustomPrompt="1"/>
          </p:nvPr>
        </p:nvSpPr>
        <p:spPr>
          <a:xfrm>
            <a:off x="318659" y="5446492"/>
            <a:ext cx="611487" cy="815245"/>
          </a:xfrm>
        </p:spPr>
        <p:txBody>
          <a:bodyPr>
            <a:normAutofit/>
          </a:bodyPr>
          <a:lstStyle>
            <a:lvl1pPr>
              <a:defRPr sz="800"/>
            </a:lvl1pPr>
          </a:lstStyle>
          <a:p>
            <a:r>
              <a:rPr kumimoji="1" lang="en-US" altLang="ja-JP" dirty="0"/>
              <a:t>ICON</a:t>
            </a:r>
            <a:endParaRPr kumimoji="1" lang="ja-JP" altLang="en-US" dirty="0"/>
          </a:p>
        </p:txBody>
      </p:sp>
      <p:sp>
        <p:nvSpPr>
          <p:cNvPr id="44" name="図プレースホルダー 7"/>
          <p:cNvSpPr>
            <a:spLocks noGrp="1"/>
          </p:cNvSpPr>
          <p:nvPr>
            <p:ph type="pic" sz="quarter" idx="40" hasCustomPrompt="1"/>
          </p:nvPr>
        </p:nvSpPr>
        <p:spPr>
          <a:xfrm>
            <a:off x="8217721" y="5464072"/>
            <a:ext cx="611487" cy="815245"/>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331287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6" decel="100000" fill="hold" grpId="0" nodeType="with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 calcmode="lin" valueType="num">
                                      <p:cBhvr additive="base">
                                        <p:cTn id="11"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 calcmode="lin" valueType="num">
                                      <p:cBhvr additive="base">
                                        <p:cTn id="15" dur="500" fill="hold"/>
                                        <p:tgtEl>
                                          <p:spTgt spid="30">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12" decel="100000" fill="hold" nodeType="withEffect">
                                  <p:stCondLst>
                                    <p:cond delay="25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250"/>
                                  </p:stCondLst>
                                  <p:childTnLst>
                                    <p:set>
                                      <p:cBhvr>
                                        <p:cTn id="22" dur="1" fill="hold">
                                          <p:stCondLst>
                                            <p:cond delay="0"/>
                                          </p:stCondLst>
                                        </p:cTn>
                                        <p:tgtEl>
                                          <p:spTgt spid="31">
                                            <p:txEl>
                                              <p:pRg st="0" end="0"/>
                                            </p:txEl>
                                          </p:spTgt>
                                        </p:tgtEl>
                                        <p:attrNameLst>
                                          <p:attrName>style.visibility</p:attrName>
                                        </p:attrNameLst>
                                      </p:cBhvr>
                                      <p:to>
                                        <p:strVal val="visible"/>
                                      </p:to>
                                    </p:set>
                                    <p:anim calcmode="lin" valueType="num">
                                      <p:cBhvr additive="base">
                                        <p:cTn id="23"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250"/>
                                  </p:stCondLst>
                                  <p:childTnLst>
                                    <p:set>
                                      <p:cBhvr>
                                        <p:cTn id="26" dur="1" fill="hold">
                                          <p:stCondLst>
                                            <p:cond delay="0"/>
                                          </p:stCondLst>
                                        </p:cTn>
                                        <p:tgtEl>
                                          <p:spTgt spid="32">
                                            <p:txEl>
                                              <p:pRg st="0" end="0"/>
                                            </p:txEl>
                                          </p:spTgt>
                                        </p:tgtEl>
                                        <p:attrNameLst>
                                          <p:attrName>style.visibility</p:attrName>
                                        </p:attrNameLst>
                                      </p:cBhvr>
                                      <p:to>
                                        <p:strVal val="visible"/>
                                      </p:to>
                                    </p:set>
                                    <p:anim calcmode="lin" valueType="num">
                                      <p:cBhvr additive="base">
                                        <p:cTn id="27"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3" decel="100000" fill="hold" nodeType="withEffect">
                                  <p:stCondLst>
                                    <p:cond delay="5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3" decel="100000" fill="hold" grpId="0" nodeType="withEffect">
                                  <p:stCondLst>
                                    <p:cond delay="500"/>
                                  </p:stCondLst>
                                  <p:childTnLst>
                                    <p:set>
                                      <p:cBhvr>
                                        <p:cTn id="34" dur="1" fill="hold">
                                          <p:stCondLst>
                                            <p:cond delay="0"/>
                                          </p:stCondLst>
                                        </p:cTn>
                                        <p:tgtEl>
                                          <p:spTgt spid="33">
                                            <p:txEl>
                                              <p:pRg st="0" end="0"/>
                                            </p:txEl>
                                          </p:spTgt>
                                        </p:tgtEl>
                                        <p:attrNameLst>
                                          <p:attrName>style.visibility</p:attrName>
                                        </p:attrNameLst>
                                      </p:cBhvr>
                                      <p:to>
                                        <p:strVal val="visible"/>
                                      </p:to>
                                    </p:set>
                                    <p:anim calcmode="lin" valueType="num">
                                      <p:cBhvr additive="base">
                                        <p:cTn id="35"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3">
                                            <p:txEl>
                                              <p:pRg st="0" end="0"/>
                                            </p:txEl>
                                          </p:spTgt>
                                        </p:tgtEl>
                                        <p:attrNameLst>
                                          <p:attrName>ppt_y</p:attrName>
                                        </p:attrNameLst>
                                      </p:cBhvr>
                                      <p:tavLst>
                                        <p:tav tm="0">
                                          <p:val>
                                            <p:strVal val="0-#ppt_h/2"/>
                                          </p:val>
                                        </p:tav>
                                        <p:tav tm="100000">
                                          <p:val>
                                            <p:strVal val="#ppt_y"/>
                                          </p:val>
                                        </p:tav>
                                      </p:tavLst>
                                    </p:anim>
                                  </p:childTnLst>
                                </p:cTn>
                              </p:par>
                              <p:par>
                                <p:cTn id="37" presetID="2" presetClass="entr" presetSubtype="3" decel="100000" fill="hold" grpId="0" nodeType="withEffect">
                                  <p:stCondLst>
                                    <p:cond delay="500"/>
                                  </p:stCondLst>
                                  <p:childTnLst>
                                    <p:set>
                                      <p:cBhvr>
                                        <p:cTn id="38" dur="1" fill="hold">
                                          <p:stCondLst>
                                            <p:cond delay="0"/>
                                          </p:stCondLst>
                                        </p:cTn>
                                        <p:tgtEl>
                                          <p:spTgt spid="34">
                                            <p:txEl>
                                              <p:pRg st="0" end="0"/>
                                            </p:txEl>
                                          </p:spTgt>
                                        </p:tgtEl>
                                        <p:attrNameLst>
                                          <p:attrName>style.visibility</p:attrName>
                                        </p:attrNameLst>
                                      </p:cBhvr>
                                      <p:to>
                                        <p:strVal val="visible"/>
                                      </p:to>
                                    </p:set>
                                    <p:anim calcmode="lin" valueType="num">
                                      <p:cBhvr additive="base">
                                        <p:cTn id="39"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4">
                                            <p:txEl>
                                              <p:pRg st="0" end="0"/>
                                            </p:txEl>
                                          </p:spTgt>
                                        </p:tgtEl>
                                        <p:attrNameLst>
                                          <p:attrName>ppt_y</p:attrName>
                                        </p:attrNameLst>
                                      </p:cBhvr>
                                      <p:tavLst>
                                        <p:tav tm="0">
                                          <p:val>
                                            <p:strVal val="0-#ppt_h/2"/>
                                          </p:val>
                                        </p:tav>
                                        <p:tav tm="100000">
                                          <p:val>
                                            <p:strVal val="#ppt_y"/>
                                          </p:val>
                                        </p:tav>
                                      </p:tavLst>
                                    </p:anim>
                                  </p:childTnLst>
                                </p:cTn>
                              </p:par>
                              <p:par>
                                <p:cTn id="41" presetID="2" presetClass="entr" presetSubtype="9" decel="100000" fill="hold" nodeType="withEffect">
                                  <p:stCondLst>
                                    <p:cond delay="75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9" decel="100000" fill="hold" grpId="0" nodeType="withEffect">
                                  <p:stCondLst>
                                    <p:cond delay="750"/>
                                  </p:stCondLst>
                                  <p:childTnLst>
                                    <p:set>
                                      <p:cBhvr>
                                        <p:cTn id="46" dur="1" fill="hold">
                                          <p:stCondLst>
                                            <p:cond delay="0"/>
                                          </p:stCondLst>
                                        </p:cTn>
                                        <p:tgtEl>
                                          <p:spTgt spid="35">
                                            <p:txEl>
                                              <p:pRg st="0" end="0"/>
                                            </p:txEl>
                                          </p:spTgt>
                                        </p:tgtEl>
                                        <p:attrNameLst>
                                          <p:attrName>style.visibility</p:attrName>
                                        </p:attrNameLst>
                                      </p:cBhvr>
                                      <p:to>
                                        <p:strVal val="visible"/>
                                      </p:to>
                                    </p:set>
                                    <p:anim calcmode="lin" valueType="num">
                                      <p:cBhvr additive="base">
                                        <p:cTn id="47"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
                                            <p:txEl>
                                              <p:pRg st="0" end="0"/>
                                            </p:txEl>
                                          </p:spTgt>
                                        </p:tgtEl>
                                        <p:attrNameLst>
                                          <p:attrName>ppt_y</p:attrName>
                                        </p:attrNameLst>
                                      </p:cBhvr>
                                      <p:tavLst>
                                        <p:tav tm="0">
                                          <p:val>
                                            <p:strVal val="0-#ppt_h/2"/>
                                          </p:val>
                                        </p:tav>
                                        <p:tav tm="100000">
                                          <p:val>
                                            <p:strVal val="#ppt_y"/>
                                          </p:val>
                                        </p:tav>
                                      </p:tavLst>
                                    </p:anim>
                                  </p:childTnLst>
                                </p:cTn>
                              </p:par>
                              <p:par>
                                <p:cTn id="49" presetID="2" presetClass="entr" presetSubtype="9" decel="100000" fill="hold" grpId="0" nodeType="withEffect">
                                  <p:stCondLst>
                                    <p:cond delay="750"/>
                                  </p:stCondLst>
                                  <p:childTnLst>
                                    <p:set>
                                      <p:cBhvr>
                                        <p:cTn id="50" dur="1" fill="hold">
                                          <p:stCondLst>
                                            <p:cond delay="0"/>
                                          </p:stCondLst>
                                        </p:cTn>
                                        <p:tgtEl>
                                          <p:spTgt spid="36">
                                            <p:txEl>
                                              <p:pRg st="0" end="0"/>
                                            </p:txEl>
                                          </p:spTgt>
                                        </p:tgtEl>
                                        <p:attrNameLst>
                                          <p:attrName>style.visibility</p:attrName>
                                        </p:attrNameLst>
                                      </p:cBhvr>
                                      <p:to>
                                        <p:strVal val="visible"/>
                                      </p:to>
                                    </p:set>
                                    <p:anim calcmode="lin" valueType="num">
                                      <p:cBhvr additive="base">
                                        <p:cTn id="51"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6">
                                            <p:txEl>
                                              <p:pRg st="0" end="0"/>
                                            </p:txEl>
                                          </p:spTgt>
                                        </p:tgtEl>
                                        <p:attrNameLst>
                                          <p:attrName>ppt_y</p:attrName>
                                        </p:attrNameLst>
                                      </p:cBhvr>
                                      <p:tavLst>
                                        <p:tav tm="0">
                                          <p:val>
                                            <p:strVal val="0-#ppt_h/2"/>
                                          </p:val>
                                        </p:tav>
                                        <p:tav tm="100000">
                                          <p:val>
                                            <p:strVal val="#ppt_y"/>
                                          </p:val>
                                        </p:tav>
                                      </p:tavLst>
                                    </p:anim>
                                  </p:childTnLst>
                                </p:cTn>
                              </p:par>
                            </p:childTnLst>
                          </p:cTn>
                        </p:par>
                        <p:par>
                          <p:cTn id="53" fill="hold">
                            <p:stCondLst>
                              <p:cond delay="1250"/>
                            </p:stCondLst>
                            <p:childTnLst>
                              <p:par>
                                <p:cTn id="54" presetID="22" presetClass="entr" presetSubtype="2" fill="hold" grpId="0" nodeType="afterEffect">
                                  <p:stCondLst>
                                    <p:cond delay="250"/>
                                  </p:stCondLst>
                                  <p:childTnLst>
                                    <p:set>
                                      <p:cBhvr>
                                        <p:cTn id="55" dur="1" fill="hold">
                                          <p:stCondLst>
                                            <p:cond delay="0"/>
                                          </p:stCondLst>
                                        </p:cTn>
                                        <p:tgtEl>
                                          <p:spTgt spid="8"/>
                                        </p:tgtEl>
                                        <p:attrNameLst>
                                          <p:attrName>style.visibility</p:attrName>
                                        </p:attrNameLst>
                                      </p:cBhvr>
                                      <p:to>
                                        <p:strVal val="visible"/>
                                      </p:to>
                                    </p:set>
                                    <p:animEffect transition="in" filter="wipe(right)">
                                      <p:cBhvr>
                                        <p:cTn id="56" dur="500"/>
                                        <p:tgtEl>
                                          <p:spTgt spid="8"/>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500"/>
                                        <p:tgtEl>
                                          <p:spTgt spid="37"/>
                                        </p:tgtEl>
                                      </p:cBhvr>
                                    </p:animEffect>
                                  </p:childTnLst>
                                </p:cTn>
                              </p:par>
                            </p:childTnLst>
                          </p:cTn>
                        </p:par>
                        <p:par>
                          <p:cTn id="63" fill="hold">
                            <p:stCondLst>
                              <p:cond delay="2250"/>
                            </p:stCondLst>
                            <p:childTnLst>
                              <p:par>
                                <p:cTn id="64" presetID="22" presetClass="entr" presetSubtype="8" fill="hold" grpId="0" nodeType="after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par>
                          <p:cTn id="73" fill="hold">
                            <p:stCondLst>
                              <p:cond delay="3250"/>
                            </p:stCondLst>
                            <p:childTnLst>
                              <p:par>
                                <p:cTn id="74" presetID="22" presetClass="entr" presetSubtype="2" fill="hold" grpId="0" nodeType="afterEffect">
                                  <p:stCondLst>
                                    <p:cond delay="250"/>
                                  </p:stCondLst>
                                  <p:childTnLst>
                                    <p:set>
                                      <p:cBhvr>
                                        <p:cTn id="75" dur="1" fill="hold">
                                          <p:stCondLst>
                                            <p:cond delay="0"/>
                                          </p:stCondLst>
                                        </p:cTn>
                                        <p:tgtEl>
                                          <p:spTgt spid="6"/>
                                        </p:tgtEl>
                                        <p:attrNameLst>
                                          <p:attrName>style.visibility</p:attrName>
                                        </p:attrNameLst>
                                      </p:cBhvr>
                                      <p:to>
                                        <p:strVal val="visible"/>
                                      </p:to>
                                    </p:set>
                                    <p:animEffect transition="in" filter="wipe(right)">
                                      <p:cBhvr>
                                        <p:cTn id="76" dur="500"/>
                                        <p:tgtEl>
                                          <p:spTgt spid="6"/>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par>
                          <p:cTn id="83" fill="hold">
                            <p:stCondLst>
                              <p:cond delay="4250"/>
                            </p:stCondLst>
                            <p:childTnLst>
                              <p:par>
                                <p:cTn id="84" presetID="22" presetClass="entr" presetSubtype="8" fill="hold" grpId="0" nodeType="afterEffect">
                                  <p:stCondLst>
                                    <p:cond delay="250"/>
                                  </p:stCondLst>
                                  <p:childTnLst>
                                    <p:set>
                                      <p:cBhvr>
                                        <p:cTn id="85" dur="1" fill="hold">
                                          <p:stCondLst>
                                            <p:cond delay="0"/>
                                          </p:stCondLst>
                                        </p:cTn>
                                        <p:tgtEl>
                                          <p:spTgt spid="5"/>
                                        </p:tgtEl>
                                        <p:attrNameLst>
                                          <p:attrName>style.visibility</p:attrName>
                                        </p:attrNameLst>
                                      </p:cBhvr>
                                      <p:to>
                                        <p:strVal val="visible"/>
                                      </p:to>
                                    </p:set>
                                    <p:animEffect transition="in" filter="wipe(left)">
                                      <p:cBhvr>
                                        <p:cTn id="86" dur="500"/>
                                        <p:tgtEl>
                                          <p:spTgt spid="5"/>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44"/>
                                        </p:tgtEl>
                                        <p:attrNameLst>
                                          <p:attrName>style.visibility</p:attrName>
                                        </p:attrNameLst>
                                      </p:cBhvr>
                                      <p:to>
                                        <p:strVal val="visible"/>
                                      </p:to>
                                    </p:set>
                                    <p:animEffect transition="in" filter="fade">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9" grpId="0" build="p">
        <p:tmplLst>
          <p:tmpl lvl="1">
            <p:tnLst>
              <p:par>
                <p:cTn presetID="2" presetClass="entr" presetSubtype="6"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6"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12"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12"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3"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0-#ppt_h/2"/>
                          </p:val>
                        </p:tav>
                        <p:tav tm="100000">
                          <p:val>
                            <p:strVal val="#ppt_y"/>
                          </p:val>
                        </p:tav>
                      </p:tavLst>
                    </p:anim>
                  </p:childTnLst>
                </p:cTn>
              </p:par>
            </p:tnLst>
          </p:tmpl>
        </p:tmplLst>
      </p:bldP>
      <p:bldP spid="34" grpId="0" build="p">
        <p:tmplLst>
          <p:tmpl lvl="1">
            <p:tnLst>
              <p:par>
                <p:cTn presetID="2" presetClass="entr" presetSubtype="3"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5" grpId="0" build="p">
        <p:tmplLst>
          <p:tmpl lvl="1">
            <p:tnLst>
              <p:par>
                <p:cTn presetID="2" presetClass="entr" presetSubtype="9" decel="100000" fill="hold" nodeType="withEffect">
                  <p:stCondLst>
                    <p:cond delay="7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0-#ppt_h/2"/>
                          </p:val>
                        </p:tav>
                        <p:tav tm="100000">
                          <p:val>
                            <p:strVal val="#ppt_y"/>
                          </p:val>
                        </p:tav>
                      </p:tavLst>
                    </p:anim>
                  </p:childTnLst>
                </p:cTn>
              </p:par>
            </p:tnLst>
          </p:tmpl>
        </p:tmplLst>
      </p:bldP>
      <p:bldP spid="36" grpId="0" build="p">
        <p:tmplLst>
          <p:tmpl lvl="1">
            <p:tnLst>
              <p:par>
                <p:cTn presetID="2" presetClass="entr" presetSubtype="9" decel="100000" fill="hold" nodeType="withEffect">
                  <p:stCondLst>
                    <p:cond delay="7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0-#ppt_h/2"/>
                          </p:val>
                        </p:tav>
                        <p:tav tm="100000">
                          <p:val>
                            <p:strVal val="#ppt_y"/>
                          </p:val>
                        </p:tav>
                      </p:tavLst>
                    </p:anim>
                  </p:childTnLst>
                </p:cTn>
              </p:par>
            </p:tnLst>
          </p:tmpl>
        </p:tmplLst>
      </p:bldP>
      <p:bldP spid="37" grpId="0">
        <p:tmplLst>
          <p:tmpl>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p:tmplLst>
          <p:tmpl>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2" grpId="0"/>
      <p:bldP spid="43" grpId="0"/>
      <p:bldP spid="4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4 Images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749243" y="1089588"/>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6" name="図プレースホルダー 9"/>
          <p:cNvSpPr>
            <a:spLocks noGrp="1"/>
          </p:cNvSpPr>
          <p:nvPr>
            <p:ph type="pic" sz="quarter" idx="12" hasCustomPrompt="1"/>
          </p:nvPr>
        </p:nvSpPr>
        <p:spPr>
          <a:xfrm>
            <a:off x="822137" y="1186780"/>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7" name="テキスト プレースホルダー 6"/>
          <p:cNvSpPr>
            <a:spLocks noGrp="1"/>
          </p:cNvSpPr>
          <p:nvPr>
            <p:ph type="body" sz="quarter" idx="16" hasCustomPrompt="1"/>
          </p:nvPr>
        </p:nvSpPr>
        <p:spPr>
          <a:xfrm>
            <a:off x="543703" y="3189821"/>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8" name="円/楕円 7"/>
          <p:cNvSpPr/>
          <p:nvPr userDrawn="1"/>
        </p:nvSpPr>
        <p:spPr>
          <a:xfrm>
            <a:off x="2774644" y="1089587"/>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9" name="図プレースホルダー 9"/>
          <p:cNvSpPr>
            <a:spLocks noGrp="1"/>
          </p:cNvSpPr>
          <p:nvPr>
            <p:ph type="pic" sz="quarter" idx="17" hasCustomPrompt="1"/>
          </p:nvPr>
        </p:nvSpPr>
        <p:spPr>
          <a:xfrm>
            <a:off x="2847538" y="1186779"/>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10" name="テキスト プレースホルダー 6"/>
          <p:cNvSpPr>
            <a:spLocks noGrp="1"/>
          </p:cNvSpPr>
          <p:nvPr>
            <p:ph type="body" sz="quarter" idx="18" hasCustomPrompt="1"/>
          </p:nvPr>
        </p:nvSpPr>
        <p:spPr>
          <a:xfrm>
            <a:off x="2569104" y="3189820"/>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11" name="円/楕円 10"/>
          <p:cNvSpPr/>
          <p:nvPr userDrawn="1"/>
        </p:nvSpPr>
        <p:spPr>
          <a:xfrm>
            <a:off x="4806843" y="1089588"/>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2" name="図プレースホルダー 9"/>
          <p:cNvSpPr>
            <a:spLocks noGrp="1"/>
          </p:cNvSpPr>
          <p:nvPr>
            <p:ph type="pic" sz="quarter" idx="19" hasCustomPrompt="1"/>
          </p:nvPr>
        </p:nvSpPr>
        <p:spPr>
          <a:xfrm>
            <a:off x="4879737" y="1186780"/>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13" name="テキスト プレースホルダー 6"/>
          <p:cNvSpPr>
            <a:spLocks noGrp="1"/>
          </p:cNvSpPr>
          <p:nvPr>
            <p:ph type="body" sz="quarter" idx="20" hasCustomPrompt="1"/>
          </p:nvPr>
        </p:nvSpPr>
        <p:spPr>
          <a:xfrm>
            <a:off x="4601303" y="3189821"/>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14" name="円/楕円 13"/>
          <p:cNvSpPr/>
          <p:nvPr userDrawn="1"/>
        </p:nvSpPr>
        <p:spPr>
          <a:xfrm>
            <a:off x="6832244" y="1089587"/>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5" name="図プレースホルダー 9"/>
          <p:cNvSpPr>
            <a:spLocks noGrp="1"/>
          </p:cNvSpPr>
          <p:nvPr>
            <p:ph type="pic" sz="quarter" idx="21" hasCustomPrompt="1"/>
          </p:nvPr>
        </p:nvSpPr>
        <p:spPr>
          <a:xfrm>
            <a:off x="6905138" y="1186779"/>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16" name="テキスト プレースホルダー 6"/>
          <p:cNvSpPr>
            <a:spLocks noGrp="1"/>
          </p:cNvSpPr>
          <p:nvPr>
            <p:ph type="body" sz="quarter" idx="22" hasCustomPrompt="1"/>
          </p:nvPr>
        </p:nvSpPr>
        <p:spPr>
          <a:xfrm>
            <a:off x="6626704" y="3189820"/>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17" name="円/楕円 16"/>
          <p:cNvSpPr/>
          <p:nvPr userDrawn="1"/>
        </p:nvSpPr>
        <p:spPr>
          <a:xfrm>
            <a:off x="749243" y="3807580"/>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8" name="図プレースホルダー 9"/>
          <p:cNvSpPr>
            <a:spLocks noGrp="1"/>
          </p:cNvSpPr>
          <p:nvPr>
            <p:ph type="pic" sz="quarter" idx="23" hasCustomPrompt="1"/>
          </p:nvPr>
        </p:nvSpPr>
        <p:spPr>
          <a:xfrm>
            <a:off x="822137" y="3904773"/>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19" name="テキスト プレースホルダー 6"/>
          <p:cNvSpPr>
            <a:spLocks noGrp="1"/>
          </p:cNvSpPr>
          <p:nvPr>
            <p:ph type="body" sz="quarter" idx="24" hasCustomPrompt="1"/>
          </p:nvPr>
        </p:nvSpPr>
        <p:spPr>
          <a:xfrm>
            <a:off x="543703" y="5890121"/>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20" name="円/楕円 19"/>
          <p:cNvSpPr/>
          <p:nvPr userDrawn="1"/>
        </p:nvSpPr>
        <p:spPr>
          <a:xfrm>
            <a:off x="2774644" y="3807580"/>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21" name="図プレースホルダー 9"/>
          <p:cNvSpPr>
            <a:spLocks noGrp="1"/>
          </p:cNvSpPr>
          <p:nvPr>
            <p:ph type="pic" sz="quarter" idx="25" hasCustomPrompt="1"/>
          </p:nvPr>
        </p:nvSpPr>
        <p:spPr>
          <a:xfrm>
            <a:off x="2847538" y="3904772"/>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22" name="テキスト プレースホルダー 6"/>
          <p:cNvSpPr>
            <a:spLocks noGrp="1"/>
          </p:cNvSpPr>
          <p:nvPr>
            <p:ph type="body" sz="quarter" idx="26" hasCustomPrompt="1"/>
          </p:nvPr>
        </p:nvSpPr>
        <p:spPr>
          <a:xfrm>
            <a:off x="2569104" y="5890120"/>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23" name="円/楕円 22"/>
          <p:cNvSpPr/>
          <p:nvPr userDrawn="1"/>
        </p:nvSpPr>
        <p:spPr>
          <a:xfrm>
            <a:off x="4806843" y="3807580"/>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24" name="図プレースホルダー 9"/>
          <p:cNvSpPr>
            <a:spLocks noGrp="1"/>
          </p:cNvSpPr>
          <p:nvPr>
            <p:ph type="pic" sz="quarter" idx="27" hasCustomPrompt="1"/>
          </p:nvPr>
        </p:nvSpPr>
        <p:spPr>
          <a:xfrm>
            <a:off x="4879737" y="3904773"/>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25" name="テキスト プレースホルダー 6"/>
          <p:cNvSpPr>
            <a:spLocks noGrp="1"/>
          </p:cNvSpPr>
          <p:nvPr>
            <p:ph type="body" sz="quarter" idx="28" hasCustomPrompt="1"/>
          </p:nvPr>
        </p:nvSpPr>
        <p:spPr>
          <a:xfrm>
            <a:off x="4601303" y="5890121"/>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
        <p:nvSpPr>
          <p:cNvPr id="26" name="円/楕円 25"/>
          <p:cNvSpPr/>
          <p:nvPr userDrawn="1"/>
        </p:nvSpPr>
        <p:spPr>
          <a:xfrm>
            <a:off x="6832244" y="3807580"/>
            <a:ext cx="1532020" cy="2042693"/>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27" name="図プレースホルダー 9"/>
          <p:cNvSpPr>
            <a:spLocks noGrp="1"/>
          </p:cNvSpPr>
          <p:nvPr>
            <p:ph type="pic" sz="quarter" idx="29" hasCustomPrompt="1"/>
          </p:nvPr>
        </p:nvSpPr>
        <p:spPr>
          <a:xfrm>
            <a:off x="6905138" y="3904772"/>
            <a:ext cx="1386234" cy="1848311"/>
          </a:xfrm>
          <a:prstGeom prst="ellipse">
            <a:avLst/>
          </a:prstGeom>
        </p:spPr>
        <p:txBody>
          <a:bodyPr/>
          <a:lstStyle>
            <a:lvl1pPr>
              <a:defRPr/>
            </a:lvl1pPr>
          </a:lstStyle>
          <a:p>
            <a:r>
              <a:rPr kumimoji="1" lang="en-US" altLang="ja-JP" dirty="0"/>
              <a:t>Add Image</a:t>
            </a:r>
            <a:endParaRPr kumimoji="1" lang="ja-JP" altLang="en-US" dirty="0"/>
          </a:p>
        </p:txBody>
      </p:sp>
      <p:sp>
        <p:nvSpPr>
          <p:cNvPr id="28" name="テキスト プレースホルダー 6"/>
          <p:cNvSpPr>
            <a:spLocks noGrp="1"/>
          </p:cNvSpPr>
          <p:nvPr>
            <p:ph type="body" sz="quarter" idx="30" hasCustomPrompt="1"/>
          </p:nvPr>
        </p:nvSpPr>
        <p:spPr>
          <a:xfrm>
            <a:off x="6626704" y="5890120"/>
            <a:ext cx="1943100" cy="449203"/>
          </a:xfrm>
          <a:prstGeom prst="rect">
            <a:avLst/>
          </a:prstGeom>
        </p:spPr>
        <p:txBody>
          <a:bodyPr anchor="t">
            <a:normAutofit/>
          </a:bodyPr>
          <a:lstStyle>
            <a:lvl1pPr marL="0" indent="0" algn="ctr">
              <a:buNone/>
              <a:defRPr sz="1400" baseline="0">
                <a:solidFill>
                  <a:schemeClr val="accent1"/>
                </a:solidFill>
                <a:latin typeface="+mj-lt"/>
              </a:defRPr>
            </a:lvl1pPr>
          </a:lstStyle>
          <a:p>
            <a:pPr lvl="0"/>
            <a:r>
              <a:rPr kumimoji="1" lang="en-US" altLang="ja-JP" dirty="0"/>
              <a:t>TEXT HERE</a:t>
            </a:r>
            <a:endParaRPr kumimoji="1" lang="ja-JP" altLang="en-US" dirty="0"/>
          </a:p>
        </p:txBody>
      </p:sp>
    </p:spTree>
    <p:extLst>
      <p:ext uri="{BB962C8B-B14F-4D97-AF65-F5344CB8AC3E}">
        <p14:creationId xmlns="" xmlns:p14="http://schemas.microsoft.com/office/powerpoint/2010/main" val="87538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500"/>
                                        <p:tgtEl>
                                          <p:spTgt spid="7">
                                            <p:txEl>
                                              <p:pRg st="0" end="0"/>
                                            </p:txEl>
                                          </p:spTgt>
                                        </p:tgtEl>
                                      </p:cBhvr>
                                    </p:animEffect>
                                  </p:childTnLst>
                                </p:cTn>
                              </p:par>
                            </p:childTnLst>
                          </p:cTn>
                        </p:par>
                        <p:par>
                          <p:cTn id="20" fill="hold">
                            <p:stCondLst>
                              <p:cond delay="500"/>
                            </p:stCondLst>
                            <p:childTnLst>
                              <p:par>
                                <p:cTn id="21" presetID="49" presetClass="entr" presetSubtype="0" decel="10000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par>
                                <p:cTn id="27" presetID="49" presetClass="entr" presetSubtype="0" decel="100000" fill="hold" grpId="0"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childTnLst>
                          </p:cTn>
                        </p:par>
                        <p:par>
                          <p:cTn id="36" fill="hold">
                            <p:stCondLst>
                              <p:cond delay="1250"/>
                            </p:stCondLst>
                            <p:childTnLst>
                              <p:par>
                                <p:cTn id="37" presetID="49" presetClass="entr" presetSubtype="0" decel="100000" fill="hold" grpId="0" nodeType="after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 calcmode="lin" valueType="num">
                                      <p:cBhvr>
                                        <p:cTn id="41" dur="500" fill="hold"/>
                                        <p:tgtEl>
                                          <p:spTgt spid="11"/>
                                        </p:tgtEl>
                                        <p:attrNameLst>
                                          <p:attrName>style.rotation</p:attrName>
                                        </p:attrNameLst>
                                      </p:cBhvr>
                                      <p:tavLst>
                                        <p:tav tm="0">
                                          <p:val>
                                            <p:fltVal val="360"/>
                                          </p:val>
                                        </p:tav>
                                        <p:tav tm="100000">
                                          <p:val>
                                            <p:fltVal val="0"/>
                                          </p:val>
                                        </p:tav>
                                      </p:tavLst>
                                    </p:anim>
                                    <p:animEffect transition="in" filter="fade">
                                      <p:cBhvr>
                                        <p:cTn id="42" dur="500"/>
                                        <p:tgtEl>
                                          <p:spTgt spid="11"/>
                                        </p:tgtEl>
                                      </p:cBhvr>
                                    </p:animEffect>
                                  </p:childTnLst>
                                </p:cTn>
                              </p:par>
                              <p:par>
                                <p:cTn id="43" presetID="49" presetClass="entr" presetSubtype="0" decel="10000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 calcmode="lin" valueType="num">
                                      <p:cBhvr>
                                        <p:cTn id="47" dur="500" fill="hold"/>
                                        <p:tgtEl>
                                          <p:spTgt spid="12"/>
                                        </p:tgtEl>
                                        <p:attrNameLst>
                                          <p:attrName>style.rotation</p:attrName>
                                        </p:attrNameLst>
                                      </p:cBhvr>
                                      <p:tavLst>
                                        <p:tav tm="0">
                                          <p:val>
                                            <p:fltVal val="360"/>
                                          </p:val>
                                        </p:tav>
                                        <p:tav tm="100000">
                                          <p:val>
                                            <p:fltVal val="0"/>
                                          </p:val>
                                        </p:tav>
                                      </p:tavLst>
                                    </p:anim>
                                    <p:animEffect transition="in" filter="fade">
                                      <p:cBhvr>
                                        <p:cTn id="48" dur="500"/>
                                        <p:tgtEl>
                                          <p:spTgt spid="12"/>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fade">
                                      <p:cBhvr>
                                        <p:cTn id="51" dur="500"/>
                                        <p:tgtEl>
                                          <p:spTgt spid="13">
                                            <p:txEl>
                                              <p:pRg st="0" end="0"/>
                                            </p:txEl>
                                          </p:spTgt>
                                        </p:tgtEl>
                                      </p:cBhvr>
                                    </p:animEffect>
                                  </p:childTnLst>
                                </p:cTn>
                              </p:par>
                            </p:childTnLst>
                          </p:cTn>
                        </p:par>
                        <p:par>
                          <p:cTn id="52" fill="hold">
                            <p:stCondLst>
                              <p:cond delay="2000"/>
                            </p:stCondLst>
                            <p:childTnLst>
                              <p:par>
                                <p:cTn id="53" presetID="49" presetClass="entr" presetSubtype="0" decel="100000" fill="hold" grpId="0" nodeType="afterEffect">
                                  <p:stCondLst>
                                    <p:cond delay="25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360"/>
                                          </p:val>
                                        </p:tav>
                                        <p:tav tm="100000">
                                          <p:val>
                                            <p:fltVal val="0"/>
                                          </p:val>
                                        </p:tav>
                                      </p:tavLst>
                                    </p:anim>
                                    <p:animEffect transition="in" filter="fade">
                                      <p:cBhvr>
                                        <p:cTn id="58" dur="500"/>
                                        <p:tgtEl>
                                          <p:spTgt spid="14"/>
                                        </p:tgtEl>
                                      </p:cBhvr>
                                    </p:animEffect>
                                  </p:childTnLst>
                                </p:cTn>
                              </p:par>
                              <p:par>
                                <p:cTn id="59" presetID="49" presetClass="entr" presetSubtype="0" decel="100000" fill="hold" grpId="0" nodeType="withEffect">
                                  <p:stCondLst>
                                    <p:cond delay="25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 calcmode="lin" valueType="num">
                                      <p:cBhvr>
                                        <p:cTn id="63" dur="500" fill="hold"/>
                                        <p:tgtEl>
                                          <p:spTgt spid="15"/>
                                        </p:tgtEl>
                                        <p:attrNameLst>
                                          <p:attrName>style.rotation</p:attrName>
                                        </p:attrNameLst>
                                      </p:cBhvr>
                                      <p:tavLst>
                                        <p:tav tm="0">
                                          <p:val>
                                            <p:fltVal val="360"/>
                                          </p:val>
                                        </p:tav>
                                        <p:tav tm="100000">
                                          <p:val>
                                            <p:fltVal val="0"/>
                                          </p:val>
                                        </p:tav>
                                      </p:tavLst>
                                    </p:anim>
                                    <p:animEffect transition="in" filter="fade">
                                      <p:cBhvr>
                                        <p:cTn id="64" dur="500"/>
                                        <p:tgtEl>
                                          <p:spTgt spid="15"/>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par>
                          <p:cTn id="68" fill="hold">
                            <p:stCondLst>
                              <p:cond delay="2750"/>
                            </p:stCondLst>
                            <p:childTnLst>
                              <p:par>
                                <p:cTn id="69" presetID="49" presetClass="entr" presetSubtype="0" decel="100000" fill="hold" grpId="0" nodeType="afterEffect">
                                  <p:stCondLst>
                                    <p:cond delay="25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 calcmode="lin" valueType="num">
                                      <p:cBhvr>
                                        <p:cTn id="73" dur="500" fill="hold"/>
                                        <p:tgtEl>
                                          <p:spTgt spid="17"/>
                                        </p:tgtEl>
                                        <p:attrNameLst>
                                          <p:attrName>style.rotation</p:attrName>
                                        </p:attrNameLst>
                                      </p:cBhvr>
                                      <p:tavLst>
                                        <p:tav tm="0">
                                          <p:val>
                                            <p:fltVal val="360"/>
                                          </p:val>
                                        </p:tav>
                                        <p:tav tm="100000">
                                          <p:val>
                                            <p:fltVal val="0"/>
                                          </p:val>
                                        </p:tav>
                                      </p:tavLst>
                                    </p:anim>
                                    <p:animEffect transition="in" filter="fade">
                                      <p:cBhvr>
                                        <p:cTn id="74" dur="500"/>
                                        <p:tgtEl>
                                          <p:spTgt spid="17"/>
                                        </p:tgtEl>
                                      </p:cBhvr>
                                    </p:animEffect>
                                  </p:childTnLst>
                                </p:cTn>
                              </p:par>
                              <p:par>
                                <p:cTn id="75" presetID="49" presetClass="entr" presetSubtype="0" decel="100000" fill="hold" grpId="0" nodeType="withEffect">
                                  <p:stCondLst>
                                    <p:cond delay="25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 calcmode="lin" valueType="num">
                                      <p:cBhvr>
                                        <p:cTn id="79" dur="500" fill="hold"/>
                                        <p:tgtEl>
                                          <p:spTgt spid="18"/>
                                        </p:tgtEl>
                                        <p:attrNameLst>
                                          <p:attrName>style.rotation</p:attrName>
                                        </p:attrNameLst>
                                      </p:cBhvr>
                                      <p:tavLst>
                                        <p:tav tm="0">
                                          <p:val>
                                            <p:fltVal val="360"/>
                                          </p:val>
                                        </p:tav>
                                        <p:tav tm="100000">
                                          <p:val>
                                            <p:fltVal val="0"/>
                                          </p:val>
                                        </p:tav>
                                      </p:tavLst>
                                    </p:anim>
                                    <p:animEffect transition="in" filter="fade">
                                      <p:cBhvr>
                                        <p:cTn id="80" dur="500"/>
                                        <p:tgtEl>
                                          <p:spTgt spid="18"/>
                                        </p:tgtEl>
                                      </p:cBhvr>
                                    </p:animEffect>
                                  </p:childTnLst>
                                </p:cTn>
                              </p:par>
                              <p:par>
                                <p:cTn id="81" presetID="10" presetClass="entr" presetSubtype="0" fill="hold" grpId="0" nodeType="withEffect">
                                  <p:stCondLst>
                                    <p:cond delay="250"/>
                                  </p:stCondLst>
                                  <p:childTnLst>
                                    <p:set>
                                      <p:cBhvr>
                                        <p:cTn id="82" dur="1" fill="hold">
                                          <p:stCondLst>
                                            <p:cond delay="0"/>
                                          </p:stCondLst>
                                        </p:cTn>
                                        <p:tgtEl>
                                          <p:spTgt spid="19">
                                            <p:txEl>
                                              <p:pRg st="0" end="0"/>
                                            </p:txEl>
                                          </p:spTgt>
                                        </p:tgtEl>
                                        <p:attrNameLst>
                                          <p:attrName>style.visibility</p:attrName>
                                        </p:attrNameLst>
                                      </p:cBhvr>
                                      <p:to>
                                        <p:strVal val="visible"/>
                                      </p:to>
                                    </p:set>
                                    <p:animEffect transition="in" filter="fade">
                                      <p:cBhvr>
                                        <p:cTn id="83" dur="500"/>
                                        <p:tgtEl>
                                          <p:spTgt spid="19">
                                            <p:txEl>
                                              <p:pRg st="0" end="0"/>
                                            </p:txEl>
                                          </p:spTgt>
                                        </p:tgtEl>
                                      </p:cBhvr>
                                    </p:animEffect>
                                  </p:childTnLst>
                                </p:cTn>
                              </p:par>
                            </p:childTnLst>
                          </p:cTn>
                        </p:par>
                        <p:par>
                          <p:cTn id="84" fill="hold">
                            <p:stCondLst>
                              <p:cond delay="3500"/>
                            </p:stCondLst>
                            <p:childTnLst>
                              <p:par>
                                <p:cTn id="85" presetID="49" presetClass="entr" presetSubtype="0" decel="100000" fill="hold" grpId="0" nodeType="afterEffect">
                                  <p:stCondLst>
                                    <p:cond delay="250"/>
                                  </p:stCondLst>
                                  <p:childTnLst>
                                    <p:set>
                                      <p:cBhvr>
                                        <p:cTn id="86" dur="1" fill="hold">
                                          <p:stCondLst>
                                            <p:cond delay="0"/>
                                          </p:stCondLst>
                                        </p:cTn>
                                        <p:tgtEl>
                                          <p:spTgt spid="20"/>
                                        </p:tgtEl>
                                        <p:attrNameLst>
                                          <p:attrName>style.visibility</p:attrName>
                                        </p:attrNameLst>
                                      </p:cBhvr>
                                      <p:to>
                                        <p:strVal val="visible"/>
                                      </p:to>
                                    </p:set>
                                    <p:anim calcmode="lin" valueType="num">
                                      <p:cBhvr>
                                        <p:cTn id="87" dur="500" fill="hold"/>
                                        <p:tgtEl>
                                          <p:spTgt spid="20"/>
                                        </p:tgtEl>
                                        <p:attrNameLst>
                                          <p:attrName>ppt_w</p:attrName>
                                        </p:attrNameLst>
                                      </p:cBhvr>
                                      <p:tavLst>
                                        <p:tav tm="0">
                                          <p:val>
                                            <p:fltVal val="0"/>
                                          </p:val>
                                        </p:tav>
                                        <p:tav tm="100000">
                                          <p:val>
                                            <p:strVal val="#ppt_w"/>
                                          </p:val>
                                        </p:tav>
                                      </p:tavLst>
                                    </p:anim>
                                    <p:anim calcmode="lin" valueType="num">
                                      <p:cBhvr>
                                        <p:cTn id="88" dur="500" fill="hold"/>
                                        <p:tgtEl>
                                          <p:spTgt spid="20"/>
                                        </p:tgtEl>
                                        <p:attrNameLst>
                                          <p:attrName>ppt_h</p:attrName>
                                        </p:attrNameLst>
                                      </p:cBhvr>
                                      <p:tavLst>
                                        <p:tav tm="0">
                                          <p:val>
                                            <p:fltVal val="0"/>
                                          </p:val>
                                        </p:tav>
                                        <p:tav tm="100000">
                                          <p:val>
                                            <p:strVal val="#ppt_h"/>
                                          </p:val>
                                        </p:tav>
                                      </p:tavLst>
                                    </p:anim>
                                    <p:anim calcmode="lin" valueType="num">
                                      <p:cBhvr>
                                        <p:cTn id="89" dur="500" fill="hold"/>
                                        <p:tgtEl>
                                          <p:spTgt spid="20"/>
                                        </p:tgtEl>
                                        <p:attrNameLst>
                                          <p:attrName>style.rotation</p:attrName>
                                        </p:attrNameLst>
                                      </p:cBhvr>
                                      <p:tavLst>
                                        <p:tav tm="0">
                                          <p:val>
                                            <p:fltVal val="360"/>
                                          </p:val>
                                        </p:tav>
                                        <p:tav tm="100000">
                                          <p:val>
                                            <p:fltVal val="0"/>
                                          </p:val>
                                        </p:tav>
                                      </p:tavLst>
                                    </p:anim>
                                    <p:animEffect transition="in" filter="fade">
                                      <p:cBhvr>
                                        <p:cTn id="90" dur="500"/>
                                        <p:tgtEl>
                                          <p:spTgt spid="20"/>
                                        </p:tgtEl>
                                      </p:cBhvr>
                                    </p:animEffect>
                                  </p:childTnLst>
                                </p:cTn>
                              </p:par>
                              <p:par>
                                <p:cTn id="91" presetID="49" presetClass="entr" presetSubtype="0" decel="100000" fill="hold" grpId="0" nodeType="withEffect">
                                  <p:stCondLst>
                                    <p:cond delay="250"/>
                                  </p:stCondLst>
                                  <p:childTnLst>
                                    <p:set>
                                      <p:cBhvr>
                                        <p:cTn id="92" dur="1" fill="hold">
                                          <p:stCondLst>
                                            <p:cond delay="0"/>
                                          </p:stCondLst>
                                        </p:cTn>
                                        <p:tgtEl>
                                          <p:spTgt spid="21"/>
                                        </p:tgtEl>
                                        <p:attrNameLst>
                                          <p:attrName>style.visibility</p:attrName>
                                        </p:attrNameLst>
                                      </p:cBhvr>
                                      <p:to>
                                        <p:strVal val="visible"/>
                                      </p:to>
                                    </p:set>
                                    <p:anim calcmode="lin" valueType="num">
                                      <p:cBhvr>
                                        <p:cTn id="93" dur="500" fill="hold"/>
                                        <p:tgtEl>
                                          <p:spTgt spid="21"/>
                                        </p:tgtEl>
                                        <p:attrNameLst>
                                          <p:attrName>ppt_w</p:attrName>
                                        </p:attrNameLst>
                                      </p:cBhvr>
                                      <p:tavLst>
                                        <p:tav tm="0">
                                          <p:val>
                                            <p:fltVal val="0"/>
                                          </p:val>
                                        </p:tav>
                                        <p:tav tm="100000">
                                          <p:val>
                                            <p:strVal val="#ppt_w"/>
                                          </p:val>
                                        </p:tav>
                                      </p:tavLst>
                                    </p:anim>
                                    <p:anim calcmode="lin" valueType="num">
                                      <p:cBhvr>
                                        <p:cTn id="94" dur="500" fill="hold"/>
                                        <p:tgtEl>
                                          <p:spTgt spid="21"/>
                                        </p:tgtEl>
                                        <p:attrNameLst>
                                          <p:attrName>ppt_h</p:attrName>
                                        </p:attrNameLst>
                                      </p:cBhvr>
                                      <p:tavLst>
                                        <p:tav tm="0">
                                          <p:val>
                                            <p:fltVal val="0"/>
                                          </p:val>
                                        </p:tav>
                                        <p:tav tm="100000">
                                          <p:val>
                                            <p:strVal val="#ppt_h"/>
                                          </p:val>
                                        </p:tav>
                                      </p:tavLst>
                                    </p:anim>
                                    <p:anim calcmode="lin" valueType="num">
                                      <p:cBhvr>
                                        <p:cTn id="95" dur="500" fill="hold"/>
                                        <p:tgtEl>
                                          <p:spTgt spid="21"/>
                                        </p:tgtEl>
                                        <p:attrNameLst>
                                          <p:attrName>style.rotation</p:attrName>
                                        </p:attrNameLst>
                                      </p:cBhvr>
                                      <p:tavLst>
                                        <p:tav tm="0">
                                          <p:val>
                                            <p:fltVal val="360"/>
                                          </p:val>
                                        </p:tav>
                                        <p:tav tm="100000">
                                          <p:val>
                                            <p:fltVal val="0"/>
                                          </p:val>
                                        </p:tav>
                                      </p:tavLst>
                                    </p:anim>
                                    <p:animEffect transition="in" filter="fade">
                                      <p:cBhvr>
                                        <p:cTn id="96" dur="500"/>
                                        <p:tgtEl>
                                          <p:spTgt spid="21"/>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22">
                                            <p:txEl>
                                              <p:pRg st="0" end="0"/>
                                            </p:txEl>
                                          </p:spTgt>
                                        </p:tgtEl>
                                        <p:attrNameLst>
                                          <p:attrName>style.visibility</p:attrName>
                                        </p:attrNameLst>
                                      </p:cBhvr>
                                      <p:to>
                                        <p:strVal val="visible"/>
                                      </p:to>
                                    </p:set>
                                    <p:animEffect transition="in" filter="fade">
                                      <p:cBhvr>
                                        <p:cTn id="99" dur="500"/>
                                        <p:tgtEl>
                                          <p:spTgt spid="22">
                                            <p:txEl>
                                              <p:pRg st="0" end="0"/>
                                            </p:txEl>
                                          </p:spTgt>
                                        </p:tgtEl>
                                      </p:cBhvr>
                                    </p:animEffect>
                                  </p:childTnLst>
                                </p:cTn>
                              </p:par>
                            </p:childTnLst>
                          </p:cTn>
                        </p:par>
                        <p:par>
                          <p:cTn id="100" fill="hold">
                            <p:stCondLst>
                              <p:cond delay="4250"/>
                            </p:stCondLst>
                            <p:childTnLst>
                              <p:par>
                                <p:cTn id="101" presetID="49" presetClass="entr" presetSubtype="0" decel="100000" fill="hold" grpId="0" nodeType="afterEffect">
                                  <p:stCondLst>
                                    <p:cond delay="25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 calcmode="lin" valueType="num">
                                      <p:cBhvr>
                                        <p:cTn id="105" dur="500" fill="hold"/>
                                        <p:tgtEl>
                                          <p:spTgt spid="23"/>
                                        </p:tgtEl>
                                        <p:attrNameLst>
                                          <p:attrName>style.rotation</p:attrName>
                                        </p:attrNameLst>
                                      </p:cBhvr>
                                      <p:tavLst>
                                        <p:tav tm="0">
                                          <p:val>
                                            <p:fltVal val="360"/>
                                          </p:val>
                                        </p:tav>
                                        <p:tav tm="100000">
                                          <p:val>
                                            <p:fltVal val="0"/>
                                          </p:val>
                                        </p:tav>
                                      </p:tavLst>
                                    </p:anim>
                                    <p:animEffect transition="in" filter="fade">
                                      <p:cBhvr>
                                        <p:cTn id="106" dur="500"/>
                                        <p:tgtEl>
                                          <p:spTgt spid="23"/>
                                        </p:tgtEl>
                                      </p:cBhvr>
                                    </p:animEffect>
                                  </p:childTnLst>
                                </p:cTn>
                              </p:par>
                              <p:par>
                                <p:cTn id="107" presetID="49" presetClass="entr" presetSubtype="0"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
                                          </p:val>
                                        </p:tav>
                                        <p:tav tm="100000">
                                          <p:val>
                                            <p:strVal val="#ppt_w"/>
                                          </p:val>
                                        </p:tav>
                                      </p:tavLst>
                                    </p:anim>
                                    <p:anim calcmode="lin" valueType="num">
                                      <p:cBhvr>
                                        <p:cTn id="110" dur="500" fill="hold"/>
                                        <p:tgtEl>
                                          <p:spTgt spid="24"/>
                                        </p:tgtEl>
                                        <p:attrNameLst>
                                          <p:attrName>ppt_h</p:attrName>
                                        </p:attrNameLst>
                                      </p:cBhvr>
                                      <p:tavLst>
                                        <p:tav tm="0">
                                          <p:val>
                                            <p:fltVal val="0"/>
                                          </p:val>
                                        </p:tav>
                                        <p:tav tm="100000">
                                          <p:val>
                                            <p:strVal val="#ppt_h"/>
                                          </p:val>
                                        </p:tav>
                                      </p:tavLst>
                                    </p:anim>
                                    <p:anim calcmode="lin" valueType="num">
                                      <p:cBhvr>
                                        <p:cTn id="111" dur="500" fill="hold"/>
                                        <p:tgtEl>
                                          <p:spTgt spid="24"/>
                                        </p:tgtEl>
                                        <p:attrNameLst>
                                          <p:attrName>style.rotation</p:attrName>
                                        </p:attrNameLst>
                                      </p:cBhvr>
                                      <p:tavLst>
                                        <p:tav tm="0">
                                          <p:val>
                                            <p:fltVal val="360"/>
                                          </p:val>
                                        </p:tav>
                                        <p:tav tm="100000">
                                          <p:val>
                                            <p:fltVal val="0"/>
                                          </p:val>
                                        </p:tav>
                                      </p:tavLst>
                                    </p:anim>
                                    <p:animEffect transition="in" filter="fade">
                                      <p:cBhvr>
                                        <p:cTn id="112" dur="500"/>
                                        <p:tgtEl>
                                          <p:spTgt spid="24"/>
                                        </p:tgtEl>
                                      </p:cBhvr>
                                    </p:animEffect>
                                  </p:childTnLst>
                                </p:cTn>
                              </p:par>
                              <p:par>
                                <p:cTn id="113" presetID="10" presetClass="entr" presetSubtype="0" fill="hold" grpId="0" nodeType="withEffect">
                                  <p:stCondLst>
                                    <p:cond delay="250"/>
                                  </p:stCondLst>
                                  <p:childTnLst>
                                    <p:set>
                                      <p:cBhvr>
                                        <p:cTn id="114" dur="1" fill="hold">
                                          <p:stCondLst>
                                            <p:cond delay="0"/>
                                          </p:stCondLst>
                                        </p:cTn>
                                        <p:tgtEl>
                                          <p:spTgt spid="25">
                                            <p:txEl>
                                              <p:pRg st="0" end="0"/>
                                            </p:txEl>
                                          </p:spTgt>
                                        </p:tgtEl>
                                        <p:attrNameLst>
                                          <p:attrName>style.visibility</p:attrName>
                                        </p:attrNameLst>
                                      </p:cBhvr>
                                      <p:to>
                                        <p:strVal val="visible"/>
                                      </p:to>
                                    </p:set>
                                    <p:animEffect transition="in" filter="fade">
                                      <p:cBhvr>
                                        <p:cTn id="115" dur="500"/>
                                        <p:tgtEl>
                                          <p:spTgt spid="25">
                                            <p:txEl>
                                              <p:pRg st="0" end="0"/>
                                            </p:txEl>
                                          </p:spTgt>
                                        </p:tgtEl>
                                      </p:cBhvr>
                                    </p:animEffect>
                                  </p:childTnLst>
                                </p:cTn>
                              </p:par>
                            </p:childTnLst>
                          </p:cTn>
                        </p:par>
                        <p:par>
                          <p:cTn id="116" fill="hold">
                            <p:stCondLst>
                              <p:cond delay="5000"/>
                            </p:stCondLst>
                            <p:childTnLst>
                              <p:par>
                                <p:cTn id="117" presetID="49" presetClass="entr" presetSubtype="0" decel="100000" fill="hold" grpId="0" nodeType="afterEffect">
                                  <p:stCondLst>
                                    <p:cond delay="250"/>
                                  </p:stCondLst>
                                  <p:childTnLst>
                                    <p:set>
                                      <p:cBhvr>
                                        <p:cTn id="118" dur="1" fill="hold">
                                          <p:stCondLst>
                                            <p:cond delay="0"/>
                                          </p:stCondLst>
                                        </p:cTn>
                                        <p:tgtEl>
                                          <p:spTgt spid="26"/>
                                        </p:tgtEl>
                                        <p:attrNameLst>
                                          <p:attrName>style.visibility</p:attrName>
                                        </p:attrNameLst>
                                      </p:cBhvr>
                                      <p:to>
                                        <p:strVal val="visible"/>
                                      </p:to>
                                    </p:set>
                                    <p:anim calcmode="lin" valueType="num">
                                      <p:cBhvr>
                                        <p:cTn id="119" dur="500" fill="hold"/>
                                        <p:tgtEl>
                                          <p:spTgt spid="26"/>
                                        </p:tgtEl>
                                        <p:attrNameLst>
                                          <p:attrName>ppt_w</p:attrName>
                                        </p:attrNameLst>
                                      </p:cBhvr>
                                      <p:tavLst>
                                        <p:tav tm="0">
                                          <p:val>
                                            <p:fltVal val="0"/>
                                          </p:val>
                                        </p:tav>
                                        <p:tav tm="100000">
                                          <p:val>
                                            <p:strVal val="#ppt_w"/>
                                          </p:val>
                                        </p:tav>
                                      </p:tavLst>
                                    </p:anim>
                                    <p:anim calcmode="lin" valueType="num">
                                      <p:cBhvr>
                                        <p:cTn id="120" dur="500" fill="hold"/>
                                        <p:tgtEl>
                                          <p:spTgt spid="26"/>
                                        </p:tgtEl>
                                        <p:attrNameLst>
                                          <p:attrName>ppt_h</p:attrName>
                                        </p:attrNameLst>
                                      </p:cBhvr>
                                      <p:tavLst>
                                        <p:tav tm="0">
                                          <p:val>
                                            <p:fltVal val="0"/>
                                          </p:val>
                                        </p:tav>
                                        <p:tav tm="100000">
                                          <p:val>
                                            <p:strVal val="#ppt_h"/>
                                          </p:val>
                                        </p:tav>
                                      </p:tavLst>
                                    </p:anim>
                                    <p:anim calcmode="lin" valueType="num">
                                      <p:cBhvr>
                                        <p:cTn id="121" dur="500" fill="hold"/>
                                        <p:tgtEl>
                                          <p:spTgt spid="26"/>
                                        </p:tgtEl>
                                        <p:attrNameLst>
                                          <p:attrName>style.rotation</p:attrName>
                                        </p:attrNameLst>
                                      </p:cBhvr>
                                      <p:tavLst>
                                        <p:tav tm="0">
                                          <p:val>
                                            <p:fltVal val="360"/>
                                          </p:val>
                                        </p:tav>
                                        <p:tav tm="100000">
                                          <p:val>
                                            <p:fltVal val="0"/>
                                          </p:val>
                                        </p:tav>
                                      </p:tavLst>
                                    </p:anim>
                                    <p:animEffect transition="in" filter="fade">
                                      <p:cBhvr>
                                        <p:cTn id="122" dur="500"/>
                                        <p:tgtEl>
                                          <p:spTgt spid="26"/>
                                        </p:tgtEl>
                                      </p:cBhvr>
                                    </p:animEffect>
                                  </p:childTnLst>
                                </p:cTn>
                              </p:par>
                              <p:par>
                                <p:cTn id="123" presetID="49" presetClass="entr" presetSubtype="0" decel="100000" fill="hold" grpId="0" nodeType="withEffect">
                                  <p:stCondLst>
                                    <p:cond delay="250"/>
                                  </p:stCondLst>
                                  <p:childTnLst>
                                    <p:set>
                                      <p:cBhvr>
                                        <p:cTn id="124" dur="1" fill="hold">
                                          <p:stCondLst>
                                            <p:cond delay="0"/>
                                          </p:stCondLst>
                                        </p:cTn>
                                        <p:tgtEl>
                                          <p:spTgt spid="27"/>
                                        </p:tgtEl>
                                        <p:attrNameLst>
                                          <p:attrName>style.visibility</p:attrName>
                                        </p:attrNameLst>
                                      </p:cBhvr>
                                      <p:to>
                                        <p:strVal val="visible"/>
                                      </p:to>
                                    </p:set>
                                    <p:anim calcmode="lin" valueType="num">
                                      <p:cBhvr>
                                        <p:cTn id="125" dur="500" fill="hold"/>
                                        <p:tgtEl>
                                          <p:spTgt spid="27"/>
                                        </p:tgtEl>
                                        <p:attrNameLst>
                                          <p:attrName>ppt_w</p:attrName>
                                        </p:attrNameLst>
                                      </p:cBhvr>
                                      <p:tavLst>
                                        <p:tav tm="0">
                                          <p:val>
                                            <p:fltVal val="0"/>
                                          </p:val>
                                        </p:tav>
                                        <p:tav tm="100000">
                                          <p:val>
                                            <p:strVal val="#ppt_w"/>
                                          </p:val>
                                        </p:tav>
                                      </p:tavLst>
                                    </p:anim>
                                    <p:anim calcmode="lin" valueType="num">
                                      <p:cBhvr>
                                        <p:cTn id="126" dur="500" fill="hold"/>
                                        <p:tgtEl>
                                          <p:spTgt spid="27"/>
                                        </p:tgtEl>
                                        <p:attrNameLst>
                                          <p:attrName>ppt_h</p:attrName>
                                        </p:attrNameLst>
                                      </p:cBhvr>
                                      <p:tavLst>
                                        <p:tav tm="0">
                                          <p:val>
                                            <p:fltVal val="0"/>
                                          </p:val>
                                        </p:tav>
                                        <p:tav tm="100000">
                                          <p:val>
                                            <p:strVal val="#ppt_h"/>
                                          </p:val>
                                        </p:tav>
                                      </p:tavLst>
                                    </p:anim>
                                    <p:anim calcmode="lin" valueType="num">
                                      <p:cBhvr>
                                        <p:cTn id="127" dur="500" fill="hold"/>
                                        <p:tgtEl>
                                          <p:spTgt spid="27"/>
                                        </p:tgtEl>
                                        <p:attrNameLst>
                                          <p:attrName>style.rotation</p:attrName>
                                        </p:attrNameLst>
                                      </p:cBhvr>
                                      <p:tavLst>
                                        <p:tav tm="0">
                                          <p:val>
                                            <p:fltVal val="360"/>
                                          </p:val>
                                        </p:tav>
                                        <p:tav tm="100000">
                                          <p:val>
                                            <p:fltVal val="0"/>
                                          </p:val>
                                        </p:tav>
                                      </p:tavLst>
                                    </p:anim>
                                    <p:animEffect transition="in" filter="fade">
                                      <p:cBhvr>
                                        <p:cTn id="128" dur="500"/>
                                        <p:tgtEl>
                                          <p:spTgt spid="27"/>
                                        </p:tgtEl>
                                      </p:cBhvr>
                                    </p:animEffect>
                                  </p:childTnLst>
                                </p:cTn>
                              </p:par>
                              <p:par>
                                <p:cTn id="129" presetID="10" presetClass="entr" presetSubtype="0" fill="hold" grpId="0" nodeType="withEffect">
                                  <p:stCondLst>
                                    <p:cond delay="25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9" grpId="0"/>
      <p:bldP spid="10" grpId="0" build="p">
        <p:tmplLst>
          <p:tmpl lvl="1">
            <p:tnLst>
              <p:par>
                <p:cTn presetID="10" presetClass="entr" presetSubtype="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2" grpId="0"/>
      <p:bldP spid="13" grpId="0" build="p">
        <p:tmplLst>
          <p:tmpl lvl="1">
            <p:tnLst>
              <p:par>
                <p:cTn presetID="10" presetClass="entr" presetSubtype="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bldP spid="15" grpId="0"/>
      <p:bldP spid="16" grpId="0" build="p">
        <p:tmplLst>
          <p:tmpl lvl="1">
            <p:tnLst>
              <p:par>
                <p:cTn presetID="10" presetClass="entr" presetSubtype="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bldP spid="21" grpId="0"/>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p:bldP spid="25" grpId="0" build="p">
        <p:tmplLst>
          <p:tmpl lvl="1">
            <p:tnLst>
              <p:par>
                <p:cTn presetID="10" presetClass="entr" presetSubtype="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bldP spid="27" grpId="0"/>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x4 Images 2">
    <p:spTree>
      <p:nvGrpSpPr>
        <p:cNvPr id="1" name=""/>
        <p:cNvGrpSpPr/>
        <p:nvPr/>
      </p:nvGrpSpPr>
      <p:grpSpPr>
        <a:xfrm>
          <a:off x="0" y="0"/>
          <a:ext cx="0" cy="0"/>
          <a:chOff x="0" y="0"/>
          <a:chExt cx="0" cy="0"/>
        </a:xfrm>
      </p:grpSpPr>
      <p:sp>
        <p:nvSpPr>
          <p:cNvPr id="20" name="円/楕円 19"/>
          <p:cNvSpPr/>
          <p:nvPr userDrawn="1"/>
        </p:nvSpPr>
        <p:spPr>
          <a:xfrm>
            <a:off x="512071" y="123284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6" name="テキスト プレースホルダー 11"/>
          <p:cNvSpPr>
            <a:spLocks noGrp="1"/>
          </p:cNvSpPr>
          <p:nvPr>
            <p:ph type="body" sz="quarter" idx="16" hasCustomPrompt="1"/>
          </p:nvPr>
        </p:nvSpPr>
        <p:spPr>
          <a:xfrm>
            <a:off x="329492" y="300895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19" name="図プレースホルダー 18"/>
          <p:cNvSpPr>
            <a:spLocks noGrp="1"/>
          </p:cNvSpPr>
          <p:nvPr>
            <p:ph type="pic" sz="quarter" idx="17" hasCustomPrompt="1"/>
          </p:nvPr>
        </p:nvSpPr>
        <p:spPr>
          <a:xfrm>
            <a:off x="607329" y="135349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23" name="直線コネクタ 22"/>
          <p:cNvCxnSpPr/>
          <p:nvPr userDrawn="1"/>
        </p:nvCxnSpPr>
        <p:spPr>
          <a:xfrm>
            <a:off x="453197" y="297444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円/楕円 19"/>
          <p:cNvSpPr/>
          <p:nvPr userDrawn="1"/>
        </p:nvSpPr>
        <p:spPr>
          <a:xfrm>
            <a:off x="2642919" y="123284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テキスト プレースホルダー 11"/>
          <p:cNvSpPr>
            <a:spLocks noGrp="1"/>
          </p:cNvSpPr>
          <p:nvPr>
            <p:ph type="body" sz="quarter" idx="18" hasCustomPrompt="1"/>
          </p:nvPr>
        </p:nvSpPr>
        <p:spPr>
          <a:xfrm>
            <a:off x="2460341" y="300895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29" name="図プレースホルダー 18"/>
          <p:cNvSpPr>
            <a:spLocks noGrp="1"/>
          </p:cNvSpPr>
          <p:nvPr>
            <p:ph type="pic" sz="quarter" idx="19" hasCustomPrompt="1"/>
          </p:nvPr>
        </p:nvSpPr>
        <p:spPr>
          <a:xfrm>
            <a:off x="2738178" y="135349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0" name="直線コネクタ 29"/>
          <p:cNvCxnSpPr/>
          <p:nvPr userDrawn="1"/>
        </p:nvCxnSpPr>
        <p:spPr>
          <a:xfrm>
            <a:off x="2584045" y="297444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1" name="円/楕円 19"/>
          <p:cNvSpPr/>
          <p:nvPr userDrawn="1"/>
        </p:nvSpPr>
        <p:spPr>
          <a:xfrm>
            <a:off x="4784009" y="123401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テキスト プレースホルダー 11"/>
          <p:cNvSpPr>
            <a:spLocks noGrp="1"/>
          </p:cNvSpPr>
          <p:nvPr>
            <p:ph type="body" sz="quarter" idx="20" hasCustomPrompt="1"/>
          </p:nvPr>
        </p:nvSpPr>
        <p:spPr>
          <a:xfrm>
            <a:off x="4601432" y="301012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33" name="図プレースホルダー 18"/>
          <p:cNvSpPr>
            <a:spLocks noGrp="1"/>
          </p:cNvSpPr>
          <p:nvPr>
            <p:ph type="pic" sz="quarter" idx="21" hasCustomPrompt="1"/>
          </p:nvPr>
        </p:nvSpPr>
        <p:spPr>
          <a:xfrm>
            <a:off x="4879268" y="135466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4" name="直線コネクタ 33"/>
          <p:cNvCxnSpPr/>
          <p:nvPr userDrawn="1"/>
        </p:nvCxnSpPr>
        <p:spPr>
          <a:xfrm>
            <a:off x="4725135" y="297561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5" name="円/楕円 19"/>
          <p:cNvSpPr/>
          <p:nvPr userDrawn="1"/>
        </p:nvSpPr>
        <p:spPr>
          <a:xfrm>
            <a:off x="6914857" y="123401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6" name="テキスト プレースホルダー 11"/>
          <p:cNvSpPr>
            <a:spLocks noGrp="1"/>
          </p:cNvSpPr>
          <p:nvPr>
            <p:ph type="body" sz="quarter" idx="22" hasCustomPrompt="1"/>
          </p:nvPr>
        </p:nvSpPr>
        <p:spPr>
          <a:xfrm>
            <a:off x="6732280" y="301012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37" name="図プレースホルダー 18"/>
          <p:cNvSpPr>
            <a:spLocks noGrp="1"/>
          </p:cNvSpPr>
          <p:nvPr>
            <p:ph type="pic" sz="quarter" idx="23" hasCustomPrompt="1"/>
          </p:nvPr>
        </p:nvSpPr>
        <p:spPr>
          <a:xfrm>
            <a:off x="7010117" y="135466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38" name="直線コネクタ 37"/>
          <p:cNvCxnSpPr/>
          <p:nvPr userDrawn="1"/>
        </p:nvCxnSpPr>
        <p:spPr>
          <a:xfrm>
            <a:off x="6855983" y="297561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9" name="円/楕円 19"/>
          <p:cNvSpPr/>
          <p:nvPr userDrawn="1"/>
        </p:nvSpPr>
        <p:spPr>
          <a:xfrm>
            <a:off x="523741" y="375195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0" name="テキスト プレースホルダー 11"/>
          <p:cNvSpPr>
            <a:spLocks noGrp="1"/>
          </p:cNvSpPr>
          <p:nvPr>
            <p:ph type="body" sz="quarter" idx="24" hasCustomPrompt="1"/>
          </p:nvPr>
        </p:nvSpPr>
        <p:spPr>
          <a:xfrm>
            <a:off x="341163" y="552806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41" name="図プレースホルダー 18"/>
          <p:cNvSpPr>
            <a:spLocks noGrp="1"/>
          </p:cNvSpPr>
          <p:nvPr>
            <p:ph type="pic" sz="quarter" idx="25" hasCustomPrompt="1"/>
          </p:nvPr>
        </p:nvSpPr>
        <p:spPr>
          <a:xfrm>
            <a:off x="619000" y="387260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42" name="直線コネクタ 41"/>
          <p:cNvCxnSpPr/>
          <p:nvPr userDrawn="1"/>
        </p:nvCxnSpPr>
        <p:spPr>
          <a:xfrm>
            <a:off x="464867" y="549355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円/楕円 19"/>
          <p:cNvSpPr/>
          <p:nvPr userDrawn="1"/>
        </p:nvSpPr>
        <p:spPr>
          <a:xfrm>
            <a:off x="2654589" y="375195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4" name="テキスト プレースホルダー 11"/>
          <p:cNvSpPr>
            <a:spLocks noGrp="1"/>
          </p:cNvSpPr>
          <p:nvPr>
            <p:ph type="body" sz="quarter" idx="26" hasCustomPrompt="1"/>
          </p:nvPr>
        </p:nvSpPr>
        <p:spPr>
          <a:xfrm>
            <a:off x="2472012" y="552806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45" name="図プレースホルダー 18"/>
          <p:cNvSpPr>
            <a:spLocks noGrp="1"/>
          </p:cNvSpPr>
          <p:nvPr>
            <p:ph type="pic" sz="quarter" idx="27" hasCustomPrompt="1"/>
          </p:nvPr>
        </p:nvSpPr>
        <p:spPr>
          <a:xfrm>
            <a:off x="2749849" y="387260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46" name="直線コネクタ 45"/>
          <p:cNvCxnSpPr/>
          <p:nvPr userDrawn="1"/>
        </p:nvCxnSpPr>
        <p:spPr>
          <a:xfrm>
            <a:off x="2595715" y="549355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円/楕円 19"/>
          <p:cNvSpPr/>
          <p:nvPr userDrawn="1"/>
        </p:nvSpPr>
        <p:spPr>
          <a:xfrm>
            <a:off x="4795680" y="375312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8" name="テキスト プレースホルダー 11"/>
          <p:cNvSpPr>
            <a:spLocks noGrp="1"/>
          </p:cNvSpPr>
          <p:nvPr>
            <p:ph type="body" sz="quarter" idx="28" hasCustomPrompt="1"/>
          </p:nvPr>
        </p:nvSpPr>
        <p:spPr>
          <a:xfrm>
            <a:off x="4613102" y="552923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49" name="図プレースホルダー 18"/>
          <p:cNvSpPr>
            <a:spLocks noGrp="1"/>
          </p:cNvSpPr>
          <p:nvPr>
            <p:ph type="pic" sz="quarter" idx="29" hasCustomPrompt="1"/>
          </p:nvPr>
        </p:nvSpPr>
        <p:spPr>
          <a:xfrm>
            <a:off x="4890939" y="387377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50" name="直線コネクタ 49"/>
          <p:cNvCxnSpPr/>
          <p:nvPr userDrawn="1"/>
        </p:nvCxnSpPr>
        <p:spPr>
          <a:xfrm>
            <a:off x="4736805" y="549472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51" name="円/楕円 19"/>
          <p:cNvSpPr/>
          <p:nvPr userDrawn="1"/>
        </p:nvSpPr>
        <p:spPr>
          <a:xfrm>
            <a:off x="6926528" y="3753127"/>
            <a:ext cx="1682896" cy="1738953"/>
          </a:xfrm>
          <a:custGeom>
            <a:avLst/>
            <a:gdLst/>
            <a:ahLst/>
            <a:cxnLst/>
            <a:rect l="l" t="t" r="r" b="b"/>
            <a:pathLst>
              <a:path w="3365500" h="2608430">
                <a:moveTo>
                  <a:pt x="1682750" y="0"/>
                </a:moveTo>
                <a:cubicBezTo>
                  <a:pt x="2612107" y="0"/>
                  <a:pt x="3365500" y="753393"/>
                  <a:pt x="3365500" y="1682750"/>
                </a:cubicBezTo>
                <a:cubicBezTo>
                  <a:pt x="3365500" y="2024906"/>
                  <a:pt x="3263382" y="2343211"/>
                  <a:pt x="3087324" y="2608430"/>
                </a:cubicBezTo>
                <a:lnTo>
                  <a:pt x="278177" y="2608430"/>
                </a:lnTo>
                <a:cubicBezTo>
                  <a:pt x="102119" y="2343211"/>
                  <a:pt x="0" y="2024906"/>
                  <a:pt x="0" y="1682750"/>
                </a:cubicBezTo>
                <a:cubicBezTo>
                  <a:pt x="0" y="753393"/>
                  <a:pt x="753393" y="0"/>
                  <a:pt x="1682750" y="0"/>
                </a:cubicBezTo>
                <a:close/>
              </a:path>
            </a:pathLst>
          </a:custGeom>
          <a:solidFill>
            <a:schemeClr val="accent1">
              <a:lumMod val="20000"/>
              <a:lumOff val="80000"/>
              <a:alpha val="3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2" name="テキスト プレースホルダー 11"/>
          <p:cNvSpPr>
            <a:spLocks noGrp="1"/>
          </p:cNvSpPr>
          <p:nvPr>
            <p:ph type="body" sz="quarter" idx="30" hasCustomPrompt="1"/>
          </p:nvPr>
        </p:nvSpPr>
        <p:spPr>
          <a:xfrm>
            <a:off x="6743950" y="5529234"/>
            <a:ext cx="2048053" cy="480053"/>
          </a:xfrm>
        </p:spPr>
        <p:txBody>
          <a:bodyPr anchor="t">
            <a:noAutofit/>
          </a:bodyPr>
          <a:lstStyle>
            <a:lvl1pPr algn="ctr">
              <a:lnSpc>
                <a:spcPct val="120000"/>
              </a:lnSpc>
              <a:defRPr sz="1200" spc="150">
                <a:solidFill>
                  <a:schemeClr val="accent1"/>
                </a:solidFill>
                <a:latin typeface="+mj-lt"/>
              </a:defRPr>
            </a:lvl1pPr>
          </a:lstStyle>
          <a:p>
            <a:pPr lvl="0"/>
            <a:r>
              <a:rPr lang="en-US" altLang="ja-JP" dirty="0"/>
              <a:t>TEXT HERE</a:t>
            </a:r>
            <a:endParaRPr lang="en-US" dirty="0"/>
          </a:p>
        </p:txBody>
      </p:sp>
      <p:sp>
        <p:nvSpPr>
          <p:cNvPr id="53" name="図プレースホルダー 18"/>
          <p:cNvSpPr>
            <a:spLocks noGrp="1"/>
          </p:cNvSpPr>
          <p:nvPr>
            <p:ph type="pic" sz="quarter" idx="31" hasCustomPrompt="1"/>
          </p:nvPr>
        </p:nvSpPr>
        <p:spPr>
          <a:xfrm>
            <a:off x="7021787" y="3873777"/>
            <a:ext cx="1492379" cy="1617133"/>
          </a:xfrm>
          <a:custGeom>
            <a:avLst/>
            <a:gdLst/>
            <a:ahLst/>
            <a:cxnLst/>
            <a:rect l="l" t="t" r="r" b="b"/>
            <a:pathLst>
              <a:path w="2984500" h="2425700">
                <a:moveTo>
                  <a:pt x="1492250" y="0"/>
                </a:moveTo>
                <a:cubicBezTo>
                  <a:pt x="2316397" y="0"/>
                  <a:pt x="2984500" y="668103"/>
                  <a:pt x="2984500" y="1492250"/>
                </a:cubicBezTo>
                <a:cubicBezTo>
                  <a:pt x="2984500" y="1845748"/>
                  <a:pt x="2861585" y="2170537"/>
                  <a:pt x="2655528" y="2425700"/>
                </a:cubicBezTo>
                <a:lnTo>
                  <a:pt x="328973" y="2425700"/>
                </a:lnTo>
                <a:cubicBezTo>
                  <a:pt x="122916" y="2170537"/>
                  <a:pt x="0" y="1845748"/>
                  <a:pt x="0" y="1492250"/>
                </a:cubicBezTo>
                <a:cubicBezTo>
                  <a:pt x="0" y="668103"/>
                  <a:pt x="668103" y="0"/>
                  <a:pt x="1492250" y="0"/>
                </a:cubicBezTo>
                <a:close/>
              </a:path>
            </a:pathLst>
          </a:custGeom>
        </p:spPr>
        <p:txBody>
          <a:bodyPr/>
          <a:lstStyle/>
          <a:p>
            <a:r>
              <a:rPr kumimoji="1" lang="en-US" altLang="ja-JP" dirty="0"/>
              <a:t> </a:t>
            </a:r>
            <a:endParaRPr kumimoji="1" lang="ja-JP" altLang="en-US" dirty="0"/>
          </a:p>
        </p:txBody>
      </p:sp>
      <p:cxnSp>
        <p:nvCxnSpPr>
          <p:cNvPr id="54" name="直線コネクタ 53"/>
          <p:cNvCxnSpPr/>
          <p:nvPr userDrawn="1"/>
        </p:nvCxnSpPr>
        <p:spPr>
          <a:xfrm>
            <a:off x="6867654" y="5494727"/>
            <a:ext cx="1800156"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33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16" presetClass="entr" presetSubtype="37"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outVertical)">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childTnLst>
                          </p:cTn>
                        </p:par>
                        <p:par>
                          <p:cTn id="17" fill="hold">
                            <p:stCondLst>
                              <p:cond delay="500"/>
                            </p:stCondLst>
                            <p:childTnLst>
                              <p:par>
                                <p:cTn id="18" presetID="22" presetClass="entr" presetSubtype="1" fill="hold" grpId="0" nodeType="after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par>
                                <p:cTn id="21" presetID="22" presetClass="entr" presetSubtype="1"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par>
                                <p:cTn id="24" presetID="16" presetClass="entr" presetSubtype="37" fill="hold" nodeType="withEffect">
                                  <p:stCondLst>
                                    <p:cond delay="250"/>
                                  </p:stCondLst>
                                  <p:childTnLst>
                                    <p:set>
                                      <p:cBhvr>
                                        <p:cTn id="25" dur="1" fill="hold">
                                          <p:stCondLst>
                                            <p:cond delay="0"/>
                                          </p:stCondLst>
                                        </p:cTn>
                                        <p:tgtEl>
                                          <p:spTgt spid="30"/>
                                        </p:tgtEl>
                                        <p:attrNameLst>
                                          <p:attrName>style.visibility</p:attrName>
                                        </p:attrNameLst>
                                      </p:cBhvr>
                                      <p:to>
                                        <p:strVal val="visible"/>
                                      </p:to>
                                    </p:set>
                                    <p:animEffect transition="in" filter="barn(outVertical)">
                                      <p:cBhvr>
                                        <p:cTn id="26" dur="500"/>
                                        <p:tgtEl>
                                          <p:spTgt spid="30"/>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8">
                                            <p:txEl>
                                              <p:pRg st="0" end="0"/>
                                            </p:txEl>
                                          </p:spTgt>
                                        </p:tgtEl>
                                        <p:attrNameLst>
                                          <p:attrName>style.visibility</p:attrName>
                                        </p:attrNameLst>
                                      </p:cBhvr>
                                      <p:to>
                                        <p:strVal val="visible"/>
                                      </p:to>
                                    </p:set>
                                    <p:animEffect transition="in" filter="fade">
                                      <p:cBhvr>
                                        <p:cTn id="29" dur="500"/>
                                        <p:tgtEl>
                                          <p:spTgt spid="28">
                                            <p:txEl>
                                              <p:pRg st="0" end="0"/>
                                            </p:txEl>
                                          </p:spTgt>
                                        </p:tgtEl>
                                      </p:cBhvr>
                                    </p:animEffect>
                                  </p:childTnLst>
                                </p:cTn>
                              </p:par>
                            </p:childTnLst>
                          </p:cTn>
                        </p:par>
                        <p:par>
                          <p:cTn id="30" fill="hold">
                            <p:stCondLst>
                              <p:cond delay="1250"/>
                            </p:stCondLst>
                            <p:childTnLst>
                              <p:par>
                                <p:cTn id="31" presetID="22" presetClass="entr" presetSubtype="1" fill="hold" grpId="0" nodeType="afterEffect">
                                  <p:stCondLst>
                                    <p:cond delay="25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33"/>
                                        </p:tgtEl>
                                        <p:attrNameLst>
                                          <p:attrName>style.visibility</p:attrName>
                                        </p:attrNameLst>
                                      </p:cBhvr>
                                      <p:to>
                                        <p:strVal val="visible"/>
                                      </p:to>
                                    </p:set>
                                    <p:animEffect transition="in" filter="wipe(up)">
                                      <p:cBhvr>
                                        <p:cTn id="36" dur="500"/>
                                        <p:tgtEl>
                                          <p:spTgt spid="33"/>
                                        </p:tgtEl>
                                      </p:cBhvr>
                                    </p:animEffect>
                                  </p:childTnLst>
                                </p:cTn>
                              </p:par>
                              <p:par>
                                <p:cTn id="37" presetID="16" presetClass="entr" presetSubtype="37" fill="hold" nodeType="withEffect">
                                  <p:stCondLst>
                                    <p:cond delay="250"/>
                                  </p:stCondLst>
                                  <p:childTnLst>
                                    <p:set>
                                      <p:cBhvr>
                                        <p:cTn id="38" dur="1" fill="hold">
                                          <p:stCondLst>
                                            <p:cond delay="0"/>
                                          </p:stCondLst>
                                        </p:cTn>
                                        <p:tgtEl>
                                          <p:spTgt spid="34"/>
                                        </p:tgtEl>
                                        <p:attrNameLst>
                                          <p:attrName>style.visibility</p:attrName>
                                        </p:attrNameLst>
                                      </p:cBhvr>
                                      <p:to>
                                        <p:strVal val="visible"/>
                                      </p:to>
                                    </p:set>
                                    <p:animEffect transition="in" filter="barn(outVertical)">
                                      <p:cBhvr>
                                        <p:cTn id="39" dur="500"/>
                                        <p:tgtEl>
                                          <p:spTgt spid="34"/>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fade">
                                      <p:cBhvr>
                                        <p:cTn id="42" dur="500"/>
                                        <p:tgtEl>
                                          <p:spTgt spid="32">
                                            <p:txEl>
                                              <p:pRg st="0" end="0"/>
                                            </p:txEl>
                                          </p:spTgt>
                                        </p:tgtEl>
                                      </p:cBhvr>
                                    </p:animEffect>
                                  </p:childTnLst>
                                </p:cTn>
                              </p:par>
                            </p:childTnLst>
                          </p:cTn>
                        </p:par>
                        <p:par>
                          <p:cTn id="43" fill="hold">
                            <p:stCondLst>
                              <p:cond delay="2000"/>
                            </p:stCondLst>
                            <p:childTnLst>
                              <p:par>
                                <p:cTn id="44" presetID="22" presetClass="entr" presetSubtype="1" fill="hold" grpId="0" nodeType="afterEffect">
                                  <p:stCondLst>
                                    <p:cond delay="25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grpId="0" nodeType="withEffect">
                                  <p:stCondLst>
                                    <p:cond delay="250"/>
                                  </p:stCondLst>
                                  <p:childTnLst>
                                    <p:set>
                                      <p:cBhvr>
                                        <p:cTn id="48" dur="1" fill="hold">
                                          <p:stCondLst>
                                            <p:cond delay="0"/>
                                          </p:stCondLst>
                                        </p:cTn>
                                        <p:tgtEl>
                                          <p:spTgt spid="37"/>
                                        </p:tgtEl>
                                        <p:attrNameLst>
                                          <p:attrName>style.visibility</p:attrName>
                                        </p:attrNameLst>
                                      </p:cBhvr>
                                      <p:to>
                                        <p:strVal val="visible"/>
                                      </p:to>
                                    </p:set>
                                    <p:animEffect transition="in" filter="wipe(up)">
                                      <p:cBhvr>
                                        <p:cTn id="49" dur="500"/>
                                        <p:tgtEl>
                                          <p:spTgt spid="37"/>
                                        </p:tgtEl>
                                      </p:cBhvr>
                                    </p:animEffect>
                                  </p:childTnLst>
                                </p:cTn>
                              </p:par>
                              <p:par>
                                <p:cTn id="50" presetID="16" presetClass="entr" presetSubtype="37" fill="hold" nodeType="withEffect">
                                  <p:stCondLst>
                                    <p:cond delay="250"/>
                                  </p:stCondLst>
                                  <p:childTnLst>
                                    <p:set>
                                      <p:cBhvr>
                                        <p:cTn id="51" dur="1" fill="hold">
                                          <p:stCondLst>
                                            <p:cond delay="0"/>
                                          </p:stCondLst>
                                        </p:cTn>
                                        <p:tgtEl>
                                          <p:spTgt spid="38"/>
                                        </p:tgtEl>
                                        <p:attrNameLst>
                                          <p:attrName>style.visibility</p:attrName>
                                        </p:attrNameLst>
                                      </p:cBhvr>
                                      <p:to>
                                        <p:strVal val="visible"/>
                                      </p:to>
                                    </p:set>
                                    <p:animEffect transition="in" filter="barn(outVertical)">
                                      <p:cBhvr>
                                        <p:cTn id="52" dur="500"/>
                                        <p:tgtEl>
                                          <p:spTgt spid="38"/>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6">
                                            <p:txEl>
                                              <p:pRg st="0" end="0"/>
                                            </p:txEl>
                                          </p:spTgt>
                                        </p:tgtEl>
                                        <p:attrNameLst>
                                          <p:attrName>style.visibility</p:attrName>
                                        </p:attrNameLst>
                                      </p:cBhvr>
                                      <p:to>
                                        <p:strVal val="visible"/>
                                      </p:to>
                                    </p:set>
                                    <p:animEffect transition="in" filter="fade">
                                      <p:cBhvr>
                                        <p:cTn id="55" dur="500"/>
                                        <p:tgtEl>
                                          <p:spTgt spid="36">
                                            <p:txEl>
                                              <p:pRg st="0" end="0"/>
                                            </p:txEl>
                                          </p:spTgt>
                                        </p:tgtEl>
                                      </p:cBhvr>
                                    </p:animEffect>
                                  </p:childTnLst>
                                </p:cTn>
                              </p:par>
                            </p:childTnLst>
                          </p:cTn>
                        </p:par>
                        <p:par>
                          <p:cTn id="56" fill="hold">
                            <p:stCondLst>
                              <p:cond delay="2750"/>
                            </p:stCondLst>
                            <p:childTnLst>
                              <p:par>
                                <p:cTn id="57" presetID="22" presetClass="entr" presetSubtype="1" fill="hold" grpId="0" nodeType="after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wipe(up)">
                                      <p:cBhvr>
                                        <p:cTn id="59" dur="500"/>
                                        <p:tgtEl>
                                          <p:spTgt spid="39"/>
                                        </p:tgtEl>
                                      </p:cBhvr>
                                    </p:animEffect>
                                  </p:childTnLst>
                                </p:cTn>
                              </p:par>
                              <p:par>
                                <p:cTn id="60" presetID="22" presetClass="entr" presetSubtype="1" fill="hold" grpId="0" nodeType="withEffect">
                                  <p:stCondLst>
                                    <p:cond delay="250"/>
                                  </p:stCondLst>
                                  <p:childTnLst>
                                    <p:set>
                                      <p:cBhvr>
                                        <p:cTn id="61" dur="1" fill="hold">
                                          <p:stCondLst>
                                            <p:cond delay="0"/>
                                          </p:stCondLst>
                                        </p:cTn>
                                        <p:tgtEl>
                                          <p:spTgt spid="41"/>
                                        </p:tgtEl>
                                        <p:attrNameLst>
                                          <p:attrName>style.visibility</p:attrName>
                                        </p:attrNameLst>
                                      </p:cBhvr>
                                      <p:to>
                                        <p:strVal val="visible"/>
                                      </p:to>
                                    </p:set>
                                    <p:animEffect transition="in" filter="wipe(up)">
                                      <p:cBhvr>
                                        <p:cTn id="62" dur="500"/>
                                        <p:tgtEl>
                                          <p:spTgt spid="41"/>
                                        </p:tgtEl>
                                      </p:cBhvr>
                                    </p:animEffect>
                                  </p:childTnLst>
                                </p:cTn>
                              </p:par>
                              <p:par>
                                <p:cTn id="63" presetID="16" presetClass="entr" presetSubtype="37" fill="hold" nodeType="withEffect">
                                  <p:stCondLst>
                                    <p:cond delay="250"/>
                                  </p:stCondLst>
                                  <p:childTnLst>
                                    <p:set>
                                      <p:cBhvr>
                                        <p:cTn id="64" dur="1" fill="hold">
                                          <p:stCondLst>
                                            <p:cond delay="0"/>
                                          </p:stCondLst>
                                        </p:cTn>
                                        <p:tgtEl>
                                          <p:spTgt spid="42"/>
                                        </p:tgtEl>
                                        <p:attrNameLst>
                                          <p:attrName>style.visibility</p:attrName>
                                        </p:attrNameLst>
                                      </p:cBhvr>
                                      <p:to>
                                        <p:strVal val="visible"/>
                                      </p:to>
                                    </p:set>
                                    <p:animEffect transition="in" filter="barn(outVertical)">
                                      <p:cBhvr>
                                        <p:cTn id="65" dur="500"/>
                                        <p:tgtEl>
                                          <p:spTgt spid="42"/>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40">
                                            <p:txEl>
                                              <p:pRg st="0" end="0"/>
                                            </p:txEl>
                                          </p:spTgt>
                                        </p:tgtEl>
                                        <p:attrNameLst>
                                          <p:attrName>style.visibility</p:attrName>
                                        </p:attrNameLst>
                                      </p:cBhvr>
                                      <p:to>
                                        <p:strVal val="visible"/>
                                      </p:to>
                                    </p:set>
                                    <p:animEffect transition="in" filter="fade">
                                      <p:cBhvr>
                                        <p:cTn id="68" dur="500"/>
                                        <p:tgtEl>
                                          <p:spTgt spid="40">
                                            <p:txEl>
                                              <p:pRg st="0" end="0"/>
                                            </p:txEl>
                                          </p:spTgt>
                                        </p:tgtEl>
                                      </p:cBhvr>
                                    </p:animEffect>
                                  </p:childTnLst>
                                </p:cTn>
                              </p:par>
                            </p:childTnLst>
                          </p:cTn>
                        </p:par>
                        <p:par>
                          <p:cTn id="69" fill="hold">
                            <p:stCondLst>
                              <p:cond delay="3500"/>
                            </p:stCondLst>
                            <p:childTnLst>
                              <p:par>
                                <p:cTn id="70" presetID="22" presetClass="entr" presetSubtype="1" fill="hold" grpId="0" nodeType="afterEffect">
                                  <p:stCondLst>
                                    <p:cond delay="250"/>
                                  </p:stCondLst>
                                  <p:childTnLst>
                                    <p:set>
                                      <p:cBhvr>
                                        <p:cTn id="71" dur="1" fill="hold">
                                          <p:stCondLst>
                                            <p:cond delay="0"/>
                                          </p:stCondLst>
                                        </p:cTn>
                                        <p:tgtEl>
                                          <p:spTgt spid="43"/>
                                        </p:tgtEl>
                                        <p:attrNameLst>
                                          <p:attrName>style.visibility</p:attrName>
                                        </p:attrNameLst>
                                      </p:cBhvr>
                                      <p:to>
                                        <p:strVal val="visible"/>
                                      </p:to>
                                    </p:set>
                                    <p:animEffect transition="in" filter="wipe(up)">
                                      <p:cBhvr>
                                        <p:cTn id="72" dur="500"/>
                                        <p:tgtEl>
                                          <p:spTgt spid="43"/>
                                        </p:tgtEl>
                                      </p:cBhvr>
                                    </p:animEffect>
                                  </p:childTnLst>
                                </p:cTn>
                              </p:par>
                              <p:par>
                                <p:cTn id="73" presetID="22" presetClass="entr" presetSubtype="1" fill="hold" grpId="0" nodeType="withEffect">
                                  <p:stCondLst>
                                    <p:cond delay="250"/>
                                  </p:stCondLst>
                                  <p:childTnLst>
                                    <p:set>
                                      <p:cBhvr>
                                        <p:cTn id="74" dur="1" fill="hold">
                                          <p:stCondLst>
                                            <p:cond delay="0"/>
                                          </p:stCondLst>
                                        </p:cTn>
                                        <p:tgtEl>
                                          <p:spTgt spid="45"/>
                                        </p:tgtEl>
                                        <p:attrNameLst>
                                          <p:attrName>style.visibility</p:attrName>
                                        </p:attrNameLst>
                                      </p:cBhvr>
                                      <p:to>
                                        <p:strVal val="visible"/>
                                      </p:to>
                                    </p:set>
                                    <p:animEffect transition="in" filter="wipe(up)">
                                      <p:cBhvr>
                                        <p:cTn id="75" dur="500"/>
                                        <p:tgtEl>
                                          <p:spTgt spid="45"/>
                                        </p:tgtEl>
                                      </p:cBhvr>
                                    </p:animEffect>
                                  </p:childTnLst>
                                </p:cTn>
                              </p:par>
                              <p:par>
                                <p:cTn id="76" presetID="16" presetClass="entr" presetSubtype="37" fill="hold" nodeType="withEffect">
                                  <p:stCondLst>
                                    <p:cond delay="250"/>
                                  </p:stCondLst>
                                  <p:childTnLst>
                                    <p:set>
                                      <p:cBhvr>
                                        <p:cTn id="77" dur="1" fill="hold">
                                          <p:stCondLst>
                                            <p:cond delay="0"/>
                                          </p:stCondLst>
                                        </p:cTn>
                                        <p:tgtEl>
                                          <p:spTgt spid="46"/>
                                        </p:tgtEl>
                                        <p:attrNameLst>
                                          <p:attrName>style.visibility</p:attrName>
                                        </p:attrNameLst>
                                      </p:cBhvr>
                                      <p:to>
                                        <p:strVal val="visible"/>
                                      </p:to>
                                    </p:set>
                                    <p:animEffect transition="in" filter="barn(outVertical)">
                                      <p:cBhvr>
                                        <p:cTn id="78" dur="500"/>
                                        <p:tgtEl>
                                          <p:spTgt spid="46"/>
                                        </p:tgtEl>
                                      </p:cBhvr>
                                    </p:animEffect>
                                  </p:childTnLst>
                                </p:cTn>
                              </p:par>
                              <p:par>
                                <p:cTn id="79" presetID="10" presetClass="entr" presetSubtype="0" fill="hold" grpId="0" nodeType="withEffect">
                                  <p:stCondLst>
                                    <p:cond delay="25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par>
                          <p:cTn id="82" fill="hold">
                            <p:stCondLst>
                              <p:cond delay="4250"/>
                            </p:stCondLst>
                            <p:childTnLst>
                              <p:par>
                                <p:cTn id="83" presetID="22" presetClass="entr" presetSubtype="1" fill="hold" grpId="0" nodeType="afterEffect">
                                  <p:stCondLst>
                                    <p:cond delay="250"/>
                                  </p:stCondLst>
                                  <p:childTnLst>
                                    <p:set>
                                      <p:cBhvr>
                                        <p:cTn id="84" dur="1" fill="hold">
                                          <p:stCondLst>
                                            <p:cond delay="0"/>
                                          </p:stCondLst>
                                        </p:cTn>
                                        <p:tgtEl>
                                          <p:spTgt spid="47"/>
                                        </p:tgtEl>
                                        <p:attrNameLst>
                                          <p:attrName>style.visibility</p:attrName>
                                        </p:attrNameLst>
                                      </p:cBhvr>
                                      <p:to>
                                        <p:strVal val="visible"/>
                                      </p:to>
                                    </p:set>
                                    <p:animEffect transition="in" filter="wipe(up)">
                                      <p:cBhvr>
                                        <p:cTn id="85" dur="500"/>
                                        <p:tgtEl>
                                          <p:spTgt spid="47"/>
                                        </p:tgtEl>
                                      </p:cBhvr>
                                    </p:animEffect>
                                  </p:childTnLst>
                                </p:cTn>
                              </p:par>
                              <p:par>
                                <p:cTn id="86" presetID="22" presetClass="entr" presetSubtype="1" fill="hold" grpId="0" nodeType="withEffect">
                                  <p:stCondLst>
                                    <p:cond delay="250"/>
                                  </p:stCondLst>
                                  <p:childTnLst>
                                    <p:set>
                                      <p:cBhvr>
                                        <p:cTn id="87" dur="1" fill="hold">
                                          <p:stCondLst>
                                            <p:cond delay="0"/>
                                          </p:stCondLst>
                                        </p:cTn>
                                        <p:tgtEl>
                                          <p:spTgt spid="49"/>
                                        </p:tgtEl>
                                        <p:attrNameLst>
                                          <p:attrName>style.visibility</p:attrName>
                                        </p:attrNameLst>
                                      </p:cBhvr>
                                      <p:to>
                                        <p:strVal val="visible"/>
                                      </p:to>
                                    </p:set>
                                    <p:animEffect transition="in" filter="wipe(up)">
                                      <p:cBhvr>
                                        <p:cTn id="88" dur="500"/>
                                        <p:tgtEl>
                                          <p:spTgt spid="49"/>
                                        </p:tgtEl>
                                      </p:cBhvr>
                                    </p:animEffect>
                                  </p:childTnLst>
                                </p:cTn>
                              </p:par>
                              <p:par>
                                <p:cTn id="89" presetID="16" presetClass="entr" presetSubtype="37" fill="hold" nodeType="withEffect">
                                  <p:stCondLst>
                                    <p:cond delay="250"/>
                                  </p:stCondLst>
                                  <p:childTnLst>
                                    <p:set>
                                      <p:cBhvr>
                                        <p:cTn id="90" dur="1" fill="hold">
                                          <p:stCondLst>
                                            <p:cond delay="0"/>
                                          </p:stCondLst>
                                        </p:cTn>
                                        <p:tgtEl>
                                          <p:spTgt spid="50"/>
                                        </p:tgtEl>
                                        <p:attrNameLst>
                                          <p:attrName>style.visibility</p:attrName>
                                        </p:attrNameLst>
                                      </p:cBhvr>
                                      <p:to>
                                        <p:strVal val="visible"/>
                                      </p:to>
                                    </p:set>
                                    <p:animEffect transition="in" filter="barn(outVertical)">
                                      <p:cBhvr>
                                        <p:cTn id="91" dur="500"/>
                                        <p:tgtEl>
                                          <p:spTgt spid="5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48">
                                            <p:txEl>
                                              <p:pRg st="0" end="0"/>
                                            </p:txEl>
                                          </p:spTgt>
                                        </p:tgtEl>
                                        <p:attrNameLst>
                                          <p:attrName>style.visibility</p:attrName>
                                        </p:attrNameLst>
                                      </p:cBhvr>
                                      <p:to>
                                        <p:strVal val="visible"/>
                                      </p:to>
                                    </p:set>
                                    <p:animEffect transition="in" filter="fade">
                                      <p:cBhvr>
                                        <p:cTn id="94" dur="500"/>
                                        <p:tgtEl>
                                          <p:spTgt spid="48">
                                            <p:txEl>
                                              <p:pRg st="0" end="0"/>
                                            </p:txEl>
                                          </p:spTgt>
                                        </p:tgtEl>
                                      </p:cBhvr>
                                    </p:animEffect>
                                  </p:childTnLst>
                                </p:cTn>
                              </p:par>
                            </p:childTnLst>
                          </p:cTn>
                        </p:par>
                        <p:par>
                          <p:cTn id="95" fill="hold">
                            <p:stCondLst>
                              <p:cond delay="5000"/>
                            </p:stCondLst>
                            <p:childTnLst>
                              <p:par>
                                <p:cTn id="96" presetID="22" presetClass="entr" presetSubtype="1" fill="hold" grpId="0" nodeType="afterEffect">
                                  <p:stCondLst>
                                    <p:cond delay="250"/>
                                  </p:stCondLst>
                                  <p:childTnLst>
                                    <p:set>
                                      <p:cBhvr>
                                        <p:cTn id="97" dur="1" fill="hold">
                                          <p:stCondLst>
                                            <p:cond delay="0"/>
                                          </p:stCondLst>
                                        </p:cTn>
                                        <p:tgtEl>
                                          <p:spTgt spid="51"/>
                                        </p:tgtEl>
                                        <p:attrNameLst>
                                          <p:attrName>style.visibility</p:attrName>
                                        </p:attrNameLst>
                                      </p:cBhvr>
                                      <p:to>
                                        <p:strVal val="visible"/>
                                      </p:to>
                                    </p:set>
                                    <p:animEffect transition="in" filter="wipe(up)">
                                      <p:cBhvr>
                                        <p:cTn id="98" dur="500"/>
                                        <p:tgtEl>
                                          <p:spTgt spid="51"/>
                                        </p:tgtEl>
                                      </p:cBhvr>
                                    </p:animEffect>
                                  </p:childTnLst>
                                </p:cTn>
                              </p:par>
                              <p:par>
                                <p:cTn id="99" presetID="22" presetClass="entr" presetSubtype="1" fill="hold" grpId="0" nodeType="withEffect">
                                  <p:stCondLst>
                                    <p:cond delay="250"/>
                                  </p:stCondLst>
                                  <p:childTnLst>
                                    <p:set>
                                      <p:cBhvr>
                                        <p:cTn id="100" dur="1" fill="hold">
                                          <p:stCondLst>
                                            <p:cond delay="0"/>
                                          </p:stCondLst>
                                        </p:cTn>
                                        <p:tgtEl>
                                          <p:spTgt spid="53"/>
                                        </p:tgtEl>
                                        <p:attrNameLst>
                                          <p:attrName>style.visibility</p:attrName>
                                        </p:attrNameLst>
                                      </p:cBhvr>
                                      <p:to>
                                        <p:strVal val="visible"/>
                                      </p:to>
                                    </p:set>
                                    <p:animEffect transition="in" filter="wipe(up)">
                                      <p:cBhvr>
                                        <p:cTn id="101" dur="500"/>
                                        <p:tgtEl>
                                          <p:spTgt spid="53"/>
                                        </p:tgtEl>
                                      </p:cBhvr>
                                    </p:animEffect>
                                  </p:childTnLst>
                                </p:cTn>
                              </p:par>
                              <p:par>
                                <p:cTn id="102" presetID="16" presetClass="entr" presetSubtype="37" fill="hold" nodeType="withEffect">
                                  <p:stCondLst>
                                    <p:cond delay="250"/>
                                  </p:stCondLst>
                                  <p:childTnLst>
                                    <p:set>
                                      <p:cBhvr>
                                        <p:cTn id="103" dur="1" fill="hold">
                                          <p:stCondLst>
                                            <p:cond delay="0"/>
                                          </p:stCondLst>
                                        </p:cTn>
                                        <p:tgtEl>
                                          <p:spTgt spid="54"/>
                                        </p:tgtEl>
                                        <p:attrNameLst>
                                          <p:attrName>style.visibility</p:attrName>
                                        </p:attrNameLst>
                                      </p:cBhvr>
                                      <p:to>
                                        <p:strVal val="visible"/>
                                      </p:to>
                                    </p:set>
                                    <p:animEffect transition="in" filter="barn(outVertical)">
                                      <p:cBhvr>
                                        <p:cTn id="104" dur="500"/>
                                        <p:tgtEl>
                                          <p:spTgt spid="54"/>
                                        </p:tgtEl>
                                      </p:cBhvr>
                                    </p:animEffect>
                                  </p:childTnLst>
                                </p:cTn>
                              </p:par>
                              <p:par>
                                <p:cTn id="105" presetID="10" presetClass="entr" presetSubtype="0" fill="hold" grpId="0" nodeType="withEffect">
                                  <p:stCondLst>
                                    <p:cond delay="250"/>
                                  </p:stCondLst>
                                  <p:childTnLst>
                                    <p:set>
                                      <p:cBhvr>
                                        <p:cTn id="106" dur="1" fill="hold">
                                          <p:stCondLst>
                                            <p:cond delay="0"/>
                                          </p:stCondLst>
                                        </p:cTn>
                                        <p:tgtEl>
                                          <p:spTgt spid="52">
                                            <p:txEl>
                                              <p:pRg st="0" end="0"/>
                                            </p:txEl>
                                          </p:spTgt>
                                        </p:tgtEl>
                                        <p:attrNameLst>
                                          <p:attrName>style.visibility</p:attrName>
                                        </p:attrNameLst>
                                      </p:cBhvr>
                                      <p:to>
                                        <p:strVal val="visible"/>
                                      </p:to>
                                    </p:set>
                                    <p:animEffect transition="in" filter="fade">
                                      <p:cBhvr>
                                        <p:cTn id="107"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9" grpId="0"/>
      <p:bldP spid="27" grpId="0" animBg="1"/>
      <p:bldP spid="28" grpId="0" build="p">
        <p:tmplLst>
          <p:tmpl lvl="1">
            <p:tnLst>
              <p:par>
                <p:cTn presetID="10" presetClass="entr" presetSubtype="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bldP spid="31" grpId="0" animBg="1"/>
      <p:bldP spid="32" grpId="0" build="p">
        <p:tmplLst>
          <p:tmpl lvl="1">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bldP spid="35" grpId="0" animBg="1"/>
      <p:bldP spid="36" grpId="0" build="p">
        <p:tmplLst>
          <p:tmpl lvl="1">
            <p:tnLst>
              <p:par>
                <p:cTn presetID="10" presetClass="entr" presetSubtype="0"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p:bldP spid="39" grpId="0" animBg="1"/>
      <p:bldP spid="40" grpId="0" build="p">
        <p:tmplLst>
          <p:tmpl lvl="1">
            <p:tnLst>
              <p:par>
                <p:cTn presetID="10" presetClass="entr" presetSubtype="0" fill="hold" nodeType="withEffect">
                  <p:stCondLst>
                    <p:cond delay="25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bldP spid="43" grpId="0" animBg="1"/>
      <p:bldP spid="44" grpId="0" build="p">
        <p:tmplLst>
          <p:tmpl lvl="1">
            <p:tnLst>
              <p:par>
                <p:cTn presetID="10" presetClass="entr" presetSubtype="0" fill="hold" nodeType="withEffect">
                  <p:stCondLst>
                    <p:cond delay="2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p:bldP spid="47" grpId="0" animBg="1"/>
      <p:bldP spid="48" grpId="0" build="p">
        <p:tmplLst>
          <p:tmpl lvl="1">
            <p:tnLst>
              <p:par>
                <p:cTn presetID="10" presetClass="entr" presetSubtype="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p:bldP spid="51" grpId="0" animBg="1"/>
      <p:bldP spid="52" grpId="0" build="p">
        <p:tmplLst>
          <p:tmpl lvl="1">
            <p:tnLst>
              <p:par>
                <p:cTn presetID="10" presetClass="entr" presetSubtype="0" fill="hold" nodeType="withEffect">
                  <p:stCondLst>
                    <p:cond delay="2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361950" y="1660207"/>
            <a:ext cx="1885950" cy="25146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6" name="図プレースホルダー 9"/>
          <p:cNvSpPr>
            <a:spLocks noGrp="1"/>
          </p:cNvSpPr>
          <p:nvPr>
            <p:ph type="pic" sz="quarter" idx="12" hasCustomPrompt="1"/>
          </p:nvPr>
        </p:nvSpPr>
        <p:spPr>
          <a:xfrm>
            <a:off x="446428" y="1772843"/>
            <a:ext cx="1716995" cy="2289327"/>
          </a:xfrm>
          <a:prstGeom prst="ellipse">
            <a:avLst/>
          </a:prstGeom>
        </p:spPr>
        <p:txBody>
          <a:bodyPr/>
          <a:lstStyle>
            <a:lvl1pPr>
              <a:defRPr/>
            </a:lvl1pPr>
          </a:lstStyle>
          <a:p>
            <a:r>
              <a:rPr kumimoji="1" lang="en-US" altLang="ja-JP" dirty="0"/>
              <a:t>Add Image</a:t>
            </a:r>
            <a:endParaRPr kumimoji="1" lang="ja-JP" altLang="en-US" dirty="0"/>
          </a:p>
        </p:txBody>
      </p:sp>
      <p:sp>
        <p:nvSpPr>
          <p:cNvPr id="7" name="円/楕円 6"/>
          <p:cNvSpPr/>
          <p:nvPr userDrawn="1"/>
        </p:nvSpPr>
        <p:spPr>
          <a:xfrm>
            <a:off x="2533650" y="1660207"/>
            <a:ext cx="1885950" cy="25146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8" name="図プレースホルダー 9"/>
          <p:cNvSpPr>
            <a:spLocks noGrp="1"/>
          </p:cNvSpPr>
          <p:nvPr>
            <p:ph type="pic" sz="quarter" idx="13" hasCustomPrompt="1"/>
          </p:nvPr>
        </p:nvSpPr>
        <p:spPr>
          <a:xfrm>
            <a:off x="2618128" y="1772843"/>
            <a:ext cx="1716995" cy="2289327"/>
          </a:xfrm>
          <a:prstGeom prst="ellipse">
            <a:avLst/>
          </a:prstGeom>
        </p:spPr>
        <p:txBody>
          <a:bodyPr/>
          <a:lstStyle>
            <a:lvl1pPr>
              <a:defRPr/>
            </a:lvl1pPr>
          </a:lstStyle>
          <a:p>
            <a:r>
              <a:rPr kumimoji="1" lang="en-US" altLang="ja-JP" dirty="0"/>
              <a:t>Add Image</a:t>
            </a:r>
            <a:endParaRPr kumimoji="1" lang="ja-JP" altLang="en-US" dirty="0"/>
          </a:p>
        </p:txBody>
      </p:sp>
      <p:sp>
        <p:nvSpPr>
          <p:cNvPr id="9" name="円/楕円 8"/>
          <p:cNvSpPr/>
          <p:nvPr userDrawn="1"/>
        </p:nvSpPr>
        <p:spPr>
          <a:xfrm>
            <a:off x="4705350" y="1634807"/>
            <a:ext cx="1885950" cy="25146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0" name="図プレースホルダー 9"/>
          <p:cNvSpPr>
            <a:spLocks noGrp="1"/>
          </p:cNvSpPr>
          <p:nvPr>
            <p:ph type="pic" sz="quarter" idx="14" hasCustomPrompt="1"/>
          </p:nvPr>
        </p:nvSpPr>
        <p:spPr>
          <a:xfrm>
            <a:off x="4789828" y="1747443"/>
            <a:ext cx="1716995" cy="2289327"/>
          </a:xfrm>
          <a:prstGeom prst="ellipse">
            <a:avLst/>
          </a:prstGeom>
        </p:spPr>
        <p:txBody>
          <a:bodyPr/>
          <a:lstStyle>
            <a:lvl1pPr>
              <a:defRPr/>
            </a:lvl1pPr>
          </a:lstStyle>
          <a:p>
            <a:r>
              <a:rPr kumimoji="1" lang="en-US" altLang="ja-JP" dirty="0"/>
              <a:t>Add Image</a:t>
            </a:r>
            <a:endParaRPr kumimoji="1" lang="ja-JP" altLang="en-US" dirty="0"/>
          </a:p>
        </p:txBody>
      </p:sp>
      <p:sp>
        <p:nvSpPr>
          <p:cNvPr id="11" name="円/楕円 10"/>
          <p:cNvSpPr/>
          <p:nvPr userDrawn="1"/>
        </p:nvSpPr>
        <p:spPr>
          <a:xfrm>
            <a:off x="6877050" y="1634807"/>
            <a:ext cx="1885950" cy="2514600"/>
          </a:xfrm>
          <a:prstGeom prst="ellipse">
            <a:avLst/>
          </a:prstGeom>
          <a:solidFill>
            <a:schemeClr val="accent1">
              <a:lumMod val="20000"/>
              <a:lumOff val="80000"/>
              <a:alpha val="30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2" name="図プレースホルダー 9"/>
          <p:cNvSpPr>
            <a:spLocks noGrp="1"/>
          </p:cNvSpPr>
          <p:nvPr>
            <p:ph type="pic" sz="quarter" idx="15" hasCustomPrompt="1"/>
          </p:nvPr>
        </p:nvSpPr>
        <p:spPr>
          <a:xfrm>
            <a:off x="6961528" y="1747443"/>
            <a:ext cx="1716995" cy="2289327"/>
          </a:xfrm>
          <a:prstGeom prst="ellipse">
            <a:avLst/>
          </a:prstGeom>
        </p:spPr>
        <p:txBody>
          <a:bodyPr/>
          <a:lstStyle>
            <a:lvl1pPr>
              <a:defRPr/>
            </a:lvl1pPr>
          </a:lstStyle>
          <a:p>
            <a:r>
              <a:rPr kumimoji="1" lang="en-US" altLang="ja-JP" dirty="0"/>
              <a:t>Add Image</a:t>
            </a:r>
            <a:endParaRPr kumimoji="1" lang="ja-JP" altLang="en-US" dirty="0"/>
          </a:p>
        </p:txBody>
      </p:sp>
      <p:sp>
        <p:nvSpPr>
          <p:cNvPr id="13" name="テキスト プレースホルダー 6"/>
          <p:cNvSpPr>
            <a:spLocks noGrp="1"/>
          </p:cNvSpPr>
          <p:nvPr>
            <p:ph type="body" sz="quarter" idx="16" hasCustomPrompt="1"/>
          </p:nvPr>
        </p:nvSpPr>
        <p:spPr>
          <a:xfrm>
            <a:off x="342900" y="4322604"/>
            <a:ext cx="1943100" cy="462553"/>
          </a:xfrm>
          <a:prstGeom prst="rect">
            <a:avLst/>
          </a:prstGeom>
        </p:spPr>
        <p:txBody>
          <a:bodyPr anchor="t">
            <a:normAutofit/>
          </a:bodyPr>
          <a:lstStyle>
            <a:lvl1pPr marL="0" indent="0" algn="ctr">
              <a:buNone/>
              <a:defRPr sz="1600" baseline="0">
                <a:solidFill>
                  <a:schemeClr val="accent1"/>
                </a:solidFill>
                <a:latin typeface="+mj-lt"/>
              </a:defRPr>
            </a:lvl1pPr>
          </a:lstStyle>
          <a:p>
            <a:pPr lvl="0"/>
            <a:r>
              <a:rPr kumimoji="1" lang="en-US" altLang="ja-JP" dirty="0"/>
              <a:t>TEXT HERE</a:t>
            </a:r>
            <a:endParaRPr kumimoji="1" lang="ja-JP" altLang="en-US" dirty="0"/>
          </a:p>
        </p:txBody>
      </p:sp>
      <p:sp>
        <p:nvSpPr>
          <p:cNvPr id="14" name="テキスト プレースホルダー 6"/>
          <p:cNvSpPr>
            <a:spLocks noGrp="1"/>
          </p:cNvSpPr>
          <p:nvPr>
            <p:ph type="body" sz="quarter" idx="17" hasCustomPrompt="1"/>
          </p:nvPr>
        </p:nvSpPr>
        <p:spPr>
          <a:xfrm>
            <a:off x="2514600" y="4322604"/>
            <a:ext cx="1943100" cy="462553"/>
          </a:xfrm>
          <a:prstGeom prst="rect">
            <a:avLst/>
          </a:prstGeom>
        </p:spPr>
        <p:txBody>
          <a:bodyPr anchor="t">
            <a:normAutofit/>
          </a:bodyPr>
          <a:lstStyle>
            <a:lvl1pPr marL="0" indent="0" algn="ctr">
              <a:buNone/>
              <a:defRPr sz="1600" baseline="0">
                <a:solidFill>
                  <a:schemeClr val="accent1"/>
                </a:solidFill>
                <a:latin typeface="+mj-lt"/>
              </a:defRPr>
            </a:lvl1pPr>
          </a:lstStyle>
          <a:p>
            <a:pPr lvl="0"/>
            <a:r>
              <a:rPr kumimoji="1" lang="en-US" altLang="ja-JP" dirty="0"/>
              <a:t>TEXT HERE</a:t>
            </a:r>
            <a:endParaRPr kumimoji="1" lang="ja-JP" altLang="en-US" dirty="0"/>
          </a:p>
        </p:txBody>
      </p:sp>
      <p:sp>
        <p:nvSpPr>
          <p:cNvPr id="15" name="テキスト プレースホルダー 6"/>
          <p:cNvSpPr>
            <a:spLocks noGrp="1"/>
          </p:cNvSpPr>
          <p:nvPr>
            <p:ph type="body" sz="quarter" idx="18" hasCustomPrompt="1"/>
          </p:nvPr>
        </p:nvSpPr>
        <p:spPr>
          <a:xfrm>
            <a:off x="4724400" y="4322604"/>
            <a:ext cx="1943100" cy="462553"/>
          </a:xfrm>
          <a:prstGeom prst="rect">
            <a:avLst/>
          </a:prstGeom>
        </p:spPr>
        <p:txBody>
          <a:bodyPr anchor="t">
            <a:normAutofit/>
          </a:bodyPr>
          <a:lstStyle>
            <a:lvl1pPr marL="0" indent="0" algn="ctr">
              <a:buNone/>
              <a:defRPr sz="1600" baseline="0">
                <a:solidFill>
                  <a:schemeClr val="accent1"/>
                </a:solidFill>
                <a:latin typeface="+mj-lt"/>
              </a:defRPr>
            </a:lvl1pPr>
          </a:lstStyle>
          <a:p>
            <a:pPr lvl="0"/>
            <a:r>
              <a:rPr kumimoji="1" lang="en-US" altLang="ja-JP" dirty="0"/>
              <a:t>TEXT HERE</a:t>
            </a:r>
            <a:endParaRPr kumimoji="1" lang="ja-JP" altLang="en-US" dirty="0"/>
          </a:p>
        </p:txBody>
      </p:sp>
      <p:sp>
        <p:nvSpPr>
          <p:cNvPr id="16" name="テキスト プレースホルダー 6"/>
          <p:cNvSpPr>
            <a:spLocks noGrp="1"/>
          </p:cNvSpPr>
          <p:nvPr>
            <p:ph type="body" sz="quarter" idx="19" hasCustomPrompt="1"/>
          </p:nvPr>
        </p:nvSpPr>
        <p:spPr>
          <a:xfrm>
            <a:off x="6896100" y="4322604"/>
            <a:ext cx="1943100" cy="462553"/>
          </a:xfrm>
          <a:prstGeom prst="rect">
            <a:avLst/>
          </a:prstGeom>
        </p:spPr>
        <p:txBody>
          <a:bodyPr anchor="t">
            <a:normAutofit/>
          </a:bodyPr>
          <a:lstStyle>
            <a:lvl1pPr marL="0" indent="0" algn="ctr">
              <a:buNone/>
              <a:defRPr sz="1600" baseline="0">
                <a:solidFill>
                  <a:schemeClr val="accent1"/>
                </a:solidFill>
                <a:latin typeface="+mj-lt"/>
              </a:defRPr>
            </a:lvl1pPr>
          </a:lstStyle>
          <a:p>
            <a:pPr lvl="0"/>
            <a:r>
              <a:rPr kumimoji="1" lang="en-US" altLang="ja-JP" dirty="0"/>
              <a:t>TEXT HERE</a:t>
            </a:r>
            <a:endParaRPr kumimoji="1" lang="ja-JP" altLang="en-US" dirty="0"/>
          </a:p>
        </p:txBody>
      </p:sp>
      <p:sp>
        <p:nvSpPr>
          <p:cNvPr id="17" name="テキスト プレースホルダー 11"/>
          <p:cNvSpPr>
            <a:spLocks noGrp="1"/>
          </p:cNvSpPr>
          <p:nvPr>
            <p:ph type="body" sz="quarter" idx="20" hasCustomPrompt="1"/>
          </p:nvPr>
        </p:nvSpPr>
        <p:spPr>
          <a:xfrm>
            <a:off x="342900" y="4695147"/>
            <a:ext cx="1962792" cy="1248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8" name="テキスト プレースホルダー 11"/>
          <p:cNvSpPr>
            <a:spLocks noGrp="1"/>
          </p:cNvSpPr>
          <p:nvPr>
            <p:ph type="body" sz="quarter" idx="21" hasCustomPrompt="1"/>
          </p:nvPr>
        </p:nvSpPr>
        <p:spPr>
          <a:xfrm>
            <a:off x="2514600" y="4695147"/>
            <a:ext cx="1962792" cy="1248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2" hasCustomPrompt="1"/>
          </p:nvPr>
        </p:nvSpPr>
        <p:spPr>
          <a:xfrm>
            <a:off x="4724400" y="4695147"/>
            <a:ext cx="1962792" cy="1248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23" hasCustomPrompt="1"/>
          </p:nvPr>
        </p:nvSpPr>
        <p:spPr>
          <a:xfrm>
            <a:off x="6896100" y="4695147"/>
            <a:ext cx="1962792" cy="1248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803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4" decel="10000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50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par>
                                <p:cTn id="33" presetID="49" presetClass="entr" presetSubtype="0" decel="100000" fill="hold" grpId="0" nodeType="withEffect">
                                  <p:stCondLst>
                                    <p:cond delay="5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2000"/>
                            </p:stCondLst>
                            <p:childTnLst>
                              <p:par>
                                <p:cTn id="40" presetID="2" presetClass="entr" presetSubtype="4"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decel="10000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49" presetClass="entr" presetSubtype="0" decel="100000" fill="hold" grpId="0" nodeType="afterEffect">
                                  <p:stCondLst>
                                    <p:cond delay="50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 calcmode="lin" valueType="num">
                                      <p:cBhvr>
                                        <p:cTn id="53" dur="500" fill="hold"/>
                                        <p:tgtEl>
                                          <p:spTgt spid="9"/>
                                        </p:tgtEl>
                                        <p:attrNameLst>
                                          <p:attrName>style.rotation</p:attrName>
                                        </p:attrNameLst>
                                      </p:cBhvr>
                                      <p:tavLst>
                                        <p:tav tm="0">
                                          <p:val>
                                            <p:fltVal val="360"/>
                                          </p:val>
                                        </p:tav>
                                        <p:tav tm="100000">
                                          <p:val>
                                            <p:fltVal val="0"/>
                                          </p:val>
                                        </p:tav>
                                      </p:tavLst>
                                    </p:anim>
                                    <p:animEffect transition="in" filter="fade">
                                      <p:cBhvr>
                                        <p:cTn id="54" dur="500"/>
                                        <p:tgtEl>
                                          <p:spTgt spid="9"/>
                                        </p:tgtEl>
                                      </p:cBhvr>
                                    </p:animEffect>
                                  </p:childTnLst>
                                </p:cTn>
                              </p:par>
                              <p:par>
                                <p:cTn id="55" presetID="49" presetClass="entr" presetSubtype="0" decel="100000" fill="hold" grpId="0" nodeType="withEffect">
                                  <p:stCondLst>
                                    <p:cond delay="50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 calcmode="lin" valueType="num">
                                      <p:cBhvr>
                                        <p:cTn id="59" dur="500" fill="hold"/>
                                        <p:tgtEl>
                                          <p:spTgt spid="10"/>
                                        </p:tgtEl>
                                        <p:attrNameLst>
                                          <p:attrName>style.rotation</p:attrName>
                                        </p:attrNameLst>
                                      </p:cBhvr>
                                      <p:tavLst>
                                        <p:tav tm="0">
                                          <p:val>
                                            <p:fltVal val="360"/>
                                          </p:val>
                                        </p:tav>
                                        <p:tav tm="100000">
                                          <p:val>
                                            <p:fltVal val="0"/>
                                          </p:val>
                                        </p:tav>
                                      </p:tavLst>
                                    </p:anim>
                                    <p:animEffect transition="in" filter="fade">
                                      <p:cBhvr>
                                        <p:cTn id="60" dur="500"/>
                                        <p:tgtEl>
                                          <p:spTgt spid="10"/>
                                        </p:tgtEl>
                                      </p:cBhvr>
                                    </p:animEffect>
                                  </p:childTnLst>
                                </p:cTn>
                              </p:par>
                            </p:childTnLst>
                          </p:cTn>
                        </p:par>
                        <p:par>
                          <p:cTn id="61" fill="hold">
                            <p:stCondLst>
                              <p:cond delay="3500"/>
                            </p:stCondLst>
                            <p:childTnLst>
                              <p:par>
                                <p:cTn id="62" presetID="2" presetClass="entr" presetSubtype="4" decel="10000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decel="10000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49" presetClass="entr" presetSubtype="0" decel="100000" fill="hold" grpId="0" nodeType="afterEffect">
                                  <p:stCondLst>
                                    <p:cond delay="5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par>
                                <p:cTn id="77" presetID="49" presetClass="entr" presetSubtype="0" decel="100000" fill="hold" grpId="0" nodeType="withEffect">
                                  <p:stCondLst>
                                    <p:cond delay="50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 calcmode="lin" valueType="num">
                                      <p:cBhvr>
                                        <p:cTn id="81" dur="500" fill="hold"/>
                                        <p:tgtEl>
                                          <p:spTgt spid="12"/>
                                        </p:tgtEl>
                                        <p:attrNameLst>
                                          <p:attrName>style.rotation</p:attrName>
                                        </p:attrNameLst>
                                      </p:cBhvr>
                                      <p:tavLst>
                                        <p:tav tm="0">
                                          <p:val>
                                            <p:fltVal val="360"/>
                                          </p:val>
                                        </p:tav>
                                        <p:tav tm="100000">
                                          <p:val>
                                            <p:fltVal val="0"/>
                                          </p:val>
                                        </p:tav>
                                      </p:tavLst>
                                    </p:anim>
                                    <p:animEffect transition="in" filter="fade">
                                      <p:cBhvr>
                                        <p:cTn id="82" dur="500"/>
                                        <p:tgtEl>
                                          <p:spTgt spid="12"/>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p:tmplLst>
          <p:tmpl>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5" hasCustomPrompt="1"/>
          </p:nvPr>
        </p:nvSpPr>
        <p:spPr>
          <a:xfrm>
            <a:off x="479563" y="4465057"/>
            <a:ext cx="2427662" cy="1394213"/>
          </a:xfrm>
        </p:spPr>
        <p:txBody>
          <a:bodyPr anchor="t">
            <a:noAutofit/>
          </a:bodyPr>
          <a:lstStyle>
            <a:lvl1pPr algn="l">
              <a:lnSpc>
                <a:spcPct val="120000"/>
              </a:lnSpc>
              <a:spcBef>
                <a:spcPts val="300"/>
              </a:spcBef>
              <a:defRPr sz="1000">
                <a:solidFill>
                  <a:schemeClr val="tx1"/>
                </a:solidFill>
                <a:latin typeface="+mn-lt"/>
              </a:defRPr>
            </a:lvl1pPr>
          </a:lstStyle>
          <a:p>
            <a:pPr lvl="0"/>
            <a:r>
              <a:rPr lang="en-US" altLang="ja-JP" dirty="0"/>
              <a:t>Text Here</a:t>
            </a:r>
            <a:endParaRPr lang="en-US" dirty="0"/>
          </a:p>
        </p:txBody>
      </p:sp>
      <p:cxnSp>
        <p:nvCxnSpPr>
          <p:cNvPr id="6" name="直線コネクタ 5"/>
          <p:cNvCxnSpPr/>
          <p:nvPr userDrawn="1"/>
        </p:nvCxnSpPr>
        <p:spPr>
          <a:xfrm flipH="1">
            <a:off x="435109" y="3909053"/>
            <a:ext cx="2516571"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 name="テキスト プレースホルダー 11"/>
          <p:cNvSpPr>
            <a:spLocks noGrp="1"/>
          </p:cNvSpPr>
          <p:nvPr>
            <p:ph type="body" sz="quarter" idx="16" hasCustomPrompt="1"/>
          </p:nvPr>
        </p:nvSpPr>
        <p:spPr>
          <a:xfrm>
            <a:off x="480702" y="4029067"/>
            <a:ext cx="2425385"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16" name="円/楕円 15"/>
          <p:cNvSpPr/>
          <p:nvPr userDrawn="1"/>
        </p:nvSpPr>
        <p:spPr>
          <a:xfrm>
            <a:off x="891377" y="1543894"/>
            <a:ext cx="1593988" cy="2125133"/>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テキスト プレースホルダー 11"/>
          <p:cNvSpPr>
            <a:spLocks noGrp="1"/>
          </p:cNvSpPr>
          <p:nvPr>
            <p:ph type="body" sz="quarter" idx="21" hasCustomPrompt="1"/>
          </p:nvPr>
        </p:nvSpPr>
        <p:spPr>
          <a:xfrm>
            <a:off x="935524" y="2306427"/>
            <a:ext cx="1505694" cy="600067"/>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22" hasCustomPrompt="1"/>
          </p:nvPr>
        </p:nvSpPr>
        <p:spPr>
          <a:xfrm>
            <a:off x="3362796" y="4465057"/>
            <a:ext cx="2427662" cy="1394213"/>
          </a:xfrm>
        </p:spPr>
        <p:txBody>
          <a:bodyPr anchor="t">
            <a:noAutofit/>
          </a:bodyPr>
          <a:lstStyle>
            <a:lvl1pPr algn="l">
              <a:lnSpc>
                <a:spcPct val="120000"/>
              </a:lnSpc>
              <a:spcBef>
                <a:spcPts val="300"/>
              </a:spcBef>
              <a:defRPr sz="1000">
                <a:solidFill>
                  <a:schemeClr val="tx1"/>
                </a:solidFill>
                <a:latin typeface="+mn-lt"/>
              </a:defRPr>
            </a:lvl1pPr>
          </a:lstStyle>
          <a:p>
            <a:pPr lvl="0"/>
            <a:r>
              <a:rPr lang="en-US" altLang="ja-JP" dirty="0"/>
              <a:t>Text Here</a:t>
            </a:r>
            <a:endParaRPr lang="en-US" dirty="0"/>
          </a:p>
        </p:txBody>
      </p:sp>
      <p:cxnSp>
        <p:nvCxnSpPr>
          <p:cNvPr id="19" name="直線コネクタ 18"/>
          <p:cNvCxnSpPr/>
          <p:nvPr userDrawn="1"/>
        </p:nvCxnSpPr>
        <p:spPr>
          <a:xfrm flipH="1">
            <a:off x="3318341" y="3909053"/>
            <a:ext cx="2516571"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p:ph type="body" sz="quarter" idx="23" hasCustomPrompt="1"/>
          </p:nvPr>
        </p:nvSpPr>
        <p:spPr>
          <a:xfrm>
            <a:off x="3363934" y="4029067"/>
            <a:ext cx="2425385"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1" name="円/楕円 20"/>
          <p:cNvSpPr/>
          <p:nvPr userDrawn="1"/>
        </p:nvSpPr>
        <p:spPr>
          <a:xfrm>
            <a:off x="3774609" y="1543894"/>
            <a:ext cx="1593988" cy="2125133"/>
          </a:xfrm>
          <a:prstGeom prst="ellipse">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テキスト プレースホルダー 11"/>
          <p:cNvSpPr>
            <a:spLocks noGrp="1"/>
          </p:cNvSpPr>
          <p:nvPr>
            <p:ph type="body" sz="quarter" idx="24" hasCustomPrompt="1"/>
          </p:nvPr>
        </p:nvSpPr>
        <p:spPr>
          <a:xfrm>
            <a:off x="3818756" y="2306427"/>
            <a:ext cx="1505694" cy="600067"/>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25" hasCustomPrompt="1"/>
          </p:nvPr>
        </p:nvSpPr>
        <p:spPr>
          <a:xfrm>
            <a:off x="6236775" y="4465057"/>
            <a:ext cx="2427662" cy="1394213"/>
          </a:xfrm>
        </p:spPr>
        <p:txBody>
          <a:bodyPr anchor="t">
            <a:noAutofit/>
          </a:bodyPr>
          <a:lstStyle>
            <a:lvl1pPr algn="l">
              <a:lnSpc>
                <a:spcPct val="120000"/>
              </a:lnSpc>
              <a:spcBef>
                <a:spcPts val="300"/>
              </a:spcBef>
              <a:defRPr sz="1000">
                <a:solidFill>
                  <a:schemeClr val="tx1"/>
                </a:solidFill>
                <a:latin typeface="+mn-lt"/>
              </a:defRPr>
            </a:lvl1pPr>
          </a:lstStyle>
          <a:p>
            <a:pPr lvl="0"/>
            <a:r>
              <a:rPr lang="en-US" altLang="ja-JP" dirty="0"/>
              <a:t>Text Here</a:t>
            </a:r>
            <a:endParaRPr lang="en-US" dirty="0"/>
          </a:p>
        </p:txBody>
      </p:sp>
      <p:cxnSp>
        <p:nvCxnSpPr>
          <p:cNvPr id="24" name="直線コネクタ 23"/>
          <p:cNvCxnSpPr/>
          <p:nvPr userDrawn="1"/>
        </p:nvCxnSpPr>
        <p:spPr>
          <a:xfrm flipH="1">
            <a:off x="6192320" y="3909053"/>
            <a:ext cx="2516571"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プレースホルダー 11"/>
          <p:cNvSpPr>
            <a:spLocks noGrp="1"/>
          </p:cNvSpPr>
          <p:nvPr>
            <p:ph type="body" sz="quarter" idx="26" hasCustomPrompt="1"/>
          </p:nvPr>
        </p:nvSpPr>
        <p:spPr>
          <a:xfrm>
            <a:off x="6237914" y="4029067"/>
            <a:ext cx="2425385" cy="480053"/>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6" name="円/楕円 25"/>
          <p:cNvSpPr/>
          <p:nvPr userDrawn="1"/>
        </p:nvSpPr>
        <p:spPr>
          <a:xfrm>
            <a:off x="6648588" y="1543894"/>
            <a:ext cx="1593988" cy="2125133"/>
          </a:xfrm>
          <a:prstGeom prst="ellipse">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テキスト プレースホルダー 11"/>
          <p:cNvSpPr>
            <a:spLocks noGrp="1"/>
          </p:cNvSpPr>
          <p:nvPr>
            <p:ph type="body" sz="quarter" idx="27" hasCustomPrompt="1"/>
          </p:nvPr>
        </p:nvSpPr>
        <p:spPr>
          <a:xfrm>
            <a:off x="6692736" y="2306427"/>
            <a:ext cx="1505694" cy="600067"/>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28" name="涙形 27"/>
          <p:cNvSpPr/>
          <p:nvPr userDrawn="1"/>
        </p:nvSpPr>
        <p:spPr>
          <a:xfrm rot="5400000">
            <a:off x="653017" y="1518410"/>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テキスト ボックス 28"/>
          <p:cNvSpPr txBox="1"/>
          <p:nvPr userDrawn="1"/>
        </p:nvSpPr>
        <p:spPr>
          <a:xfrm>
            <a:off x="832893" y="1543894"/>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1</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
        <p:nvSpPr>
          <p:cNvPr id="30" name="涙形 29"/>
          <p:cNvSpPr/>
          <p:nvPr userDrawn="1"/>
        </p:nvSpPr>
        <p:spPr>
          <a:xfrm rot="5400000">
            <a:off x="3536698" y="1518409"/>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テキスト ボックス 30"/>
          <p:cNvSpPr txBox="1"/>
          <p:nvPr userDrawn="1"/>
        </p:nvSpPr>
        <p:spPr>
          <a:xfrm>
            <a:off x="3716573" y="1543893"/>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2</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
        <p:nvSpPr>
          <p:cNvPr id="32" name="涙形 31"/>
          <p:cNvSpPr/>
          <p:nvPr userDrawn="1"/>
        </p:nvSpPr>
        <p:spPr>
          <a:xfrm rot="5400000">
            <a:off x="6433295" y="1536604"/>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テキスト ボックス 32"/>
          <p:cNvSpPr txBox="1"/>
          <p:nvPr userDrawn="1"/>
        </p:nvSpPr>
        <p:spPr>
          <a:xfrm>
            <a:off x="6613171" y="1562088"/>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3</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Tree>
    <p:extLst>
      <p:ext uri="{BB962C8B-B14F-4D97-AF65-F5344CB8AC3E}">
        <p14:creationId xmlns="" xmlns:p14="http://schemas.microsoft.com/office/powerpoint/2010/main" val="184856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par>
                                <p:cTn id="11" presetID="2" presetClass="entr" presetSubtype="9" decel="10000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0-#ppt_h/2"/>
                                          </p:val>
                                        </p:tav>
                                        <p:tav tm="100000">
                                          <p:val>
                                            <p:strVal val="#ppt_y"/>
                                          </p:val>
                                        </p:tav>
                                      </p:tavLst>
                                    </p:anim>
                                  </p:childTnLst>
                                </p:cTn>
                              </p:par>
                              <p:par>
                                <p:cTn id="15" presetID="2" presetClass="entr" presetSubtype="9" decel="10000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0-#ppt_w/2"/>
                                          </p:val>
                                        </p:tav>
                                        <p:tav tm="100000">
                                          <p:val>
                                            <p:strVal val="#ppt_x"/>
                                          </p:val>
                                        </p:tav>
                                      </p:tavLst>
                                    </p:anim>
                                    <p:anim calcmode="lin" valueType="num">
                                      <p:cBhvr additive="base">
                                        <p:cTn id="18" dur="500" fill="hold"/>
                                        <p:tgtEl>
                                          <p:spTgt spid="2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6" presetClass="entr" presetSubtype="37"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outVertical)">
                                      <p:cBhvr>
                                        <p:cTn id="22" dur="500"/>
                                        <p:tgtEl>
                                          <p:spTgt spid="6"/>
                                        </p:tgtEl>
                                      </p:cBhvr>
                                    </p:animEffect>
                                  </p:childTnLst>
                                </p:cTn>
                              </p:par>
                            </p:childTnLst>
                          </p:cTn>
                        </p:par>
                        <p:par>
                          <p:cTn id="23" fill="hold">
                            <p:stCondLst>
                              <p:cond delay="1000"/>
                            </p:stCondLst>
                            <p:childTnLst>
                              <p:par>
                                <p:cTn id="24" presetID="2" presetClass="entr" presetSubtype="4" decel="10000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de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10" presetClass="entr" presetSubtype="0" fill="hold" grpId="0" nodeType="afterEffect">
                                  <p:stCondLst>
                                    <p:cond delay="25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2">
                                            <p:txEl>
                                              <p:pRg st="0" end="0"/>
                                            </p:txEl>
                                          </p:spTgt>
                                        </p:tgtEl>
                                        <p:attrNameLst>
                                          <p:attrName>style.visibility</p:attrName>
                                        </p:attrNameLst>
                                      </p:cBhvr>
                                      <p:to>
                                        <p:strVal val="visible"/>
                                      </p:to>
                                    </p:set>
                                    <p:animEffect transition="in" filter="fade">
                                      <p:cBhvr>
                                        <p:cTn id="38" dur="500"/>
                                        <p:tgtEl>
                                          <p:spTgt spid="22">
                                            <p:txEl>
                                              <p:pRg st="0" end="0"/>
                                            </p:txEl>
                                          </p:spTgt>
                                        </p:tgtEl>
                                      </p:cBhvr>
                                    </p:animEffect>
                                  </p:childTnLst>
                                </p:cTn>
                              </p:par>
                              <p:par>
                                <p:cTn id="39" presetID="2" presetClass="entr" presetSubtype="9" decel="100000" fill="hold" grpId="0" nodeType="withEffect">
                                  <p:stCondLst>
                                    <p:cond delay="25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0-#ppt_h/2"/>
                                          </p:val>
                                        </p:tav>
                                        <p:tav tm="100000">
                                          <p:val>
                                            <p:strVal val="#ppt_y"/>
                                          </p:val>
                                        </p:tav>
                                      </p:tavLst>
                                    </p:anim>
                                  </p:childTnLst>
                                </p:cTn>
                              </p:par>
                              <p:par>
                                <p:cTn id="43" presetID="2" presetClass="entr" presetSubtype="9" decel="100000" fill="hold" grpId="0" nodeType="withEffect">
                                  <p:stCondLst>
                                    <p:cond delay="25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childTnLst>
                          </p:cTn>
                        </p:par>
                        <p:par>
                          <p:cTn id="47" fill="hold">
                            <p:stCondLst>
                              <p:cond delay="2250"/>
                            </p:stCondLst>
                            <p:childTnLst>
                              <p:par>
                                <p:cTn id="48" presetID="16" presetClass="entr" presetSubtype="37"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arn(outVertical)">
                                      <p:cBhvr>
                                        <p:cTn id="50" dur="500"/>
                                        <p:tgtEl>
                                          <p:spTgt spid="19"/>
                                        </p:tgtEl>
                                      </p:cBhvr>
                                    </p:animEffect>
                                  </p:childTnLst>
                                </p:cTn>
                              </p:par>
                            </p:childTnLst>
                          </p:cTn>
                        </p:par>
                        <p:par>
                          <p:cTn id="51" fill="hold">
                            <p:stCondLst>
                              <p:cond delay="2750"/>
                            </p:stCondLst>
                            <p:childTnLst>
                              <p:par>
                                <p:cTn id="52" presetID="2" presetClass="entr" presetSubtype="4" decel="10000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childTnLst>
                          </p:cTn>
                        </p:par>
                        <p:par>
                          <p:cTn id="60" fill="hold">
                            <p:stCondLst>
                              <p:cond delay="3250"/>
                            </p:stCondLst>
                            <p:childTnLst>
                              <p:par>
                                <p:cTn id="61" presetID="10" presetClass="entr" presetSubtype="0" fill="hold" grpId="0" nodeType="after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Effect transition="in" filter="fade">
                                      <p:cBhvr>
                                        <p:cTn id="63" dur="500"/>
                                        <p:tgtEl>
                                          <p:spTgt spid="27">
                                            <p:txEl>
                                              <p:pRg st="0" end="0"/>
                                            </p:txEl>
                                          </p:spTgt>
                                        </p:tgtEl>
                                      </p:cBhvr>
                                    </p:animEffect>
                                  </p:childTnLst>
                                </p:cTn>
                              </p:par>
                              <p:par>
                                <p:cTn id="64" presetID="10" presetClass="entr" presetSubtype="0" fill="hold" grpId="0" nodeType="withEffect">
                                  <p:stCondLst>
                                    <p:cond delay="25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2" presetClass="entr" presetSubtype="9" decel="100000" fill="hold" grpId="0" nodeType="withEffect">
                                  <p:stCondLst>
                                    <p:cond delay="25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0-#ppt_w/2"/>
                                          </p:val>
                                        </p:tav>
                                        <p:tav tm="100000">
                                          <p:val>
                                            <p:strVal val="#ppt_x"/>
                                          </p:val>
                                        </p:tav>
                                      </p:tavLst>
                                    </p:anim>
                                    <p:anim calcmode="lin" valueType="num">
                                      <p:cBhvr additive="base">
                                        <p:cTn id="70" dur="500" fill="hold"/>
                                        <p:tgtEl>
                                          <p:spTgt spid="33"/>
                                        </p:tgtEl>
                                        <p:attrNameLst>
                                          <p:attrName>ppt_y</p:attrName>
                                        </p:attrNameLst>
                                      </p:cBhvr>
                                      <p:tavLst>
                                        <p:tav tm="0">
                                          <p:val>
                                            <p:strVal val="0-#ppt_h/2"/>
                                          </p:val>
                                        </p:tav>
                                        <p:tav tm="100000">
                                          <p:val>
                                            <p:strVal val="#ppt_y"/>
                                          </p:val>
                                        </p:tav>
                                      </p:tavLst>
                                    </p:anim>
                                  </p:childTnLst>
                                </p:cTn>
                              </p:par>
                              <p:par>
                                <p:cTn id="71" presetID="2" presetClass="entr" presetSubtype="9" decel="100000" fill="hold" grpId="0" nodeType="withEffect">
                                  <p:stCondLst>
                                    <p:cond delay="25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0-#ppt_w/2"/>
                                          </p:val>
                                        </p:tav>
                                        <p:tav tm="100000">
                                          <p:val>
                                            <p:strVal val="#ppt_x"/>
                                          </p:val>
                                        </p:tav>
                                      </p:tavLst>
                                    </p:anim>
                                    <p:anim calcmode="lin" valueType="num">
                                      <p:cBhvr additive="base">
                                        <p:cTn id="74" dur="500" fill="hold"/>
                                        <p:tgtEl>
                                          <p:spTgt spid="32"/>
                                        </p:tgtEl>
                                        <p:attrNameLst>
                                          <p:attrName>ppt_y</p:attrName>
                                        </p:attrNameLst>
                                      </p:cBhvr>
                                      <p:tavLst>
                                        <p:tav tm="0">
                                          <p:val>
                                            <p:strVal val="0-#ppt_h/2"/>
                                          </p:val>
                                        </p:tav>
                                        <p:tav tm="100000">
                                          <p:val>
                                            <p:strVal val="#ppt_y"/>
                                          </p:val>
                                        </p:tav>
                                      </p:tavLst>
                                    </p:anim>
                                  </p:childTnLst>
                                </p:cTn>
                              </p:par>
                            </p:childTnLst>
                          </p:cTn>
                        </p:par>
                        <p:par>
                          <p:cTn id="75" fill="hold">
                            <p:stCondLst>
                              <p:cond delay="4000"/>
                            </p:stCondLst>
                            <p:childTnLst>
                              <p:par>
                                <p:cTn id="76" presetID="16" presetClass="entr" presetSubtype="37" fill="hold"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outVertical)">
                                      <p:cBhvr>
                                        <p:cTn id="78" dur="500"/>
                                        <p:tgtEl>
                                          <p:spTgt spid="24"/>
                                        </p:tgtEl>
                                      </p:cBhvr>
                                    </p:animEffect>
                                  </p:childTnLst>
                                </p:cTn>
                              </p:par>
                            </p:childTnLst>
                          </p:cTn>
                        </p:par>
                        <p:par>
                          <p:cTn id="79" fill="hold">
                            <p:stCondLst>
                              <p:cond delay="4500"/>
                            </p:stCondLst>
                            <p:childTnLst>
                              <p:par>
                                <p:cTn id="80" presetID="2" presetClass="entr" presetSubtype="4" decel="10000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additive="base">
                                        <p:cTn id="86" dur="500" fill="hold"/>
                                        <p:tgtEl>
                                          <p:spTgt spid="25"/>
                                        </p:tgtEl>
                                        <p:attrNameLst>
                                          <p:attrName>ppt_x</p:attrName>
                                        </p:attrNameLst>
                                      </p:cBhvr>
                                      <p:tavLst>
                                        <p:tav tm="0">
                                          <p:val>
                                            <p:strVal val="#ppt_x"/>
                                          </p:val>
                                        </p:tav>
                                        <p:tav tm="100000">
                                          <p:val>
                                            <p:strVal val="#ppt_x"/>
                                          </p:val>
                                        </p:tav>
                                      </p:tavLst>
                                    </p:anim>
                                    <p:anim calcmode="lin" valueType="num">
                                      <p:cBhvr additive="base">
                                        <p:cTn id="8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4" decel="100000"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16"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tmplLst>
          <p:tmpl>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build="p">
        <p:tmplLst>
          <p:tmpl lvl="1">
            <p:tnLst>
              <p:par>
                <p:cTn presetID="10" presetClass="entr" presetSubtype="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5" grpId="0">
        <p:tmplLst>
          <p:tmpl>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p:tmplLst>
          <p:tmpl lvl="1">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p:bldP spid="30" grpId="0" animBg="1"/>
      <p:bldP spid="31" grpId="0"/>
      <p:bldP spid="32" grpId="0" animBg="1"/>
      <p:bldP spid="33"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Points 2">
    <p:spTree>
      <p:nvGrpSpPr>
        <p:cNvPr id="1" name=""/>
        <p:cNvGrpSpPr/>
        <p:nvPr/>
      </p:nvGrpSpPr>
      <p:grpSpPr>
        <a:xfrm>
          <a:off x="0" y="0"/>
          <a:ext cx="0" cy="0"/>
          <a:chOff x="0" y="0"/>
          <a:chExt cx="0" cy="0"/>
        </a:xfrm>
      </p:grpSpPr>
      <p:sp>
        <p:nvSpPr>
          <p:cNvPr id="7" name="六角形 6"/>
          <p:cNvSpPr/>
          <p:nvPr userDrawn="1"/>
        </p:nvSpPr>
        <p:spPr>
          <a:xfrm rot="5400000">
            <a:off x="3649786" y="1813245"/>
            <a:ext cx="2402259" cy="1553319"/>
          </a:xfrm>
          <a:prstGeom prst="hexagon">
            <a:avLst>
              <a:gd name="adj" fmla="val 29917"/>
              <a:gd name="vf" fmla="val 11547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6" name="テキスト プレースホルダー 11"/>
          <p:cNvSpPr>
            <a:spLocks noGrp="1"/>
          </p:cNvSpPr>
          <p:nvPr>
            <p:ph type="body" sz="quarter" idx="21" hasCustomPrompt="1"/>
          </p:nvPr>
        </p:nvSpPr>
        <p:spPr>
          <a:xfrm>
            <a:off x="4098069" y="2138858"/>
            <a:ext cx="1505694" cy="912549"/>
          </a:xfrm>
        </p:spPr>
        <p:txBody>
          <a:bodyPr anchor="ctr">
            <a:noAutofit/>
          </a:bodyPr>
          <a:lstStyle>
            <a:lvl1pPr algn="ctr">
              <a:lnSpc>
                <a:spcPct val="100000"/>
              </a:lnSpc>
              <a:spcBef>
                <a:spcPts val="0"/>
              </a:spcBef>
              <a:defRPr sz="1400" spc="150">
                <a:solidFill>
                  <a:schemeClr val="bg1"/>
                </a:solidFill>
                <a:latin typeface="+mj-lt"/>
              </a:defRPr>
            </a:lvl1pPr>
          </a:lstStyle>
          <a:p>
            <a:pPr lvl="0"/>
            <a:r>
              <a:rPr lang="en-US" altLang="ja-JP" dirty="0"/>
              <a:t>TEXT HERE</a:t>
            </a:r>
            <a:endParaRPr lang="en-US" dirty="0"/>
          </a:p>
        </p:txBody>
      </p:sp>
      <p:sp>
        <p:nvSpPr>
          <p:cNvPr id="8" name="六角形 7"/>
          <p:cNvSpPr/>
          <p:nvPr userDrawn="1"/>
        </p:nvSpPr>
        <p:spPr>
          <a:xfrm rot="5400000">
            <a:off x="4246295" y="4091505"/>
            <a:ext cx="2402259" cy="1553319"/>
          </a:xfrm>
          <a:prstGeom prst="hexagon">
            <a:avLst>
              <a:gd name="adj" fmla="val 29917"/>
              <a:gd name="vf" fmla="val 11547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テキスト プレースホルダー 11"/>
          <p:cNvSpPr>
            <a:spLocks noGrp="1"/>
          </p:cNvSpPr>
          <p:nvPr>
            <p:ph type="body" sz="quarter" idx="22" hasCustomPrompt="1"/>
          </p:nvPr>
        </p:nvSpPr>
        <p:spPr>
          <a:xfrm>
            <a:off x="4694578" y="4417118"/>
            <a:ext cx="1505694" cy="912549"/>
          </a:xfrm>
        </p:spPr>
        <p:txBody>
          <a:bodyPr anchor="ctr">
            <a:noAutofit/>
          </a:bodyPr>
          <a:lstStyle>
            <a:lvl1pPr algn="ctr">
              <a:lnSpc>
                <a:spcPct val="100000"/>
              </a:lnSpc>
              <a:spcBef>
                <a:spcPts val="0"/>
              </a:spcBef>
              <a:defRPr sz="1400" spc="150">
                <a:solidFill>
                  <a:schemeClr val="bg1"/>
                </a:solidFill>
                <a:latin typeface="+mj-lt"/>
              </a:defRPr>
            </a:lvl1pPr>
          </a:lstStyle>
          <a:p>
            <a:pPr lvl="0"/>
            <a:r>
              <a:rPr lang="en-US" altLang="ja-JP" dirty="0"/>
              <a:t>TEXT HERE</a:t>
            </a:r>
            <a:endParaRPr lang="en-US" dirty="0"/>
          </a:p>
        </p:txBody>
      </p:sp>
      <p:sp>
        <p:nvSpPr>
          <p:cNvPr id="10" name="六角形 9"/>
          <p:cNvSpPr/>
          <p:nvPr userDrawn="1"/>
        </p:nvSpPr>
        <p:spPr>
          <a:xfrm rot="5400000">
            <a:off x="2446451" y="3611452"/>
            <a:ext cx="2402259" cy="1553319"/>
          </a:xfrm>
          <a:prstGeom prst="hexagon">
            <a:avLst>
              <a:gd name="adj" fmla="val 29917"/>
              <a:gd name="vf" fmla="val 115470"/>
            </a:avLst>
          </a:prstGeom>
          <a:solidFill>
            <a:schemeClr val="accent1">
              <a:lumMod val="5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テキスト プレースホルダー 11"/>
          <p:cNvSpPr>
            <a:spLocks noGrp="1"/>
          </p:cNvSpPr>
          <p:nvPr>
            <p:ph type="body" sz="quarter" idx="23" hasCustomPrompt="1"/>
          </p:nvPr>
        </p:nvSpPr>
        <p:spPr>
          <a:xfrm>
            <a:off x="2894734" y="3937065"/>
            <a:ext cx="1505694" cy="912549"/>
          </a:xfrm>
        </p:spPr>
        <p:txBody>
          <a:bodyPr anchor="ctr">
            <a:noAutofit/>
          </a:bodyPr>
          <a:lstStyle>
            <a:lvl1pPr algn="ctr">
              <a:lnSpc>
                <a:spcPct val="100000"/>
              </a:lnSpc>
              <a:spcBef>
                <a:spcPts val="0"/>
              </a:spcBef>
              <a:defRPr sz="1400" spc="150">
                <a:solidFill>
                  <a:schemeClr val="bg1"/>
                </a:solidFill>
                <a:latin typeface="+mj-lt"/>
              </a:defRPr>
            </a:lvl1pPr>
          </a:lstStyle>
          <a:p>
            <a:pPr lvl="0"/>
            <a:r>
              <a:rPr lang="en-US" altLang="ja-JP" dirty="0"/>
              <a:t>TEXT HERE</a:t>
            </a:r>
            <a:endParaRPr lang="en-US" dirty="0"/>
          </a:p>
        </p:txBody>
      </p:sp>
      <p:sp>
        <p:nvSpPr>
          <p:cNvPr id="12" name="テキスト プレースホルダー 11"/>
          <p:cNvSpPr>
            <a:spLocks noGrp="1"/>
          </p:cNvSpPr>
          <p:nvPr>
            <p:ph type="body" sz="quarter" idx="16" hasCustomPrompt="1"/>
          </p:nvPr>
        </p:nvSpPr>
        <p:spPr>
          <a:xfrm>
            <a:off x="5706482" y="1766315"/>
            <a:ext cx="2623762" cy="480053"/>
          </a:xfrm>
        </p:spPr>
        <p:txBody>
          <a:bodyPr anchor="ctr">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20" hasCustomPrompt="1"/>
          </p:nvPr>
        </p:nvSpPr>
        <p:spPr>
          <a:xfrm>
            <a:off x="5713539" y="2199441"/>
            <a:ext cx="2603460" cy="11395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24" hasCustomPrompt="1"/>
          </p:nvPr>
        </p:nvSpPr>
        <p:spPr>
          <a:xfrm>
            <a:off x="6291598" y="4059068"/>
            <a:ext cx="2623762" cy="480053"/>
          </a:xfrm>
        </p:spPr>
        <p:txBody>
          <a:bodyPr anchor="ctr">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5" hasCustomPrompt="1"/>
          </p:nvPr>
        </p:nvSpPr>
        <p:spPr>
          <a:xfrm>
            <a:off x="6298654" y="4492195"/>
            <a:ext cx="2603460" cy="113954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26" hasCustomPrompt="1"/>
          </p:nvPr>
        </p:nvSpPr>
        <p:spPr>
          <a:xfrm>
            <a:off x="185834" y="3521948"/>
            <a:ext cx="2623762" cy="480053"/>
          </a:xfrm>
        </p:spPr>
        <p:txBody>
          <a:bodyPr anchor="ctr">
            <a:noAutofit/>
          </a:bodyPr>
          <a:lstStyle>
            <a:lvl1pPr algn="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27" hasCustomPrompt="1"/>
          </p:nvPr>
        </p:nvSpPr>
        <p:spPr>
          <a:xfrm>
            <a:off x="192891" y="3955074"/>
            <a:ext cx="2603460" cy="1139547"/>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5193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9" decel="100000" fill="hold" grpId="0" nodeType="afterEffect">
                                  <p:stCondLst>
                                    <p:cond delay="25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par>
                                <p:cTn id="27" presetID="2" presetClass="entr" presetSubtype="9" decel="100000" fill="hold" grpId="0" nodeType="withEffect">
                                  <p:stCondLst>
                                    <p:cond delay="25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1750"/>
                            </p:stCondLst>
                            <p:childTnLst>
                              <p:par>
                                <p:cTn id="32" presetID="2" presetClass="entr" presetSubtype="2" decel="10000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1+#ppt_w/2"/>
                                          </p:val>
                                        </p:tav>
                                        <p:tav tm="100000">
                                          <p:val>
                                            <p:strVal val="#ppt_x"/>
                                          </p:val>
                                        </p:tav>
                                      </p:tavLst>
                                    </p:anim>
                                    <p:anim calcmode="lin" valueType="num">
                                      <p:cBhvr additive="base">
                                        <p:cTn id="35" dur="500" fill="hold"/>
                                        <p:tgtEl>
                                          <p:spTgt spid="14"/>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par>
                          <p:cTn id="40" fill="hold">
                            <p:stCondLst>
                              <p:cond delay="2250"/>
                            </p:stCondLst>
                            <p:childTnLst>
                              <p:par>
                                <p:cTn id="41" presetID="2" presetClass="entr" presetSubtype="3" decel="100000" fill="hold" grpId="0" nodeType="afterEffect">
                                  <p:stCondLst>
                                    <p:cond delay="25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3" decel="100000" fill="hold" grpId="0" nodeType="withEffect">
                                  <p:stCondLst>
                                    <p:cond delay="25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additive="base">
                                        <p:cTn id="4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49" fill="hold">
                            <p:stCondLst>
                              <p:cond delay="3000"/>
                            </p:stCondLst>
                            <p:childTnLst>
                              <p:par>
                                <p:cTn id="50" presetID="2" presetClass="entr" presetSubtype="8" decel="10000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build="p">
        <p:tmplLst>
          <p:tmpl lvl="1">
            <p:tnLst>
              <p:par>
                <p:cTn presetID="2" presetClass="entr" presetSubtype="12"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8" grpId="0" animBg="1"/>
      <p:bldP spid="9" grpId="0" build="p">
        <p:tmplLst>
          <p:tmpl lvl="1">
            <p:tnLst>
              <p:par>
                <p:cTn presetID="2" presetClass="entr" presetSubtype="9"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0-#ppt_h/2"/>
                          </p:val>
                        </p:tav>
                        <p:tav tm="100000">
                          <p:val>
                            <p:strVal val="#ppt_y"/>
                          </p:val>
                        </p:tav>
                      </p:tavLst>
                    </p:anim>
                  </p:childTnLst>
                </p:cTn>
              </p:par>
            </p:tnLst>
          </p:tmpl>
        </p:tmplLst>
      </p:bldP>
      <p:bldP spid="10" grpId="0" animBg="1"/>
      <p:bldP spid="11" grpId="0" build="p">
        <p:tmplLst>
          <p:tmpl lvl="1">
            <p:tnLst>
              <p:par>
                <p:cTn presetID="2" presetClass="entr" presetSubtype="3" decel="100000" fill="hold" nodeType="with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2"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p:tmplLst>
          <p:tmpl>
            <p:tnLst>
              <p:par>
                <p:cTn presetID="2" presetClass="entr" presetSubtype="8"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8"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角丸四角形 4"/>
          <p:cNvSpPr/>
          <p:nvPr userDrawn="1"/>
        </p:nvSpPr>
        <p:spPr>
          <a:xfrm>
            <a:off x="469941" y="241300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角丸四角形 5"/>
          <p:cNvSpPr/>
          <p:nvPr userDrawn="1"/>
        </p:nvSpPr>
        <p:spPr>
          <a:xfrm>
            <a:off x="2597375" y="241300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角丸四角形 6"/>
          <p:cNvSpPr/>
          <p:nvPr userDrawn="1"/>
        </p:nvSpPr>
        <p:spPr>
          <a:xfrm>
            <a:off x="4724810" y="241300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角丸四角形 7"/>
          <p:cNvSpPr/>
          <p:nvPr userDrawn="1"/>
        </p:nvSpPr>
        <p:spPr>
          <a:xfrm>
            <a:off x="6852245" y="241300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図プレースホルダー 7"/>
          <p:cNvSpPr>
            <a:spLocks noGrp="1"/>
          </p:cNvSpPr>
          <p:nvPr>
            <p:ph type="pic" sz="quarter" idx="42" hasCustomPrompt="1"/>
          </p:nvPr>
        </p:nvSpPr>
        <p:spPr>
          <a:xfrm>
            <a:off x="1054551" y="2540479"/>
            <a:ext cx="570831" cy="761043"/>
          </a:xfrm>
        </p:spPr>
        <p:txBody>
          <a:bodyPr>
            <a:normAutofit/>
          </a:bodyPr>
          <a:lstStyle>
            <a:lvl1pPr>
              <a:defRPr sz="800"/>
            </a:lvl1pPr>
          </a:lstStyle>
          <a:p>
            <a:r>
              <a:rPr kumimoji="1" lang="en-US" altLang="ja-JP" dirty="0"/>
              <a:t>ICON</a:t>
            </a:r>
            <a:endParaRPr kumimoji="1" lang="ja-JP" altLang="en-US" dirty="0"/>
          </a:p>
        </p:txBody>
      </p:sp>
      <p:sp>
        <p:nvSpPr>
          <p:cNvPr id="11" name="図プレースホルダー 7"/>
          <p:cNvSpPr>
            <a:spLocks noGrp="1"/>
          </p:cNvSpPr>
          <p:nvPr>
            <p:ph type="pic" sz="quarter" idx="43" hasCustomPrompt="1"/>
          </p:nvPr>
        </p:nvSpPr>
        <p:spPr>
          <a:xfrm>
            <a:off x="3181986" y="2540479"/>
            <a:ext cx="570831" cy="761043"/>
          </a:xfrm>
        </p:spPr>
        <p:txBody>
          <a:bodyPr>
            <a:normAutofit/>
          </a:bodyPr>
          <a:lstStyle>
            <a:lvl1pPr>
              <a:defRPr sz="800"/>
            </a:lvl1pPr>
          </a:lstStyle>
          <a:p>
            <a:r>
              <a:rPr kumimoji="1" lang="en-US" altLang="ja-JP" dirty="0"/>
              <a:t>ICON</a:t>
            </a:r>
            <a:endParaRPr kumimoji="1" lang="ja-JP" altLang="en-US" dirty="0"/>
          </a:p>
        </p:txBody>
      </p:sp>
      <p:sp>
        <p:nvSpPr>
          <p:cNvPr id="12" name="図プレースホルダー 7"/>
          <p:cNvSpPr>
            <a:spLocks noGrp="1"/>
          </p:cNvSpPr>
          <p:nvPr>
            <p:ph type="pic" sz="quarter" idx="44" hasCustomPrompt="1"/>
          </p:nvPr>
        </p:nvSpPr>
        <p:spPr>
          <a:xfrm>
            <a:off x="5309421" y="2540479"/>
            <a:ext cx="570831" cy="761043"/>
          </a:xfrm>
        </p:spPr>
        <p:txBody>
          <a:bodyPr>
            <a:normAutofit/>
          </a:bodyPr>
          <a:lstStyle>
            <a:lvl1pPr>
              <a:defRPr sz="800"/>
            </a:lvl1pPr>
          </a:lstStyle>
          <a:p>
            <a:r>
              <a:rPr kumimoji="1" lang="en-US" altLang="ja-JP" dirty="0"/>
              <a:t>ICON</a:t>
            </a:r>
            <a:endParaRPr kumimoji="1" lang="ja-JP" altLang="en-US" dirty="0"/>
          </a:p>
        </p:txBody>
      </p:sp>
      <p:sp>
        <p:nvSpPr>
          <p:cNvPr id="13" name="図プレースホルダー 7"/>
          <p:cNvSpPr>
            <a:spLocks noGrp="1"/>
          </p:cNvSpPr>
          <p:nvPr>
            <p:ph type="pic" sz="quarter" idx="45" hasCustomPrompt="1"/>
          </p:nvPr>
        </p:nvSpPr>
        <p:spPr>
          <a:xfrm>
            <a:off x="7436855" y="2540479"/>
            <a:ext cx="570831" cy="761043"/>
          </a:xfrm>
        </p:spPr>
        <p:txBody>
          <a:bodyPr>
            <a:normAutofit/>
          </a:bodyPr>
          <a:lstStyle>
            <a:lvl1pPr>
              <a:defRPr sz="800"/>
            </a:lvl1pPr>
          </a:lstStyle>
          <a:p>
            <a:r>
              <a:rPr kumimoji="1" lang="en-US" altLang="ja-JP" dirty="0"/>
              <a:t>ICON</a:t>
            </a:r>
            <a:endParaRPr kumimoji="1" lang="ja-JP" altLang="en-US" dirty="0"/>
          </a:p>
        </p:txBody>
      </p:sp>
      <p:sp>
        <p:nvSpPr>
          <p:cNvPr id="14" name="テキスト プレースホルダー 11"/>
          <p:cNvSpPr>
            <a:spLocks noGrp="1"/>
          </p:cNvSpPr>
          <p:nvPr>
            <p:ph type="body" sz="quarter" idx="16" hasCustomPrompt="1"/>
          </p:nvPr>
        </p:nvSpPr>
        <p:spPr>
          <a:xfrm>
            <a:off x="329492" y="357622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46" hasCustomPrompt="1"/>
          </p:nvPr>
        </p:nvSpPr>
        <p:spPr>
          <a:xfrm>
            <a:off x="2452410" y="357622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47" hasCustomPrompt="1"/>
          </p:nvPr>
        </p:nvSpPr>
        <p:spPr>
          <a:xfrm>
            <a:off x="4575327" y="357622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48" hasCustomPrompt="1"/>
          </p:nvPr>
        </p:nvSpPr>
        <p:spPr>
          <a:xfrm>
            <a:off x="6698244" y="357622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20" hasCustomPrompt="1"/>
          </p:nvPr>
        </p:nvSpPr>
        <p:spPr>
          <a:xfrm>
            <a:off x="336549" y="4009347"/>
            <a:ext cx="2032207" cy="2010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1" hasCustomPrompt="1"/>
          </p:nvPr>
        </p:nvSpPr>
        <p:spPr>
          <a:xfrm>
            <a:off x="2452409" y="4009347"/>
            <a:ext cx="2032207" cy="2010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22" hasCustomPrompt="1"/>
          </p:nvPr>
        </p:nvSpPr>
        <p:spPr>
          <a:xfrm>
            <a:off x="4575327" y="4009347"/>
            <a:ext cx="2032207" cy="2010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6698243" y="4009347"/>
            <a:ext cx="2032207" cy="201045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49" hasCustomPrompt="1"/>
          </p:nvPr>
        </p:nvSpPr>
        <p:spPr>
          <a:xfrm>
            <a:off x="961300" y="1189947"/>
            <a:ext cx="7220607" cy="926720"/>
          </a:xfrm>
        </p:spPr>
        <p:txBody>
          <a:bodyPr anchor="ctr">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7613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 presetClass="entr" presetSubtype="4" decel="10000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2" presetClass="entr" presetSubtype="4"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2250"/>
                            </p:stCondLst>
                            <p:childTnLst>
                              <p:par>
                                <p:cTn id="40" presetID="10" presetClass="entr" presetSubtype="0"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3000"/>
                            </p:stCondLst>
                            <p:childTnLst>
                              <p:par>
                                <p:cTn id="47" presetID="2" presetClass="entr" presetSubtype="4" decel="10000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decel="10000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3500"/>
                            </p:stCondLst>
                            <p:childTnLst>
                              <p:par>
                                <p:cTn id="56" presetID="10" presetClass="entr" presetSubtype="0" fill="hold" grpId="0" nodeType="afterEffect">
                                  <p:stCondLst>
                                    <p:cond delay="25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4250"/>
                            </p:stCondLst>
                            <p:childTnLst>
                              <p:par>
                                <p:cTn id="63" presetID="2" presetClass="entr" presetSubtype="4" decel="10000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p:bldP spid="13" grpId="0"/>
      <p:bldP spid="14" grpId="0">
        <p:tmplLst>
          <p:tmpl>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角丸四角形 4"/>
          <p:cNvSpPr/>
          <p:nvPr userDrawn="1"/>
        </p:nvSpPr>
        <p:spPr>
          <a:xfrm>
            <a:off x="469941" y="324898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角丸四角形 5"/>
          <p:cNvSpPr/>
          <p:nvPr userDrawn="1"/>
        </p:nvSpPr>
        <p:spPr>
          <a:xfrm>
            <a:off x="2597375" y="324898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角丸四角形 6"/>
          <p:cNvSpPr/>
          <p:nvPr userDrawn="1"/>
        </p:nvSpPr>
        <p:spPr>
          <a:xfrm>
            <a:off x="4724810" y="324898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角丸四角形 7"/>
          <p:cNvSpPr/>
          <p:nvPr userDrawn="1"/>
        </p:nvSpPr>
        <p:spPr>
          <a:xfrm>
            <a:off x="6852245" y="3248980"/>
            <a:ext cx="1740051" cy="1016000"/>
          </a:xfrm>
          <a:prstGeom prst="roundRect">
            <a:avLst>
              <a:gd name="adj" fmla="val 10000"/>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図プレースホルダー 7"/>
          <p:cNvSpPr>
            <a:spLocks noGrp="1"/>
          </p:cNvSpPr>
          <p:nvPr>
            <p:ph type="pic" sz="quarter" idx="42" hasCustomPrompt="1"/>
          </p:nvPr>
        </p:nvSpPr>
        <p:spPr>
          <a:xfrm>
            <a:off x="1054551" y="3376459"/>
            <a:ext cx="570831" cy="761043"/>
          </a:xfrm>
        </p:spPr>
        <p:txBody>
          <a:bodyPr>
            <a:normAutofit/>
          </a:bodyPr>
          <a:lstStyle>
            <a:lvl1pPr>
              <a:defRPr sz="800"/>
            </a:lvl1pPr>
          </a:lstStyle>
          <a:p>
            <a:r>
              <a:rPr kumimoji="1" lang="en-US" altLang="ja-JP" dirty="0"/>
              <a:t>ICON</a:t>
            </a:r>
            <a:endParaRPr kumimoji="1" lang="ja-JP" altLang="en-US" dirty="0"/>
          </a:p>
        </p:txBody>
      </p:sp>
      <p:sp>
        <p:nvSpPr>
          <p:cNvPr id="11" name="図プレースホルダー 7"/>
          <p:cNvSpPr>
            <a:spLocks noGrp="1"/>
          </p:cNvSpPr>
          <p:nvPr>
            <p:ph type="pic" sz="quarter" idx="43" hasCustomPrompt="1"/>
          </p:nvPr>
        </p:nvSpPr>
        <p:spPr>
          <a:xfrm>
            <a:off x="3181986" y="3376459"/>
            <a:ext cx="570831" cy="761043"/>
          </a:xfrm>
        </p:spPr>
        <p:txBody>
          <a:bodyPr>
            <a:normAutofit/>
          </a:bodyPr>
          <a:lstStyle>
            <a:lvl1pPr>
              <a:defRPr sz="800"/>
            </a:lvl1pPr>
          </a:lstStyle>
          <a:p>
            <a:r>
              <a:rPr kumimoji="1" lang="en-US" altLang="ja-JP" dirty="0"/>
              <a:t>ICON</a:t>
            </a:r>
            <a:endParaRPr kumimoji="1" lang="ja-JP" altLang="en-US" dirty="0"/>
          </a:p>
        </p:txBody>
      </p:sp>
      <p:sp>
        <p:nvSpPr>
          <p:cNvPr id="12" name="図プレースホルダー 7"/>
          <p:cNvSpPr>
            <a:spLocks noGrp="1"/>
          </p:cNvSpPr>
          <p:nvPr>
            <p:ph type="pic" sz="quarter" idx="44" hasCustomPrompt="1"/>
          </p:nvPr>
        </p:nvSpPr>
        <p:spPr>
          <a:xfrm>
            <a:off x="5309421" y="3376459"/>
            <a:ext cx="570831" cy="761043"/>
          </a:xfrm>
        </p:spPr>
        <p:txBody>
          <a:bodyPr>
            <a:normAutofit/>
          </a:bodyPr>
          <a:lstStyle>
            <a:lvl1pPr>
              <a:defRPr sz="800"/>
            </a:lvl1pPr>
          </a:lstStyle>
          <a:p>
            <a:r>
              <a:rPr kumimoji="1" lang="en-US" altLang="ja-JP" dirty="0"/>
              <a:t>ICON</a:t>
            </a:r>
            <a:endParaRPr kumimoji="1" lang="ja-JP" altLang="en-US" dirty="0"/>
          </a:p>
        </p:txBody>
      </p:sp>
      <p:sp>
        <p:nvSpPr>
          <p:cNvPr id="13" name="図プレースホルダー 7"/>
          <p:cNvSpPr>
            <a:spLocks noGrp="1"/>
          </p:cNvSpPr>
          <p:nvPr>
            <p:ph type="pic" sz="quarter" idx="45" hasCustomPrompt="1"/>
          </p:nvPr>
        </p:nvSpPr>
        <p:spPr>
          <a:xfrm>
            <a:off x="7436855" y="3376459"/>
            <a:ext cx="570831" cy="761043"/>
          </a:xfrm>
        </p:spPr>
        <p:txBody>
          <a:bodyPr>
            <a:normAutofit/>
          </a:bodyPr>
          <a:lstStyle>
            <a:lvl1pPr>
              <a:defRPr sz="800"/>
            </a:lvl1pPr>
          </a:lstStyle>
          <a:p>
            <a:r>
              <a:rPr kumimoji="1" lang="en-US" altLang="ja-JP" dirty="0"/>
              <a:t>ICON</a:t>
            </a:r>
            <a:endParaRPr kumimoji="1" lang="ja-JP" altLang="en-US" dirty="0"/>
          </a:p>
        </p:txBody>
      </p:sp>
      <p:sp>
        <p:nvSpPr>
          <p:cNvPr id="14" name="テキスト プレースホルダー 11"/>
          <p:cNvSpPr>
            <a:spLocks noGrp="1"/>
          </p:cNvSpPr>
          <p:nvPr>
            <p:ph type="body" sz="quarter" idx="16" hasCustomPrompt="1"/>
          </p:nvPr>
        </p:nvSpPr>
        <p:spPr>
          <a:xfrm>
            <a:off x="329492" y="441220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46" hasCustomPrompt="1"/>
          </p:nvPr>
        </p:nvSpPr>
        <p:spPr>
          <a:xfrm>
            <a:off x="2452410" y="441220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47" hasCustomPrompt="1"/>
          </p:nvPr>
        </p:nvSpPr>
        <p:spPr>
          <a:xfrm>
            <a:off x="4575327" y="441220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48" hasCustomPrompt="1"/>
          </p:nvPr>
        </p:nvSpPr>
        <p:spPr>
          <a:xfrm>
            <a:off x="6698244" y="4412200"/>
            <a:ext cx="2048053" cy="480053"/>
          </a:xfrm>
        </p:spPr>
        <p:txBody>
          <a:bodyPr anchor="ctr">
            <a:noAutofit/>
          </a:bodyPr>
          <a:lstStyle>
            <a:lvl1pPr algn="ctr">
              <a:lnSpc>
                <a:spcPct val="120000"/>
              </a:lnSpc>
              <a:defRPr sz="1400" spc="15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20" hasCustomPrompt="1"/>
          </p:nvPr>
        </p:nvSpPr>
        <p:spPr>
          <a:xfrm>
            <a:off x="336549" y="4845328"/>
            <a:ext cx="2032207" cy="12498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1" hasCustomPrompt="1"/>
          </p:nvPr>
        </p:nvSpPr>
        <p:spPr>
          <a:xfrm>
            <a:off x="2452409" y="4845328"/>
            <a:ext cx="2032207" cy="12498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22" hasCustomPrompt="1"/>
          </p:nvPr>
        </p:nvSpPr>
        <p:spPr>
          <a:xfrm>
            <a:off x="4575327" y="4845328"/>
            <a:ext cx="2032207" cy="12498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23" hasCustomPrompt="1"/>
          </p:nvPr>
        </p:nvSpPr>
        <p:spPr>
          <a:xfrm>
            <a:off x="6698243" y="4845328"/>
            <a:ext cx="2032207" cy="124985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3" name="角丸四角形 22"/>
          <p:cNvSpPr/>
          <p:nvPr userDrawn="1"/>
        </p:nvSpPr>
        <p:spPr>
          <a:xfrm>
            <a:off x="3701578" y="1328767"/>
            <a:ext cx="1740051" cy="1016000"/>
          </a:xfrm>
          <a:prstGeom prst="roundRect">
            <a:avLst>
              <a:gd name="adj" fmla="val 10000"/>
            </a:avLst>
          </a:prstGeom>
          <a:solidFill>
            <a:schemeClr val="accent1">
              <a:lumMod val="7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図プレースホルダー 7"/>
          <p:cNvSpPr>
            <a:spLocks noGrp="1"/>
          </p:cNvSpPr>
          <p:nvPr>
            <p:ph type="pic" sz="quarter" idx="49" hasCustomPrompt="1"/>
          </p:nvPr>
        </p:nvSpPr>
        <p:spPr>
          <a:xfrm>
            <a:off x="4286188" y="1456245"/>
            <a:ext cx="570831" cy="761043"/>
          </a:xfrm>
        </p:spPr>
        <p:txBody>
          <a:bodyPr>
            <a:normAutofit/>
          </a:bodyPr>
          <a:lstStyle>
            <a:lvl1pPr>
              <a:defRPr sz="800"/>
            </a:lvl1pPr>
          </a:lstStyle>
          <a:p>
            <a:r>
              <a:rPr kumimoji="1" lang="en-US" altLang="ja-JP" dirty="0"/>
              <a:t>ICON</a:t>
            </a:r>
            <a:endParaRPr kumimoji="1" lang="ja-JP" altLang="en-US" dirty="0"/>
          </a:p>
        </p:txBody>
      </p:sp>
      <p:cxnSp>
        <p:nvCxnSpPr>
          <p:cNvPr id="25" name="直線コネクタ 24"/>
          <p:cNvCxnSpPr>
            <a:stCxn id="23" idx="2"/>
            <a:endCxn id="5" idx="0"/>
          </p:cNvCxnSpPr>
          <p:nvPr userDrawn="1"/>
        </p:nvCxnSpPr>
        <p:spPr>
          <a:xfrm flipH="1">
            <a:off x="1339967" y="2344767"/>
            <a:ext cx="3231637" cy="904213"/>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23" idx="2"/>
            <a:endCxn id="6" idx="0"/>
          </p:cNvCxnSpPr>
          <p:nvPr userDrawn="1"/>
        </p:nvCxnSpPr>
        <p:spPr>
          <a:xfrm flipH="1">
            <a:off x="3467402" y="2344767"/>
            <a:ext cx="1104202" cy="904213"/>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7" idx="0"/>
            <a:endCxn id="23" idx="2"/>
          </p:cNvCxnSpPr>
          <p:nvPr userDrawn="1"/>
        </p:nvCxnSpPr>
        <p:spPr>
          <a:xfrm flipH="1" flipV="1">
            <a:off x="4571603" y="2344767"/>
            <a:ext cx="1023232" cy="904213"/>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a:stCxn id="8" idx="0"/>
            <a:endCxn id="23" idx="2"/>
          </p:cNvCxnSpPr>
          <p:nvPr userDrawn="1"/>
        </p:nvCxnSpPr>
        <p:spPr>
          <a:xfrm flipH="1" flipV="1">
            <a:off x="4571603" y="2344767"/>
            <a:ext cx="3150667" cy="904213"/>
          </a:xfrm>
          <a:prstGeom prst="line">
            <a:avLst/>
          </a:prstGeom>
          <a:ln w="28575">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035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2" presetClass="entr" presetSubtype="4" decel="10000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3000"/>
                            </p:stCondLst>
                            <p:childTnLst>
                              <p:par>
                                <p:cTn id="43" presetID="2" presetClass="entr" presetSubtype="4" decel="10000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wipe(up)">
                                      <p:cBhvr>
                                        <p:cTn id="54" dur="500"/>
                                        <p:tgtEl>
                                          <p:spTgt spid="29"/>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par>
                          <p:cTn id="62" fill="hold">
                            <p:stCondLst>
                              <p:cond delay="4500"/>
                            </p:stCondLst>
                            <p:childTnLst>
                              <p:par>
                                <p:cTn id="63" presetID="2" presetClass="entr" presetSubtype="4" decel="100000"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decel="10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par>
                          <p:cTn id="71" fill="hold">
                            <p:stCondLst>
                              <p:cond delay="5000"/>
                            </p:stCondLst>
                            <p:childTnLst>
                              <p:par>
                                <p:cTn id="72" presetID="22" presetClass="entr" presetSubtype="1" fill="hold"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up)">
                                      <p:cBhvr>
                                        <p:cTn id="74" dur="500"/>
                                        <p:tgtEl>
                                          <p:spTgt spid="32"/>
                                        </p:tgtEl>
                                      </p:cBhvr>
                                    </p:animEffect>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par>
                          <p:cTn id="82" fill="hold">
                            <p:stCondLst>
                              <p:cond delay="6000"/>
                            </p:stCondLst>
                            <p:childTnLst>
                              <p:par>
                                <p:cTn id="83" presetID="2" presetClass="entr" presetSubtype="4" decel="10000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additive="base">
                                        <p:cTn id="89" dur="500" fill="hold"/>
                                        <p:tgtEl>
                                          <p:spTgt spid="21"/>
                                        </p:tgtEl>
                                        <p:attrNameLst>
                                          <p:attrName>ppt_x</p:attrName>
                                        </p:attrNameLst>
                                      </p:cBhvr>
                                      <p:tavLst>
                                        <p:tav tm="0">
                                          <p:val>
                                            <p:strVal val="#ppt_x"/>
                                          </p:val>
                                        </p:tav>
                                        <p:tav tm="100000">
                                          <p:val>
                                            <p:strVal val="#ppt_x"/>
                                          </p:val>
                                        </p:tav>
                                      </p:tavLst>
                                    </p:anim>
                                    <p:anim calcmode="lin" valueType="num">
                                      <p:cBhvr additive="base">
                                        <p:cTn id="9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1" grpId="0"/>
      <p:bldP spid="12" grpId="0"/>
      <p:bldP spid="13" grpId="0"/>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p:tmplLst>
          <p:tmpl>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4"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3" grpId="0" animBg="1"/>
      <p:bldP spid="2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Image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11636" y="1328767"/>
            <a:ext cx="1672353" cy="3840427"/>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1"/>
          </p:cNvSpPr>
          <p:nvPr>
            <p:ph type="pic" sz="quarter" idx="13" hasCustomPrompt="1"/>
          </p:nvPr>
        </p:nvSpPr>
        <p:spPr>
          <a:xfrm>
            <a:off x="2022852" y="1328767"/>
            <a:ext cx="1672353" cy="3840427"/>
          </a:xfrm>
        </p:spPr>
        <p:txBody>
          <a:bodyPr/>
          <a:lstStyle>
            <a:lvl1pPr>
              <a:defRPr/>
            </a:lvl1pPr>
          </a:lstStyle>
          <a:p>
            <a:r>
              <a:rPr kumimoji="1" lang="en-US" altLang="ja-JP" dirty="0"/>
              <a:t>Add an image</a:t>
            </a:r>
            <a:endParaRPr kumimoji="1" lang="ja-JP" altLang="en-US" dirty="0"/>
          </a:p>
        </p:txBody>
      </p:sp>
      <p:sp>
        <p:nvSpPr>
          <p:cNvPr id="8" name="図プレースホルダー 5"/>
          <p:cNvSpPr>
            <a:spLocks noGrp="1"/>
          </p:cNvSpPr>
          <p:nvPr>
            <p:ph type="pic" sz="quarter" idx="14" hasCustomPrompt="1"/>
          </p:nvPr>
        </p:nvSpPr>
        <p:spPr>
          <a:xfrm>
            <a:off x="3734068" y="1328767"/>
            <a:ext cx="1672353" cy="3840427"/>
          </a:xfrm>
        </p:spPr>
        <p:txBody>
          <a:bodyPr/>
          <a:lstStyle>
            <a:lvl1pPr>
              <a:defRPr/>
            </a:lvl1pPr>
          </a:lstStyle>
          <a:p>
            <a:r>
              <a:rPr kumimoji="1" lang="en-US" altLang="ja-JP" dirty="0"/>
              <a:t>Add an image</a:t>
            </a:r>
            <a:endParaRPr kumimoji="1" lang="ja-JP" altLang="en-US" dirty="0"/>
          </a:p>
        </p:txBody>
      </p:sp>
      <p:sp>
        <p:nvSpPr>
          <p:cNvPr id="9" name="図プレースホルダー 5"/>
          <p:cNvSpPr>
            <a:spLocks noGrp="1"/>
          </p:cNvSpPr>
          <p:nvPr>
            <p:ph type="pic" sz="quarter" idx="15" hasCustomPrompt="1"/>
          </p:nvPr>
        </p:nvSpPr>
        <p:spPr>
          <a:xfrm>
            <a:off x="5445285" y="1328767"/>
            <a:ext cx="1672353" cy="3840427"/>
          </a:xfrm>
        </p:spPr>
        <p:txBody>
          <a:bodyPr/>
          <a:lstStyle>
            <a:lvl1pPr>
              <a:defRPr/>
            </a:lvl1pPr>
          </a:lstStyle>
          <a:p>
            <a:r>
              <a:rPr kumimoji="1" lang="en-US" altLang="ja-JP" dirty="0"/>
              <a:t>Add an image</a:t>
            </a:r>
            <a:endParaRPr kumimoji="1" lang="ja-JP" altLang="en-US" dirty="0"/>
          </a:p>
        </p:txBody>
      </p:sp>
      <p:sp>
        <p:nvSpPr>
          <p:cNvPr id="10" name="図プレースホルダー 5"/>
          <p:cNvSpPr>
            <a:spLocks noGrp="1"/>
          </p:cNvSpPr>
          <p:nvPr>
            <p:ph type="pic" sz="quarter" idx="16" hasCustomPrompt="1"/>
          </p:nvPr>
        </p:nvSpPr>
        <p:spPr>
          <a:xfrm>
            <a:off x="7156500" y="1328767"/>
            <a:ext cx="1672353" cy="3840427"/>
          </a:xfrm>
        </p:spPr>
        <p:txBody>
          <a:bodyPr/>
          <a:lstStyle>
            <a:lvl1pPr>
              <a:defRPr/>
            </a:lvl1pPr>
          </a:lstStyle>
          <a:p>
            <a:r>
              <a:rPr kumimoji="1" lang="en-US" altLang="ja-JP" dirty="0"/>
              <a:t>Add an image</a:t>
            </a:r>
            <a:endParaRPr kumimoji="1" lang="ja-JP" altLang="en-US" dirty="0"/>
          </a:p>
        </p:txBody>
      </p:sp>
      <p:sp>
        <p:nvSpPr>
          <p:cNvPr id="15" name="図プレースホルダー 14"/>
          <p:cNvSpPr>
            <a:spLocks noGrp="1"/>
          </p:cNvSpPr>
          <p:nvPr>
            <p:ph type="pic" sz="quarter" idx="33" hasCustomPrompt="1"/>
          </p:nvPr>
        </p:nvSpPr>
        <p:spPr>
          <a:xfrm>
            <a:off x="704449" y="4809153"/>
            <a:ext cx="1279539" cy="361859"/>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テキスト プレースホルダー 11"/>
          <p:cNvSpPr>
            <a:spLocks noGrp="1"/>
          </p:cNvSpPr>
          <p:nvPr>
            <p:ph type="body" sz="quarter" idx="32" hasCustomPrompt="1"/>
          </p:nvPr>
        </p:nvSpPr>
        <p:spPr>
          <a:xfrm>
            <a:off x="1477638" y="5349214"/>
            <a:ext cx="6188725" cy="870097"/>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16" name="図プレースホルダー 14"/>
          <p:cNvSpPr>
            <a:spLocks noGrp="1"/>
          </p:cNvSpPr>
          <p:nvPr>
            <p:ph type="pic" sz="quarter" idx="34" hasCustomPrompt="1"/>
          </p:nvPr>
        </p:nvSpPr>
        <p:spPr>
          <a:xfrm>
            <a:off x="2415666" y="4809153"/>
            <a:ext cx="1279539" cy="361859"/>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7" name="図プレースホルダー 14"/>
          <p:cNvSpPr>
            <a:spLocks noGrp="1"/>
          </p:cNvSpPr>
          <p:nvPr>
            <p:ph type="pic" sz="quarter" idx="35" hasCustomPrompt="1"/>
          </p:nvPr>
        </p:nvSpPr>
        <p:spPr>
          <a:xfrm>
            <a:off x="4126882" y="4809153"/>
            <a:ext cx="1279539" cy="361859"/>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8" name="図プレースホルダー 14"/>
          <p:cNvSpPr>
            <a:spLocks noGrp="1"/>
          </p:cNvSpPr>
          <p:nvPr>
            <p:ph type="pic" sz="quarter" idx="36" hasCustomPrompt="1"/>
          </p:nvPr>
        </p:nvSpPr>
        <p:spPr>
          <a:xfrm>
            <a:off x="5838099" y="4809153"/>
            <a:ext cx="1279539" cy="361859"/>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
        <p:nvSpPr>
          <p:cNvPr id="19" name="図プレースホルダー 14"/>
          <p:cNvSpPr>
            <a:spLocks noGrp="1"/>
          </p:cNvSpPr>
          <p:nvPr>
            <p:ph type="pic" sz="quarter" idx="37" hasCustomPrompt="1"/>
          </p:nvPr>
        </p:nvSpPr>
        <p:spPr>
          <a:xfrm>
            <a:off x="7549314" y="4809153"/>
            <a:ext cx="1279539" cy="361859"/>
          </a:xfrm>
          <a:custGeom>
            <a:avLst/>
            <a:gdLst/>
            <a:ahLst/>
            <a:cxnLst/>
            <a:rect l="l" t="t" r="r" b="b"/>
            <a:pathLst>
              <a:path w="1710190" h="362768">
                <a:moveTo>
                  <a:pt x="1710190" y="0"/>
                </a:moveTo>
                <a:lnTo>
                  <a:pt x="1710190" y="362768"/>
                </a:lnTo>
                <a:lnTo>
                  <a:pt x="0" y="362768"/>
                </a:lnTo>
                <a:close/>
              </a:path>
            </a:pathLst>
          </a:custGeom>
          <a:solidFill>
            <a:schemeClr val="accent1">
              <a:alpha val="50000"/>
            </a:schemeClr>
          </a:solidFill>
        </p:spPr>
        <p:txBody>
          <a:bodyPr/>
          <a:lstStyle/>
          <a:p>
            <a:r>
              <a:rPr kumimoji="1" lang="en-US" altLang="ja-JP" dirty="0"/>
              <a:t> </a:t>
            </a:r>
            <a:endParaRPr kumimoji="1" lang="ja-JP" altLang="en-US" dirty="0"/>
          </a:p>
        </p:txBody>
      </p:sp>
    </p:spTree>
    <p:extLst>
      <p:ext uri="{BB962C8B-B14F-4D97-AF65-F5344CB8AC3E}">
        <p14:creationId xmlns="" xmlns:p14="http://schemas.microsoft.com/office/powerpoint/2010/main" val="135708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2500"/>
                            </p:stCondLst>
                            <p:childTnLst>
                              <p:par>
                                <p:cTn id="40" presetID="2" presetClass="entr" presetSubtype="4" decel="100000" fill="hold" grpId="0" nodeType="afterEffect">
                                  <p:stCondLst>
                                    <p:cond delay="50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5" grpId="0" animBg="1"/>
      <p:bldP spid="11" grpId="0"/>
      <p:bldP spid="16" grpId="0" animBg="1"/>
      <p:bldP spid="17" grpId="0" animBg="1"/>
      <p:bldP spid="18" grpId="0" animBg="1"/>
      <p:bldP spid="19"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二等辺三角形 25"/>
          <p:cNvSpPr/>
          <p:nvPr userDrawn="1"/>
        </p:nvSpPr>
        <p:spPr>
          <a:xfrm>
            <a:off x="728158" y="1448781"/>
            <a:ext cx="3941880" cy="4530503"/>
          </a:xfrm>
          <a:custGeom>
            <a:avLst/>
            <a:gdLst/>
            <a:ahLst/>
            <a:cxnLst/>
            <a:rect l="l" t="t" r="r" b="b"/>
            <a:pathLst>
              <a:path w="7883076" h="6795755">
                <a:moveTo>
                  <a:pt x="1" y="6795754"/>
                </a:moveTo>
                <a:lnTo>
                  <a:pt x="7883075" y="6795754"/>
                </a:lnTo>
                <a:lnTo>
                  <a:pt x="7883076" y="6795755"/>
                </a:lnTo>
                <a:lnTo>
                  <a:pt x="0" y="6795755"/>
                </a:lnTo>
                <a:close/>
                <a:moveTo>
                  <a:pt x="978756" y="5108245"/>
                </a:moveTo>
                <a:lnTo>
                  <a:pt x="6904320" y="5108245"/>
                </a:lnTo>
                <a:lnTo>
                  <a:pt x="7856558" y="6750035"/>
                </a:lnTo>
                <a:lnTo>
                  <a:pt x="26518" y="6750035"/>
                </a:lnTo>
                <a:close/>
                <a:moveTo>
                  <a:pt x="1957511" y="3420736"/>
                </a:moveTo>
                <a:lnTo>
                  <a:pt x="5925565" y="3420736"/>
                </a:lnTo>
                <a:lnTo>
                  <a:pt x="6877803" y="5062526"/>
                </a:lnTo>
                <a:lnTo>
                  <a:pt x="1005273" y="5062526"/>
                </a:lnTo>
                <a:close/>
                <a:moveTo>
                  <a:pt x="2936267" y="1733227"/>
                </a:moveTo>
                <a:lnTo>
                  <a:pt x="4946810" y="1733227"/>
                </a:lnTo>
                <a:lnTo>
                  <a:pt x="5899048" y="3375017"/>
                </a:lnTo>
                <a:lnTo>
                  <a:pt x="1984028" y="3375017"/>
                </a:lnTo>
                <a:close/>
                <a:moveTo>
                  <a:pt x="3941538" y="0"/>
                </a:moveTo>
                <a:lnTo>
                  <a:pt x="4920293" y="1687508"/>
                </a:lnTo>
                <a:lnTo>
                  <a:pt x="2962784" y="1687508"/>
                </a:ln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平行四辺形 5"/>
          <p:cNvSpPr/>
          <p:nvPr userDrawn="1"/>
        </p:nvSpPr>
        <p:spPr>
          <a:xfrm flipH="1">
            <a:off x="2699099" y="1448781"/>
            <a:ext cx="3935175" cy="112297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平行四辺形 6"/>
          <p:cNvSpPr/>
          <p:nvPr userDrawn="1"/>
        </p:nvSpPr>
        <p:spPr>
          <a:xfrm flipH="1">
            <a:off x="3199611" y="2603501"/>
            <a:ext cx="3935175" cy="109122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平行四辺形 7"/>
          <p:cNvSpPr/>
          <p:nvPr userDrawn="1"/>
        </p:nvSpPr>
        <p:spPr>
          <a:xfrm flipH="1">
            <a:off x="3690872" y="3730965"/>
            <a:ext cx="3935175" cy="109122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平行四辺形 8"/>
          <p:cNvSpPr/>
          <p:nvPr userDrawn="1"/>
        </p:nvSpPr>
        <p:spPr>
          <a:xfrm flipH="1">
            <a:off x="4179864" y="4857031"/>
            <a:ext cx="3935175" cy="1091220"/>
          </a:xfrm>
          <a:prstGeom prst="parallelogram">
            <a:avLst>
              <a:gd name="adj" fmla="val 58019"/>
            </a:avLst>
          </a:prstGeom>
          <a:solidFill>
            <a:schemeClr val="bg1">
              <a:lumMod val="95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テキスト プレースホルダー 11"/>
          <p:cNvSpPr>
            <a:spLocks noGrp="1"/>
          </p:cNvSpPr>
          <p:nvPr>
            <p:ph type="body" sz="quarter" idx="16" hasCustomPrompt="1"/>
          </p:nvPr>
        </p:nvSpPr>
        <p:spPr>
          <a:xfrm>
            <a:off x="2070394" y="3191444"/>
            <a:ext cx="1257409" cy="480053"/>
          </a:xfrm>
        </p:spPr>
        <p:txBody>
          <a:bodyPr anchor="ctr">
            <a:noAutofit/>
          </a:bodyPr>
          <a:lstStyle>
            <a:lvl1pPr algn="ctr">
              <a:lnSpc>
                <a:spcPct val="120000"/>
              </a:lnSpc>
              <a:defRPr sz="1200" spc="0">
                <a:solidFill>
                  <a:schemeClr val="bg1"/>
                </a:solidFill>
                <a:latin typeface="+mj-lt"/>
              </a:defRPr>
            </a:lvl1pPr>
          </a:lstStyle>
          <a:p>
            <a:pPr lvl="0"/>
            <a:r>
              <a:rPr lang="en-US" altLang="ja-JP" dirty="0"/>
              <a:t>TEXT HERE</a:t>
            </a:r>
            <a:endParaRPr lang="en-US" dirty="0"/>
          </a:p>
        </p:txBody>
      </p:sp>
      <p:sp>
        <p:nvSpPr>
          <p:cNvPr id="11" name="テキスト プレースホルダー 11"/>
          <p:cNvSpPr>
            <a:spLocks noGrp="1"/>
          </p:cNvSpPr>
          <p:nvPr>
            <p:ph type="body" sz="quarter" idx="17" hasCustomPrompt="1"/>
          </p:nvPr>
        </p:nvSpPr>
        <p:spPr>
          <a:xfrm>
            <a:off x="2365694" y="2069154"/>
            <a:ext cx="666808" cy="480053"/>
          </a:xfrm>
        </p:spPr>
        <p:txBody>
          <a:bodyPr anchor="ctr">
            <a:noAutofit/>
          </a:bodyPr>
          <a:lstStyle>
            <a:lvl1pPr algn="ctr">
              <a:lnSpc>
                <a:spcPct val="120000"/>
              </a:lnSpc>
              <a:defRPr sz="1200" spc="0">
                <a:solidFill>
                  <a:schemeClr val="bg1"/>
                </a:solidFill>
                <a:latin typeface="+mj-lt"/>
              </a:defRPr>
            </a:lvl1pPr>
          </a:lstStyle>
          <a:p>
            <a:pPr lvl="0"/>
            <a:r>
              <a:rPr lang="en-US" altLang="ja-JP" dirty="0"/>
              <a:t>WORD</a:t>
            </a:r>
            <a:endParaRPr lang="en-US" dirty="0"/>
          </a:p>
        </p:txBody>
      </p:sp>
      <p:sp>
        <p:nvSpPr>
          <p:cNvPr id="12" name="テキスト プレースホルダー 11"/>
          <p:cNvSpPr>
            <a:spLocks noGrp="1"/>
          </p:cNvSpPr>
          <p:nvPr>
            <p:ph type="body" sz="quarter" idx="18" hasCustomPrompt="1"/>
          </p:nvPr>
        </p:nvSpPr>
        <p:spPr>
          <a:xfrm>
            <a:off x="1506362" y="4310442"/>
            <a:ext cx="2385472" cy="480053"/>
          </a:xfrm>
        </p:spPr>
        <p:txBody>
          <a:bodyPr anchor="ctr">
            <a:noAutofit/>
          </a:bodyPr>
          <a:lstStyle>
            <a:lvl1pPr algn="ctr">
              <a:lnSpc>
                <a:spcPct val="120000"/>
              </a:lnSpc>
              <a:defRPr sz="1200" spc="0">
                <a:solidFill>
                  <a:schemeClr val="bg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19" hasCustomPrompt="1"/>
          </p:nvPr>
        </p:nvSpPr>
        <p:spPr>
          <a:xfrm>
            <a:off x="1506362" y="5467708"/>
            <a:ext cx="2385472" cy="480053"/>
          </a:xfrm>
        </p:spPr>
        <p:txBody>
          <a:bodyPr anchor="ctr">
            <a:noAutofit/>
          </a:bodyPr>
          <a:lstStyle>
            <a:lvl1pPr algn="ctr">
              <a:lnSpc>
                <a:spcPct val="120000"/>
              </a:lnSpc>
              <a:defRPr sz="1200" spc="0">
                <a:solidFill>
                  <a:schemeClr val="bg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20" hasCustomPrompt="1"/>
          </p:nvPr>
        </p:nvSpPr>
        <p:spPr>
          <a:xfrm>
            <a:off x="3289246" y="1538790"/>
            <a:ext cx="2768048" cy="960107"/>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21" hasCustomPrompt="1"/>
          </p:nvPr>
        </p:nvSpPr>
        <p:spPr>
          <a:xfrm>
            <a:off x="3761839" y="2678917"/>
            <a:ext cx="2768048" cy="960107"/>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22" hasCustomPrompt="1"/>
          </p:nvPr>
        </p:nvSpPr>
        <p:spPr>
          <a:xfrm>
            <a:off x="4274435" y="3789040"/>
            <a:ext cx="2768048" cy="960107"/>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23" hasCustomPrompt="1"/>
          </p:nvPr>
        </p:nvSpPr>
        <p:spPr>
          <a:xfrm>
            <a:off x="4729531" y="4922588"/>
            <a:ext cx="2768048" cy="960107"/>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76566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500"/>
                                        <p:tgtEl>
                                          <p:spTgt spid="11">
                                            <p:txEl>
                                              <p:pRg st="0" end="0"/>
                                            </p:txEl>
                                          </p:spTgt>
                                        </p:tgtEl>
                                      </p:cBhvr>
                                    </p:animEffect>
                                  </p:childTnLst>
                                </p:cTn>
                              </p:par>
                            </p:childTnLst>
                          </p:cTn>
                        </p:par>
                        <p:par>
                          <p:cTn id="20" fill="hold">
                            <p:stCondLst>
                              <p:cond delay="900"/>
                            </p:stCondLst>
                            <p:childTnLst>
                              <p:par>
                                <p:cTn id="21" presetID="22" presetClass="entr" presetSubtype="8"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1650"/>
                            </p:stCondLst>
                            <p:childTnLst>
                              <p:par>
                                <p:cTn id="28" presetID="22" presetClass="entr" presetSubtype="8" fill="hold" grpId="0" nodeType="afterEffect">
                                  <p:stCondLst>
                                    <p:cond delay="50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650"/>
                            </p:stCondLst>
                            <p:childTnLst>
                              <p:par>
                                <p:cTn id="35" presetID="22" presetClass="entr" presetSubtype="8" fill="hold" grpId="0" nodeType="afterEffect">
                                  <p:stCondLst>
                                    <p:cond delay="5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22" presetClass="entr" presetSubtype="8" fill="hold" grpId="0" nodeType="withEffect">
                                  <p:stCondLst>
                                    <p:cond delay="50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650"/>
                            </p:stCondLst>
                            <p:childTnLst>
                              <p:par>
                                <p:cTn id="42" presetID="22" presetClass="entr" presetSubtype="8" fill="hold" grpId="0" nodeType="afterEffect">
                                  <p:stCondLst>
                                    <p:cond delay="50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par>
                                <p:cTn id="45" presetID="22" presetClass="entr" presetSubtype="8" fill="hold" grpId="0"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build="p">
        <p:tmplLst>
          <p:tmpl lvl="1">
            <p:tnLst>
              <p:par>
                <p:cTn presetID="10" presetClass="entr" presetSubtype="0" fill="hold" nodeType="withEffect">
                  <p:stCondLst>
                    <p:cond delay="3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4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tmplLst>
          <p:tmpl>
            <p:tnLst>
              <p:par>
                <p:cTn presetID="22" presetClass="entr" presetSubtype="8"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22" presetClass="entr" presetSubtype="8"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22" presetClass="entr" presetSubtype="8"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正方形/長方形 4"/>
          <p:cNvSpPr/>
          <p:nvPr userDrawn="1"/>
        </p:nvSpPr>
        <p:spPr>
          <a:xfrm>
            <a:off x="1" y="2685831"/>
            <a:ext cx="5472178" cy="510055"/>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平行四辺形 5"/>
          <p:cNvSpPr/>
          <p:nvPr userDrawn="1"/>
        </p:nvSpPr>
        <p:spPr>
          <a:xfrm rot="9000000">
            <a:off x="3457424" y="3403692"/>
            <a:ext cx="2252828" cy="450665"/>
          </a:xfrm>
          <a:prstGeom prst="parallelogram">
            <a:avLst>
              <a:gd name="adj" fmla="val 5804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3691945" y="4055739"/>
            <a:ext cx="5452055" cy="520800"/>
          </a:xfrm>
          <a:prstGeom prst="rect">
            <a:avLst/>
          </a:prstGeom>
          <a:solidFill>
            <a:schemeClr val="bg1">
              <a:lumMod val="9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テキスト プレースホルダー 11"/>
          <p:cNvSpPr>
            <a:spLocks noGrp="1"/>
          </p:cNvSpPr>
          <p:nvPr>
            <p:ph type="body" sz="quarter" idx="24" hasCustomPrompt="1"/>
          </p:nvPr>
        </p:nvSpPr>
        <p:spPr>
          <a:xfrm>
            <a:off x="431181" y="2649400"/>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endParaRPr lang="en-US" dirty="0"/>
          </a:p>
        </p:txBody>
      </p:sp>
      <p:sp>
        <p:nvSpPr>
          <p:cNvPr id="9" name="テキスト プレースホルダー 11"/>
          <p:cNvSpPr>
            <a:spLocks noGrp="1"/>
          </p:cNvSpPr>
          <p:nvPr>
            <p:ph type="body" sz="quarter" idx="25" hasCustomPrompt="1"/>
          </p:nvPr>
        </p:nvSpPr>
        <p:spPr>
          <a:xfrm>
            <a:off x="1954949" y="2649400"/>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p>
        </p:txBody>
      </p:sp>
      <p:sp>
        <p:nvSpPr>
          <p:cNvPr id="10" name="テキスト プレースホルダー 11"/>
          <p:cNvSpPr>
            <a:spLocks noGrp="1"/>
          </p:cNvSpPr>
          <p:nvPr>
            <p:ph type="body" sz="quarter" idx="26" hasCustomPrompt="1"/>
          </p:nvPr>
        </p:nvSpPr>
        <p:spPr>
          <a:xfrm>
            <a:off x="3478717" y="2649400"/>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p>
        </p:txBody>
      </p:sp>
      <p:sp>
        <p:nvSpPr>
          <p:cNvPr id="11" name="テキスト プレースホルダー 11"/>
          <p:cNvSpPr>
            <a:spLocks noGrp="1"/>
          </p:cNvSpPr>
          <p:nvPr>
            <p:ph type="body" sz="quarter" idx="27" hasCustomPrompt="1"/>
          </p:nvPr>
        </p:nvSpPr>
        <p:spPr>
          <a:xfrm>
            <a:off x="4279443" y="4033148"/>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p>
        </p:txBody>
      </p:sp>
      <p:sp>
        <p:nvSpPr>
          <p:cNvPr id="12" name="テキスト プレースホルダー 11"/>
          <p:cNvSpPr>
            <a:spLocks noGrp="1"/>
          </p:cNvSpPr>
          <p:nvPr>
            <p:ph type="body" sz="quarter" idx="28" hasCustomPrompt="1"/>
          </p:nvPr>
        </p:nvSpPr>
        <p:spPr>
          <a:xfrm>
            <a:off x="5803211" y="4033148"/>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p>
        </p:txBody>
      </p:sp>
      <p:sp>
        <p:nvSpPr>
          <p:cNvPr id="13" name="テキスト プレースホルダー 11"/>
          <p:cNvSpPr>
            <a:spLocks noGrp="1"/>
          </p:cNvSpPr>
          <p:nvPr>
            <p:ph type="body" sz="quarter" idx="29" hasCustomPrompt="1"/>
          </p:nvPr>
        </p:nvSpPr>
        <p:spPr>
          <a:xfrm>
            <a:off x="7326979" y="4033148"/>
            <a:ext cx="1385840" cy="565983"/>
          </a:xfrm>
        </p:spPr>
        <p:txBody>
          <a:bodyPr anchor="ctr">
            <a:noAutofit/>
          </a:bodyPr>
          <a:lstStyle>
            <a:lvl1pPr algn="ctr">
              <a:spcBef>
                <a:spcPts val="0"/>
              </a:spcBef>
              <a:defRPr sz="1400" spc="150">
                <a:solidFill>
                  <a:schemeClr val="accent1"/>
                </a:solidFill>
                <a:latin typeface="+mj-lt"/>
              </a:defRPr>
            </a:lvl1pPr>
          </a:lstStyle>
          <a:p>
            <a:pPr lvl="0"/>
            <a:r>
              <a:rPr lang="en-US" altLang="ja-JP" dirty="0"/>
              <a:t>WORD</a:t>
            </a:r>
          </a:p>
        </p:txBody>
      </p:sp>
      <p:grpSp>
        <p:nvGrpSpPr>
          <p:cNvPr id="16" name="グループ化 15"/>
          <p:cNvGrpSpPr/>
          <p:nvPr userDrawn="1"/>
        </p:nvGrpSpPr>
        <p:grpSpPr>
          <a:xfrm>
            <a:off x="408676" y="1508788"/>
            <a:ext cx="1462789" cy="1137801"/>
            <a:chOff x="817281" y="2038155"/>
            <a:chExt cx="2925325" cy="1706701"/>
          </a:xfrm>
          <a:solidFill>
            <a:schemeClr val="accent1">
              <a:lumMod val="20000"/>
              <a:lumOff val="80000"/>
            </a:schemeClr>
          </a:solidFill>
        </p:grpSpPr>
        <p:sp>
          <p:nvSpPr>
            <p:cNvPr id="14" name="正方形/長方形 13"/>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二等辺三角形 14"/>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7" name="テキスト プレースホルダー 11"/>
          <p:cNvSpPr>
            <a:spLocks noGrp="1"/>
          </p:cNvSpPr>
          <p:nvPr>
            <p:ph type="body" sz="quarter" idx="20" hasCustomPrompt="1"/>
          </p:nvPr>
        </p:nvSpPr>
        <p:spPr>
          <a:xfrm>
            <a:off x="453685" y="1568793"/>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18" name="グループ化 17"/>
          <p:cNvGrpSpPr/>
          <p:nvPr userDrawn="1"/>
        </p:nvGrpSpPr>
        <p:grpSpPr>
          <a:xfrm>
            <a:off x="1947672" y="1504838"/>
            <a:ext cx="1462789" cy="1137801"/>
            <a:chOff x="817281" y="2038155"/>
            <a:chExt cx="2925325" cy="1706701"/>
          </a:xfrm>
          <a:solidFill>
            <a:schemeClr val="accent1">
              <a:lumMod val="20000"/>
              <a:lumOff val="80000"/>
            </a:schemeClr>
          </a:solidFill>
        </p:grpSpPr>
        <p:sp>
          <p:nvSpPr>
            <p:cNvPr id="19" name="正方形/長方形 18"/>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二等辺三角形 19"/>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1" name="テキスト プレースホルダー 11"/>
          <p:cNvSpPr>
            <a:spLocks noGrp="1"/>
          </p:cNvSpPr>
          <p:nvPr>
            <p:ph type="body" sz="quarter" idx="30" hasCustomPrompt="1"/>
          </p:nvPr>
        </p:nvSpPr>
        <p:spPr>
          <a:xfrm>
            <a:off x="1992681" y="1564844"/>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22" name="グループ化 21"/>
          <p:cNvGrpSpPr/>
          <p:nvPr userDrawn="1"/>
        </p:nvGrpSpPr>
        <p:grpSpPr>
          <a:xfrm>
            <a:off x="3486669" y="1511114"/>
            <a:ext cx="1462789" cy="1137801"/>
            <a:chOff x="817281" y="2038155"/>
            <a:chExt cx="2925325" cy="1706701"/>
          </a:xfrm>
          <a:solidFill>
            <a:schemeClr val="accent1">
              <a:lumMod val="20000"/>
              <a:lumOff val="80000"/>
            </a:schemeClr>
          </a:solidFill>
        </p:grpSpPr>
        <p:sp>
          <p:nvSpPr>
            <p:cNvPr id="23" name="正方形/長方形 22"/>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二等辺三角形 23"/>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5" name="テキスト プレースホルダー 11"/>
          <p:cNvSpPr>
            <a:spLocks noGrp="1"/>
          </p:cNvSpPr>
          <p:nvPr>
            <p:ph type="body" sz="quarter" idx="31" hasCustomPrompt="1"/>
          </p:nvPr>
        </p:nvSpPr>
        <p:spPr>
          <a:xfrm>
            <a:off x="3531677" y="1571120"/>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26" name="グループ化 25"/>
          <p:cNvGrpSpPr/>
          <p:nvPr userDrawn="1"/>
        </p:nvGrpSpPr>
        <p:grpSpPr>
          <a:xfrm rot="10800000">
            <a:off x="4262056" y="4629134"/>
            <a:ext cx="1462789" cy="1137801"/>
            <a:chOff x="817281" y="2038155"/>
            <a:chExt cx="2925325" cy="1706701"/>
          </a:xfrm>
          <a:solidFill>
            <a:schemeClr val="accent1">
              <a:lumMod val="20000"/>
              <a:lumOff val="80000"/>
            </a:schemeClr>
          </a:solidFill>
        </p:grpSpPr>
        <p:sp>
          <p:nvSpPr>
            <p:cNvPr id="27" name="正方形/長方形 26"/>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二等辺三角形 27"/>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9" name="テキスト プレースホルダー 11"/>
          <p:cNvSpPr>
            <a:spLocks noGrp="1"/>
          </p:cNvSpPr>
          <p:nvPr>
            <p:ph type="body" sz="quarter" idx="32" hasCustomPrompt="1"/>
          </p:nvPr>
        </p:nvSpPr>
        <p:spPr>
          <a:xfrm>
            <a:off x="4307064" y="4839157"/>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30" name="グループ化 29"/>
          <p:cNvGrpSpPr/>
          <p:nvPr userDrawn="1"/>
        </p:nvGrpSpPr>
        <p:grpSpPr>
          <a:xfrm rot="10800000">
            <a:off x="5801052" y="4625184"/>
            <a:ext cx="1462789" cy="1137801"/>
            <a:chOff x="817281" y="2038155"/>
            <a:chExt cx="2925325" cy="1706701"/>
          </a:xfrm>
          <a:solidFill>
            <a:schemeClr val="accent1">
              <a:lumMod val="20000"/>
              <a:lumOff val="80000"/>
            </a:schemeClr>
          </a:solidFill>
        </p:grpSpPr>
        <p:sp>
          <p:nvSpPr>
            <p:cNvPr id="31" name="正方形/長方形 30"/>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二等辺三角形 31"/>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33" name="テキスト プレースホルダー 11"/>
          <p:cNvSpPr>
            <a:spLocks noGrp="1"/>
          </p:cNvSpPr>
          <p:nvPr>
            <p:ph type="body" sz="quarter" idx="33" hasCustomPrompt="1"/>
          </p:nvPr>
        </p:nvSpPr>
        <p:spPr>
          <a:xfrm>
            <a:off x="5846060" y="4835207"/>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34" name="グループ化 33"/>
          <p:cNvGrpSpPr/>
          <p:nvPr userDrawn="1"/>
        </p:nvGrpSpPr>
        <p:grpSpPr>
          <a:xfrm rot="10800000">
            <a:off x="7340048" y="4631460"/>
            <a:ext cx="1462789" cy="1137801"/>
            <a:chOff x="817281" y="2038155"/>
            <a:chExt cx="2925325" cy="1706701"/>
          </a:xfrm>
          <a:solidFill>
            <a:schemeClr val="accent1">
              <a:lumMod val="20000"/>
              <a:lumOff val="80000"/>
            </a:schemeClr>
          </a:solidFill>
        </p:grpSpPr>
        <p:sp>
          <p:nvSpPr>
            <p:cNvPr id="35" name="正方形/長方形 34"/>
            <p:cNvSpPr/>
            <p:nvPr userDrawn="1"/>
          </p:nvSpPr>
          <p:spPr>
            <a:xfrm>
              <a:off x="817281" y="2038155"/>
              <a:ext cx="2925325" cy="1485165"/>
            </a:xfrm>
            <a:prstGeom prst="rect">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6" name="二等辺三角形 35"/>
            <p:cNvSpPr/>
            <p:nvPr userDrawn="1"/>
          </p:nvSpPr>
          <p:spPr>
            <a:xfrm rot="10800000">
              <a:off x="2022961" y="3301784"/>
              <a:ext cx="513963" cy="443072"/>
            </a:xfrm>
            <a:prstGeom prst="triangle">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37" name="テキスト プレースホルダー 11"/>
          <p:cNvSpPr>
            <a:spLocks noGrp="1"/>
          </p:cNvSpPr>
          <p:nvPr>
            <p:ph type="body" sz="quarter" idx="34" hasCustomPrompt="1"/>
          </p:nvPr>
        </p:nvSpPr>
        <p:spPr>
          <a:xfrm>
            <a:off x="7385056" y="4841483"/>
            <a:ext cx="1350268" cy="840093"/>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38" name="テキスト プレースホルダー 11"/>
          <p:cNvSpPr>
            <a:spLocks noGrp="1"/>
          </p:cNvSpPr>
          <p:nvPr>
            <p:ph type="body" sz="quarter" idx="35" hasCustomPrompt="1"/>
          </p:nvPr>
        </p:nvSpPr>
        <p:spPr>
          <a:xfrm>
            <a:off x="371602" y="3896092"/>
            <a:ext cx="3115066" cy="1873168"/>
          </a:xfrm>
        </p:spPr>
        <p:txBody>
          <a:bodyPr anchor="b">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95299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 presetClass="entr" presetSubtype="8"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8" decel="100000" fill="hold" grpId="0" nodeType="afterEffect">
                                  <p:stCondLst>
                                    <p:cond delay="500"/>
                                  </p:stCondLst>
                                  <p:childTnLst>
                                    <p:set>
                                      <p:cBhvr>
                                        <p:cTn id="31" dur="1" fill="hold">
                                          <p:stCondLst>
                                            <p:cond delay="0"/>
                                          </p:stCondLst>
                                        </p:cTn>
                                        <p:tgtEl>
                                          <p:spTgt spid="9">
                                            <p:txEl>
                                              <p:pRg st="0" end="0"/>
                                            </p:txEl>
                                          </p:spTgt>
                                        </p:tgtEl>
                                        <p:attrNameLst>
                                          <p:attrName>style.visibility</p:attrName>
                                        </p:attrNameLst>
                                      </p:cBhvr>
                                      <p:to>
                                        <p:strVal val="visible"/>
                                      </p:to>
                                    </p:set>
                                    <p:anim calcmode="lin" valueType="num">
                                      <p:cBhvr additive="base">
                                        <p:cTn id="32"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9">
                                            <p:txEl>
                                              <p:pRg st="0" end="0"/>
                                            </p:txEl>
                                          </p:spTgt>
                                        </p:tgtEl>
                                        <p:attrNameLst>
                                          <p:attrName>ppt_y</p:attrName>
                                        </p:attrNameLst>
                                      </p:cBhvr>
                                      <p:tavLst>
                                        <p:tav tm="0">
                                          <p:val>
                                            <p:strVal val="#ppt_y"/>
                                          </p:val>
                                        </p:tav>
                                        <p:tav tm="100000">
                                          <p:val>
                                            <p:strVal val="#ppt_y"/>
                                          </p:val>
                                        </p:tav>
                                      </p:tavLst>
                                    </p:anim>
                                  </p:childTnLst>
                                </p:cTn>
                              </p:par>
                              <p:par>
                                <p:cTn id="34" presetID="2" presetClass="entr" presetSubtype="1" decel="100000"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3000"/>
                            </p:stCondLst>
                            <p:childTnLst>
                              <p:par>
                                <p:cTn id="43" presetID="2" presetClass="entr" presetSubtype="8" decel="100000" fill="hold" grpId="0" nodeType="afterEffect">
                                  <p:stCondLst>
                                    <p:cond delay="50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1" decel="100000" fill="hold"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0-#ppt_h/2"/>
                                          </p:val>
                                        </p:tav>
                                        <p:tav tm="100000">
                                          <p:val>
                                            <p:strVal val="#ppt_y"/>
                                          </p:val>
                                        </p:tav>
                                      </p:tavLst>
                                    </p:anim>
                                  </p:childTnLst>
                                </p:cTn>
                              </p:par>
                            </p:childTnLst>
                          </p:cTn>
                        </p:par>
                        <p:par>
                          <p:cTn id="55" fill="hold">
                            <p:stCondLst>
                              <p:cond delay="4000"/>
                            </p:stCondLst>
                            <p:childTnLst>
                              <p:par>
                                <p:cTn id="56" presetID="2" presetClass="entr" presetSubtype="2" decel="100000" fill="hold" grpId="0" nodeType="afterEffect">
                                  <p:stCondLst>
                                    <p:cond delay="500"/>
                                  </p:stCondLst>
                                  <p:childTnLst>
                                    <p:set>
                                      <p:cBhvr>
                                        <p:cTn id="57" dur="1" fill="hold">
                                          <p:stCondLst>
                                            <p:cond delay="0"/>
                                          </p:stCondLst>
                                        </p:cTn>
                                        <p:tgtEl>
                                          <p:spTgt spid="11">
                                            <p:txEl>
                                              <p:pRg st="0" end="0"/>
                                            </p:txEl>
                                          </p:spTgt>
                                        </p:tgtEl>
                                        <p:attrNameLst>
                                          <p:attrName>style.visibility</p:attrName>
                                        </p:attrNameLst>
                                      </p:cBhvr>
                                      <p:to>
                                        <p:strVal val="visible"/>
                                      </p:to>
                                    </p:set>
                                    <p:anim calcmode="lin" valueType="num">
                                      <p:cBhvr additive="base">
                                        <p:cTn id="58"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9" dur="500" fill="hold"/>
                                        <p:tgtEl>
                                          <p:spTgt spid="11">
                                            <p:txEl>
                                              <p:pRg st="0" end="0"/>
                                            </p:txEl>
                                          </p:spTgt>
                                        </p:tgtEl>
                                        <p:attrNameLst>
                                          <p:attrName>ppt_y</p:attrName>
                                        </p:attrNameLst>
                                      </p:cBhvr>
                                      <p:tavLst>
                                        <p:tav tm="0">
                                          <p:val>
                                            <p:strVal val="#ppt_y"/>
                                          </p:val>
                                        </p:tav>
                                        <p:tav tm="100000">
                                          <p:val>
                                            <p:strVal val="#ppt_y"/>
                                          </p:val>
                                        </p:tav>
                                      </p:tavLst>
                                    </p:anim>
                                  </p:childTnLst>
                                </p:cTn>
                              </p:par>
                              <p:par>
                                <p:cTn id="60" presetID="2" presetClass="entr" presetSubtype="4" decel="100000" fill="hold" nodeType="withEffect">
                                  <p:stCondLst>
                                    <p:cond delay="50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50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2" decel="100000" fill="hold" grpId="0" nodeType="afterEffect">
                                  <p:stCondLst>
                                    <p:cond delay="500"/>
                                  </p:stCondLst>
                                  <p:childTnLst>
                                    <p:set>
                                      <p:cBhvr>
                                        <p:cTn id="70" dur="1" fill="hold">
                                          <p:stCondLst>
                                            <p:cond delay="0"/>
                                          </p:stCondLst>
                                        </p:cTn>
                                        <p:tgtEl>
                                          <p:spTgt spid="12">
                                            <p:txEl>
                                              <p:pRg st="0" end="0"/>
                                            </p:txEl>
                                          </p:spTgt>
                                        </p:tgtEl>
                                        <p:attrNameLst>
                                          <p:attrName>style.visibility</p:attrName>
                                        </p:attrNameLst>
                                      </p:cBhvr>
                                      <p:to>
                                        <p:strVal val="visible"/>
                                      </p:to>
                                    </p:set>
                                    <p:anim calcmode="lin" valueType="num">
                                      <p:cBhvr additive="base">
                                        <p:cTn id="7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
                                            <p:txEl>
                                              <p:pRg st="0" end="0"/>
                                            </p:txEl>
                                          </p:spTgt>
                                        </p:tgtEl>
                                        <p:attrNameLst>
                                          <p:attrName>ppt_y</p:attrName>
                                        </p:attrNameLst>
                                      </p:cBhvr>
                                      <p:tavLst>
                                        <p:tav tm="0">
                                          <p:val>
                                            <p:strVal val="#ppt_y"/>
                                          </p:val>
                                        </p:tav>
                                        <p:tav tm="100000">
                                          <p:val>
                                            <p:strVal val="#ppt_y"/>
                                          </p:val>
                                        </p:tav>
                                      </p:tavLst>
                                    </p:anim>
                                  </p:childTnLst>
                                </p:cTn>
                              </p:par>
                              <p:par>
                                <p:cTn id="73" presetID="2" presetClass="entr" presetSubtype="4" decel="100000" fill="hold" nodeType="withEffect">
                                  <p:stCondLst>
                                    <p:cond delay="50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decel="100000" fill="hold" grpId="0" nodeType="withEffect">
                                  <p:stCondLst>
                                    <p:cond delay="50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fill="hold"/>
                                        <p:tgtEl>
                                          <p:spTgt spid="33"/>
                                        </p:tgtEl>
                                        <p:attrNameLst>
                                          <p:attrName>ppt_x</p:attrName>
                                        </p:attrNameLst>
                                      </p:cBhvr>
                                      <p:tavLst>
                                        <p:tav tm="0">
                                          <p:val>
                                            <p:strVal val="#ppt_x"/>
                                          </p:val>
                                        </p:tav>
                                        <p:tav tm="100000">
                                          <p:val>
                                            <p:strVal val="#ppt_x"/>
                                          </p:val>
                                        </p:tav>
                                      </p:tavLst>
                                    </p:anim>
                                    <p:anim calcmode="lin" valueType="num">
                                      <p:cBhvr additive="base">
                                        <p:cTn id="80" dur="500" fill="hold"/>
                                        <p:tgtEl>
                                          <p:spTgt spid="33"/>
                                        </p:tgtEl>
                                        <p:attrNameLst>
                                          <p:attrName>ppt_y</p:attrName>
                                        </p:attrNameLst>
                                      </p:cBhvr>
                                      <p:tavLst>
                                        <p:tav tm="0">
                                          <p:val>
                                            <p:strVal val="1+#ppt_h/2"/>
                                          </p:val>
                                        </p:tav>
                                        <p:tav tm="100000">
                                          <p:val>
                                            <p:strVal val="#ppt_y"/>
                                          </p:val>
                                        </p:tav>
                                      </p:tavLst>
                                    </p:anim>
                                  </p:childTnLst>
                                </p:cTn>
                              </p:par>
                            </p:childTnLst>
                          </p:cTn>
                        </p:par>
                        <p:par>
                          <p:cTn id="81" fill="hold">
                            <p:stCondLst>
                              <p:cond delay="6000"/>
                            </p:stCondLst>
                            <p:childTnLst>
                              <p:par>
                                <p:cTn id="82" presetID="2" presetClass="entr" presetSubtype="2" decel="100000" fill="hold" grpId="0" nodeType="afterEffect">
                                  <p:stCondLst>
                                    <p:cond delay="500"/>
                                  </p:stCondLst>
                                  <p:childTnLst>
                                    <p:set>
                                      <p:cBhvr>
                                        <p:cTn id="83" dur="1" fill="hold">
                                          <p:stCondLst>
                                            <p:cond delay="0"/>
                                          </p:stCondLst>
                                        </p:cTn>
                                        <p:tgtEl>
                                          <p:spTgt spid="13">
                                            <p:txEl>
                                              <p:pRg st="0" end="0"/>
                                            </p:txEl>
                                          </p:spTgt>
                                        </p:tgtEl>
                                        <p:attrNameLst>
                                          <p:attrName>style.visibility</p:attrName>
                                        </p:attrNameLst>
                                      </p:cBhvr>
                                      <p:to>
                                        <p:strVal val="visible"/>
                                      </p:to>
                                    </p:set>
                                    <p:anim calcmode="lin" valueType="num">
                                      <p:cBhvr additive="base">
                                        <p:cTn id="8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13">
                                            <p:txEl>
                                              <p:pRg st="0" end="0"/>
                                            </p:txEl>
                                          </p:spTgt>
                                        </p:tgtEl>
                                        <p:attrNameLst>
                                          <p:attrName>ppt_y</p:attrName>
                                        </p:attrNameLst>
                                      </p:cBhvr>
                                      <p:tavLst>
                                        <p:tav tm="0">
                                          <p:val>
                                            <p:strVal val="#ppt_y"/>
                                          </p:val>
                                        </p:tav>
                                        <p:tav tm="100000">
                                          <p:val>
                                            <p:strVal val="#ppt_y"/>
                                          </p:val>
                                        </p:tav>
                                      </p:tavLst>
                                    </p:anim>
                                  </p:childTnLst>
                                </p:cTn>
                              </p:par>
                              <p:par>
                                <p:cTn id="86" presetID="2" presetClass="entr" presetSubtype="4" decel="100000" fill="hold" nodeType="withEffect">
                                  <p:stCondLst>
                                    <p:cond delay="500"/>
                                  </p:stCondLst>
                                  <p:childTnLst>
                                    <p:set>
                                      <p:cBhvr>
                                        <p:cTn id="87" dur="1" fill="hold">
                                          <p:stCondLst>
                                            <p:cond delay="0"/>
                                          </p:stCondLst>
                                        </p:cTn>
                                        <p:tgtEl>
                                          <p:spTgt spid="34"/>
                                        </p:tgtEl>
                                        <p:attrNameLst>
                                          <p:attrName>style.visibility</p:attrName>
                                        </p:attrNameLst>
                                      </p:cBhvr>
                                      <p:to>
                                        <p:strVal val="visible"/>
                                      </p:to>
                                    </p:set>
                                    <p:anim calcmode="lin" valueType="num">
                                      <p:cBhvr additive="base">
                                        <p:cTn id="88" dur="500" fill="hold"/>
                                        <p:tgtEl>
                                          <p:spTgt spid="34"/>
                                        </p:tgtEl>
                                        <p:attrNameLst>
                                          <p:attrName>ppt_x</p:attrName>
                                        </p:attrNameLst>
                                      </p:cBhvr>
                                      <p:tavLst>
                                        <p:tav tm="0">
                                          <p:val>
                                            <p:strVal val="#ppt_x"/>
                                          </p:val>
                                        </p:tav>
                                        <p:tav tm="100000">
                                          <p:val>
                                            <p:strVal val="#ppt_x"/>
                                          </p:val>
                                        </p:tav>
                                      </p:tavLst>
                                    </p:anim>
                                    <p:anim calcmode="lin" valueType="num">
                                      <p:cBhvr additive="base">
                                        <p:cTn id="89" dur="500" fill="hold"/>
                                        <p:tgtEl>
                                          <p:spTgt spid="34"/>
                                        </p:tgtEl>
                                        <p:attrNameLst>
                                          <p:attrName>ppt_y</p:attrName>
                                        </p:attrNameLst>
                                      </p:cBhvr>
                                      <p:tavLst>
                                        <p:tav tm="0">
                                          <p:val>
                                            <p:strVal val="1+#ppt_h/2"/>
                                          </p:val>
                                        </p:tav>
                                        <p:tav tm="100000">
                                          <p:val>
                                            <p:strVal val="#ppt_y"/>
                                          </p:val>
                                        </p:tav>
                                      </p:tavLst>
                                    </p:anim>
                                  </p:childTnLst>
                                </p:cTn>
                              </p:par>
                              <p:par>
                                <p:cTn id="90" presetID="2" presetClass="entr" presetSubtype="4" decel="100000" fill="hold" grpId="0" nodeType="withEffect">
                                  <p:stCondLst>
                                    <p:cond delay="50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7000"/>
                            </p:stCondLst>
                            <p:childTnLst>
                              <p:par>
                                <p:cTn id="95" presetID="10" presetClass="entr" presetSubtype="0" fill="hold" grpId="0" nodeType="afterEffect">
                                  <p:stCondLst>
                                    <p:cond delay="500"/>
                                  </p:stCondLst>
                                  <p:childTnLst>
                                    <p:set>
                                      <p:cBhvr>
                                        <p:cTn id="96" dur="1" fill="hold">
                                          <p:stCondLst>
                                            <p:cond delay="0"/>
                                          </p:stCondLst>
                                        </p:cTn>
                                        <p:tgtEl>
                                          <p:spTgt spid="38">
                                            <p:txEl>
                                              <p:pRg st="0" end="0"/>
                                            </p:txEl>
                                          </p:spTgt>
                                        </p:tgtEl>
                                        <p:attrNameLst>
                                          <p:attrName>style.visibility</p:attrName>
                                        </p:attrNameLst>
                                      </p:cBhvr>
                                      <p:to>
                                        <p:strVal val="visible"/>
                                      </p:to>
                                    </p:set>
                                    <p:animEffect transition="in" filter="fade">
                                      <p:cBhvr>
                                        <p:cTn id="9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decel="100000" fill="hold" nodeType="after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2"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2" decel="100000" fill="hold" nodeType="after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1"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 presetClass="entr" presetSubtype="1" de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3" grpId="0">
        <p:tmplLst>
          <p:tmpl>
            <p:tnLst>
              <p:par>
                <p:cTn presetID="2" presetClass="entr" presetSubtype="4"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7" grpId="0">
        <p:tmplLst>
          <p:tmpl>
            <p:tnLst>
              <p:par>
                <p:cTn presetID="2" presetClass="entr" presetSubtype="4" decel="10000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build="p">
        <p:tmplLst>
          <p:tmpl lvl="1">
            <p:tnLst>
              <p:par>
                <p:cTn presetID="10" presetClass="entr" presetSubtype="0" fill="hold" nodeType="after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Images and Captions">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311634" y="1328767"/>
            <a:ext cx="2106183" cy="3840427"/>
          </a:xfrm>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1" name="テキスト プレースホルダー 11"/>
          <p:cNvSpPr>
            <a:spLocks noGrp="1"/>
          </p:cNvSpPr>
          <p:nvPr>
            <p:ph type="body" sz="quarter" idx="32" hasCustomPrompt="1"/>
          </p:nvPr>
        </p:nvSpPr>
        <p:spPr>
          <a:xfrm>
            <a:off x="1477638" y="5349214"/>
            <a:ext cx="6188725" cy="870097"/>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20" name="図プレースホルダー 5"/>
          <p:cNvSpPr>
            <a:spLocks noGrp="1"/>
          </p:cNvSpPr>
          <p:nvPr>
            <p:ph type="pic" sz="quarter" idx="33" hasCustomPrompt="1"/>
          </p:nvPr>
        </p:nvSpPr>
        <p:spPr>
          <a:xfrm>
            <a:off x="2447475" y="1328767"/>
            <a:ext cx="2106183" cy="3840427"/>
          </a:xfrm>
        </p:spPr>
        <p:txBody>
          <a:bodyPr/>
          <a:lstStyle>
            <a:lvl1pPr>
              <a:defRPr/>
            </a:lvl1pPr>
          </a:lstStyle>
          <a:p>
            <a:r>
              <a:rPr kumimoji="1" lang="en-US" altLang="ja-JP" dirty="0"/>
              <a:t>Add an image</a:t>
            </a:r>
            <a:endParaRPr kumimoji="1" lang="ja-JP" altLang="en-US" dirty="0"/>
          </a:p>
        </p:txBody>
      </p:sp>
      <p:sp>
        <p:nvSpPr>
          <p:cNvPr id="21" name="図プレースホルダー 5"/>
          <p:cNvSpPr>
            <a:spLocks noGrp="1"/>
          </p:cNvSpPr>
          <p:nvPr>
            <p:ph type="pic" sz="quarter" idx="34" hasCustomPrompt="1"/>
          </p:nvPr>
        </p:nvSpPr>
        <p:spPr>
          <a:xfrm>
            <a:off x="4583317" y="1328767"/>
            <a:ext cx="2106183" cy="3840427"/>
          </a:xfrm>
        </p:spPr>
        <p:txBody>
          <a:bodyPr/>
          <a:lstStyle>
            <a:lvl1pPr>
              <a:defRPr/>
            </a:lvl1pPr>
          </a:lstStyle>
          <a:p>
            <a:r>
              <a:rPr kumimoji="1" lang="en-US" altLang="ja-JP" dirty="0"/>
              <a:t>Add an image</a:t>
            </a:r>
            <a:endParaRPr kumimoji="1" lang="ja-JP" altLang="en-US" dirty="0"/>
          </a:p>
        </p:txBody>
      </p:sp>
      <p:sp>
        <p:nvSpPr>
          <p:cNvPr id="22" name="図プレースホルダー 5"/>
          <p:cNvSpPr>
            <a:spLocks noGrp="1"/>
          </p:cNvSpPr>
          <p:nvPr>
            <p:ph type="pic" sz="quarter" idx="35" hasCustomPrompt="1"/>
          </p:nvPr>
        </p:nvSpPr>
        <p:spPr>
          <a:xfrm>
            <a:off x="6719159" y="1328767"/>
            <a:ext cx="2106183" cy="3840427"/>
          </a:xfrm>
        </p:spPr>
        <p:txBody>
          <a:bodyPr/>
          <a:lstStyle>
            <a:lvl1pPr>
              <a:defRPr/>
            </a:lvl1pPr>
          </a:lstStyle>
          <a:p>
            <a:r>
              <a:rPr kumimoji="1" lang="en-US" altLang="ja-JP" dirty="0"/>
              <a:t>Add an image</a:t>
            </a:r>
            <a:endParaRPr kumimoji="1" lang="ja-JP" altLang="en-US" dirty="0"/>
          </a:p>
        </p:txBody>
      </p:sp>
      <p:sp>
        <p:nvSpPr>
          <p:cNvPr id="12" name="テキスト プレースホルダー 11"/>
          <p:cNvSpPr>
            <a:spLocks noGrp="1"/>
          </p:cNvSpPr>
          <p:nvPr>
            <p:ph type="body" sz="quarter" idx="36" hasCustomPrompt="1"/>
          </p:nvPr>
        </p:nvSpPr>
        <p:spPr>
          <a:xfrm>
            <a:off x="311634" y="4269094"/>
            <a:ext cx="2106183" cy="899807"/>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3" name="テキスト プレースホルダー 11"/>
          <p:cNvSpPr>
            <a:spLocks noGrp="1"/>
          </p:cNvSpPr>
          <p:nvPr>
            <p:ph type="body" sz="quarter" idx="37" hasCustomPrompt="1"/>
          </p:nvPr>
        </p:nvSpPr>
        <p:spPr>
          <a:xfrm>
            <a:off x="311634" y="3879051"/>
            <a:ext cx="2106183" cy="389750"/>
          </a:xfrm>
          <a:solidFill>
            <a:schemeClr val="accent1">
              <a:alpha val="65000"/>
            </a:schemeClr>
          </a:solidFill>
        </p:spPr>
        <p:txBody>
          <a:bodyPr anchor="ctr">
            <a:noAutofit/>
          </a:bodyPr>
          <a:lstStyle>
            <a:lvl1pPr>
              <a:spcBef>
                <a:spcPts val="0"/>
              </a:spcBef>
              <a:defRPr sz="1400" spc="150">
                <a:solidFill>
                  <a:schemeClr val="bg1"/>
                </a:solidFill>
                <a:latin typeface="+mj-lt"/>
              </a:defRPr>
            </a:lvl1pPr>
          </a:lstStyle>
          <a:p>
            <a:pPr lvl="0"/>
            <a:r>
              <a:rPr kumimoji="1" lang="en-US" altLang="ja-JP" dirty="0"/>
              <a:t>TEXT</a:t>
            </a:r>
            <a:endParaRPr kumimoji="1" lang="ja-JP" altLang="en-US" dirty="0"/>
          </a:p>
        </p:txBody>
      </p:sp>
      <p:sp>
        <p:nvSpPr>
          <p:cNvPr id="24" name="テキスト プレースホルダー 11"/>
          <p:cNvSpPr>
            <a:spLocks noGrp="1"/>
          </p:cNvSpPr>
          <p:nvPr>
            <p:ph type="body" sz="quarter" idx="38" hasCustomPrompt="1"/>
          </p:nvPr>
        </p:nvSpPr>
        <p:spPr>
          <a:xfrm>
            <a:off x="2447475" y="4269093"/>
            <a:ext cx="2106183" cy="899807"/>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5" name="テキスト プレースホルダー 11"/>
          <p:cNvSpPr>
            <a:spLocks noGrp="1"/>
          </p:cNvSpPr>
          <p:nvPr>
            <p:ph type="body" sz="quarter" idx="39" hasCustomPrompt="1"/>
          </p:nvPr>
        </p:nvSpPr>
        <p:spPr>
          <a:xfrm>
            <a:off x="2447475" y="3879050"/>
            <a:ext cx="2106183" cy="389750"/>
          </a:xfrm>
          <a:solidFill>
            <a:schemeClr val="accent1">
              <a:alpha val="65000"/>
            </a:schemeClr>
          </a:solidFill>
        </p:spPr>
        <p:txBody>
          <a:bodyPr anchor="ctr">
            <a:noAutofit/>
          </a:bodyPr>
          <a:lstStyle>
            <a:lvl1pPr>
              <a:spcBef>
                <a:spcPts val="0"/>
              </a:spcBef>
              <a:defRPr sz="1400" spc="150">
                <a:solidFill>
                  <a:schemeClr val="bg1"/>
                </a:solidFill>
                <a:latin typeface="+mj-lt"/>
              </a:defRPr>
            </a:lvl1pPr>
          </a:lstStyle>
          <a:p>
            <a:pPr lvl="0"/>
            <a:r>
              <a:rPr kumimoji="1" lang="en-US" altLang="ja-JP" dirty="0"/>
              <a:t>TEXT</a:t>
            </a:r>
            <a:endParaRPr kumimoji="1" lang="ja-JP" altLang="en-US" dirty="0"/>
          </a:p>
        </p:txBody>
      </p:sp>
      <p:sp>
        <p:nvSpPr>
          <p:cNvPr id="26" name="テキスト プレースホルダー 11"/>
          <p:cNvSpPr>
            <a:spLocks noGrp="1"/>
          </p:cNvSpPr>
          <p:nvPr>
            <p:ph type="body" sz="quarter" idx="40" hasCustomPrompt="1"/>
          </p:nvPr>
        </p:nvSpPr>
        <p:spPr>
          <a:xfrm>
            <a:off x="4583317" y="4269387"/>
            <a:ext cx="2106183" cy="899807"/>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7" name="テキスト プレースホルダー 11"/>
          <p:cNvSpPr>
            <a:spLocks noGrp="1"/>
          </p:cNvSpPr>
          <p:nvPr>
            <p:ph type="body" sz="quarter" idx="41" hasCustomPrompt="1"/>
          </p:nvPr>
        </p:nvSpPr>
        <p:spPr>
          <a:xfrm>
            <a:off x="4583317" y="3879344"/>
            <a:ext cx="2106183" cy="389750"/>
          </a:xfrm>
          <a:solidFill>
            <a:schemeClr val="accent1">
              <a:alpha val="65000"/>
            </a:schemeClr>
          </a:solidFill>
        </p:spPr>
        <p:txBody>
          <a:bodyPr anchor="ctr">
            <a:noAutofit/>
          </a:bodyPr>
          <a:lstStyle>
            <a:lvl1pPr>
              <a:spcBef>
                <a:spcPts val="0"/>
              </a:spcBef>
              <a:defRPr sz="1400" spc="150">
                <a:solidFill>
                  <a:schemeClr val="bg1"/>
                </a:solidFill>
                <a:latin typeface="+mj-lt"/>
              </a:defRPr>
            </a:lvl1pPr>
          </a:lstStyle>
          <a:p>
            <a:pPr lvl="0"/>
            <a:r>
              <a:rPr kumimoji="1" lang="en-US" altLang="ja-JP" dirty="0"/>
              <a:t>TEXT</a:t>
            </a:r>
            <a:endParaRPr kumimoji="1" lang="ja-JP" altLang="en-US" dirty="0"/>
          </a:p>
        </p:txBody>
      </p:sp>
      <p:sp>
        <p:nvSpPr>
          <p:cNvPr id="28" name="テキスト プレースホルダー 11"/>
          <p:cNvSpPr>
            <a:spLocks noGrp="1"/>
          </p:cNvSpPr>
          <p:nvPr>
            <p:ph type="body" sz="quarter" idx="42" hasCustomPrompt="1"/>
          </p:nvPr>
        </p:nvSpPr>
        <p:spPr>
          <a:xfrm>
            <a:off x="6719159" y="4269386"/>
            <a:ext cx="2106183" cy="899807"/>
          </a:xfrm>
          <a:solidFill>
            <a:schemeClr val="tx2">
              <a:alpha val="65000"/>
            </a:schemeClr>
          </a:solidFill>
        </p:spPr>
        <p:txBody>
          <a:bodyPr/>
          <a:lstStyle>
            <a:lvl1pPr>
              <a:lnSpc>
                <a:spcPct val="120000"/>
              </a:lnSpc>
              <a:defRPr>
                <a:solidFill>
                  <a:schemeClr val="bg1"/>
                </a:solidFill>
              </a:defRPr>
            </a:lvl1pPr>
          </a:lstStyle>
          <a:p>
            <a:pPr lvl="0"/>
            <a:r>
              <a:rPr kumimoji="1" lang="en-US" altLang="ja-JP" dirty="0"/>
              <a:t>TEXT</a:t>
            </a:r>
            <a:endParaRPr kumimoji="1" lang="ja-JP" altLang="en-US" dirty="0"/>
          </a:p>
        </p:txBody>
      </p:sp>
      <p:sp>
        <p:nvSpPr>
          <p:cNvPr id="29" name="テキスト プレースホルダー 11"/>
          <p:cNvSpPr>
            <a:spLocks noGrp="1"/>
          </p:cNvSpPr>
          <p:nvPr>
            <p:ph type="body" sz="quarter" idx="43" hasCustomPrompt="1"/>
          </p:nvPr>
        </p:nvSpPr>
        <p:spPr>
          <a:xfrm>
            <a:off x="6719159" y="3879343"/>
            <a:ext cx="2106183" cy="389750"/>
          </a:xfrm>
          <a:solidFill>
            <a:schemeClr val="accent1">
              <a:alpha val="65000"/>
            </a:schemeClr>
          </a:solidFill>
        </p:spPr>
        <p:txBody>
          <a:bodyPr anchor="ctr">
            <a:noAutofit/>
          </a:bodyPr>
          <a:lstStyle>
            <a:lvl1pPr>
              <a:spcBef>
                <a:spcPts val="0"/>
              </a:spcBef>
              <a:defRPr sz="1400" spc="150">
                <a:solidFill>
                  <a:schemeClr val="bg1"/>
                </a:solidFill>
                <a:latin typeface="+mj-lt"/>
              </a:defRPr>
            </a:lvl1pPr>
          </a:lstStyle>
          <a:p>
            <a:pPr lvl="0"/>
            <a:r>
              <a:rPr kumimoji="1" lang="en-US" altLang="ja-JP" dirty="0"/>
              <a:t>TEXT</a:t>
            </a:r>
            <a:endParaRPr kumimoji="1" lang="ja-JP" altLang="en-US" dirty="0"/>
          </a:p>
        </p:txBody>
      </p:sp>
    </p:spTree>
    <p:extLst>
      <p:ext uri="{BB962C8B-B14F-4D97-AF65-F5344CB8AC3E}">
        <p14:creationId xmlns="" xmlns:p14="http://schemas.microsoft.com/office/powerpoint/2010/main" val="790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2250"/>
                            </p:stCondLst>
                            <p:childTnLst>
                              <p:par>
                                <p:cTn id="27" presetID="10" presetClass="entr" presetSubtype="0" fill="hold" grpId="0" nodeType="afterEffect">
                                  <p:stCondLst>
                                    <p:cond delay="25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3500"/>
                            </p:stCondLst>
                            <p:childTnLst>
                              <p:par>
                                <p:cTn id="38" presetID="10" presetClass="entr" presetSubtype="0" fill="hold" grpId="0" nodeType="afterEffect">
                                  <p:stCondLst>
                                    <p:cond delay="25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25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4750"/>
                            </p:stCondLst>
                            <p:childTnLst>
                              <p:par>
                                <p:cTn id="49" presetID="2" presetClass="entr" presetSubtype="4" decel="100000" fill="hold" grpId="0" nodeType="afterEffect">
                                  <p:stCondLst>
                                    <p:cond delay="50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tmplLst>
          <p:tmpl>
            <p:tnLst>
              <p:par>
                <p:cTn presetID="2" presetClass="entr" presetSubtype="4" decel="100000"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20" grpId="0"/>
      <p:bldP spid="21" grpId="0"/>
      <p:bldP spid="22" grpId="0"/>
      <p:bldP spid="12" grpId="0"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23" grpId="0" animBg="1">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tmplLst>
          <p:tmpl>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tmplLst>
          <p:tmpl>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animBg="1">
        <p:tmplLst>
          <p:tmpl>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tmplLst>
          <p:tmpl>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animBg="1">
        <p:tmplLst>
          <p:tmpl>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ドーナツ 4"/>
          <p:cNvSpPr/>
          <p:nvPr userDrawn="1"/>
        </p:nvSpPr>
        <p:spPr>
          <a:xfrm>
            <a:off x="3131715" y="1719340"/>
            <a:ext cx="2880571" cy="3846189"/>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アーチ 6"/>
          <p:cNvSpPr/>
          <p:nvPr userDrawn="1"/>
        </p:nvSpPr>
        <p:spPr>
          <a:xfrm>
            <a:off x="4589786" y="1719339"/>
            <a:ext cx="1422499"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7" name="アーチ 6"/>
          <p:cNvSpPr/>
          <p:nvPr userDrawn="1"/>
        </p:nvSpPr>
        <p:spPr>
          <a:xfrm rot="5400000">
            <a:off x="4274218" y="3827461"/>
            <a:ext cx="1896500" cy="1579633"/>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8" name="アーチ 6"/>
          <p:cNvSpPr/>
          <p:nvPr userDrawn="1"/>
        </p:nvSpPr>
        <p:spPr>
          <a:xfrm rot="10800000">
            <a:off x="3127394" y="3459532"/>
            <a:ext cx="1422499"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9" name="アーチ 6"/>
          <p:cNvSpPr/>
          <p:nvPr userDrawn="1"/>
        </p:nvSpPr>
        <p:spPr>
          <a:xfrm rot="16200000">
            <a:off x="2968960" y="1877244"/>
            <a:ext cx="1896500" cy="1579633"/>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40000"/>
              <a:lumOff val="6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8" name="テキスト プレースホルダー 11"/>
          <p:cNvSpPr>
            <a:spLocks noGrp="1"/>
          </p:cNvSpPr>
          <p:nvPr>
            <p:ph type="body" sz="quarter" idx="31" hasCustomPrompt="1"/>
          </p:nvPr>
        </p:nvSpPr>
        <p:spPr>
          <a:xfrm>
            <a:off x="6079798" y="2265162"/>
            <a:ext cx="2745543" cy="1100756"/>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2" hasCustomPrompt="1"/>
          </p:nvPr>
        </p:nvSpPr>
        <p:spPr>
          <a:xfrm>
            <a:off x="6079798" y="1773923"/>
            <a:ext cx="2745543" cy="515469"/>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33" hasCustomPrompt="1"/>
          </p:nvPr>
        </p:nvSpPr>
        <p:spPr>
          <a:xfrm>
            <a:off x="6079798" y="4455405"/>
            <a:ext cx="2745543" cy="1100756"/>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4" hasCustomPrompt="1"/>
          </p:nvPr>
        </p:nvSpPr>
        <p:spPr>
          <a:xfrm>
            <a:off x="6079798" y="3964166"/>
            <a:ext cx="2745543" cy="515469"/>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35" hasCustomPrompt="1"/>
          </p:nvPr>
        </p:nvSpPr>
        <p:spPr>
          <a:xfrm>
            <a:off x="318659" y="2274529"/>
            <a:ext cx="2745543" cy="1100756"/>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36" hasCustomPrompt="1"/>
          </p:nvPr>
        </p:nvSpPr>
        <p:spPr>
          <a:xfrm>
            <a:off x="318659" y="1783290"/>
            <a:ext cx="2745543" cy="515469"/>
          </a:xfrm>
        </p:spPr>
        <p:txBody>
          <a:bodyPr anchor="b">
            <a:noAutofit/>
          </a:bodyPr>
          <a:lstStyle>
            <a:lvl1pPr algn="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1"/>
          </p:cNvSpPr>
          <p:nvPr>
            <p:ph type="body" sz="quarter" idx="37" hasCustomPrompt="1"/>
          </p:nvPr>
        </p:nvSpPr>
        <p:spPr>
          <a:xfrm>
            <a:off x="318659" y="4464773"/>
            <a:ext cx="2745543" cy="1100756"/>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1"/>
          </p:cNvSpPr>
          <p:nvPr>
            <p:ph type="body" sz="quarter" idx="38" hasCustomPrompt="1"/>
          </p:nvPr>
        </p:nvSpPr>
        <p:spPr>
          <a:xfrm>
            <a:off x="318659" y="3973534"/>
            <a:ext cx="2745543" cy="515469"/>
          </a:xfrm>
        </p:spPr>
        <p:txBody>
          <a:bodyPr anchor="b">
            <a:noAutofit/>
          </a:bodyPr>
          <a:lstStyle>
            <a:lvl1pPr algn="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1"/>
          </p:cNvSpPr>
          <p:nvPr>
            <p:ph type="body" sz="quarter" idx="39" hasCustomPrompt="1"/>
          </p:nvPr>
        </p:nvSpPr>
        <p:spPr>
          <a:xfrm>
            <a:off x="3491786" y="3338991"/>
            <a:ext cx="2137923" cy="515469"/>
          </a:xfrm>
        </p:spPr>
        <p:txBody>
          <a:bodyPr anchor="ctr">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
        <p:nvSpPr>
          <p:cNvPr id="27" name="円/楕円 26"/>
          <p:cNvSpPr/>
          <p:nvPr userDrawn="1"/>
        </p:nvSpPr>
        <p:spPr>
          <a:xfrm>
            <a:off x="5222468" y="2108853"/>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図プレースホルダー 7"/>
          <p:cNvSpPr>
            <a:spLocks noGrp="1"/>
          </p:cNvSpPr>
          <p:nvPr>
            <p:ph type="pic" sz="quarter" idx="17" hasCustomPrompt="1"/>
          </p:nvPr>
        </p:nvSpPr>
        <p:spPr>
          <a:xfrm>
            <a:off x="5396999" y="2319301"/>
            <a:ext cx="342212" cy="456243"/>
          </a:xfrm>
        </p:spPr>
        <p:txBody>
          <a:bodyPr>
            <a:normAutofit/>
          </a:bodyPr>
          <a:lstStyle>
            <a:lvl1pPr>
              <a:defRPr sz="800"/>
            </a:lvl1pPr>
          </a:lstStyle>
          <a:p>
            <a:r>
              <a:rPr kumimoji="1" lang="en-US" altLang="ja-JP" dirty="0"/>
              <a:t>ICON</a:t>
            </a:r>
            <a:endParaRPr kumimoji="1" lang="ja-JP" altLang="en-US" dirty="0"/>
          </a:p>
        </p:txBody>
      </p:sp>
      <p:sp>
        <p:nvSpPr>
          <p:cNvPr id="28" name="円/楕円 27"/>
          <p:cNvSpPr/>
          <p:nvPr userDrawn="1"/>
        </p:nvSpPr>
        <p:spPr>
          <a:xfrm>
            <a:off x="5224630" y="4352486"/>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図プレースホルダー 7"/>
          <p:cNvSpPr>
            <a:spLocks noGrp="1"/>
          </p:cNvSpPr>
          <p:nvPr>
            <p:ph type="pic" sz="quarter" idx="40" hasCustomPrompt="1"/>
          </p:nvPr>
        </p:nvSpPr>
        <p:spPr>
          <a:xfrm>
            <a:off x="5399160" y="4562934"/>
            <a:ext cx="342212" cy="456243"/>
          </a:xfrm>
        </p:spPr>
        <p:txBody>
          <a:bodyPr>
            <a:normAutofit/>
          </a:bodyPr>
          <a:lstStyle>
            <a:lvl1pPr>
              <a:defRPr sz="800"/>
            </a:lvl1pPr>
          </a:lstStyle>
          <a:p>
            <a:r>
              <a:rPr kumimoji="1" lang="en-US" altLang="ja-JP" dirty="0"/>
              <a:t>ICON</a:t>
            </a:r>
            <a:endParaRPr kumimoji="1" lang="ja-JP" altLang="en-US" dirty="0"/>
          </a:p>
        </p:txBody>
      </p:sp>
      <p:sp>
        <p:nvSpPr>
          <p:cNvPr id="30" name="円/楕円 29"/>
          <p:cNvSpPr/>
          <p:nvPr userDrawn="1"/>
        </p:nvSpPr>
        <p:spPr>
          <a:xfrm>
            <a:off x="3272246" y="4352486"/>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図プレースホルダー 7"/>
          <p:cNvSpPr>
            <a:spLocks noGrp="1"/>
          </p:cNvSpPr>
          <p:nvPr>
            <p:ph type="pic" sz="quarter" idx="41" hasCustomPrompt="1"/>
          </p:nvPr>
        </p:nvSpPr>
        <p:spPr>
          <a:xfrm>
            <a:off x="3446777" y="4562934"/>
            <a:ext cx="342212" cy="456243"/>
          </a:xfrm>
        </p:spPr>
        <p:txBody>
          <a:bodyPr>
            <a:normAutofit/>
          </a:bodyPr>
          <a:lstStyle>
            <a:lvl1pPr>
              <a:defRPr sz="800"/>
            </a:lvl1pPr>
          </a:lstStyle>
          <a:p>
            <a:r>
              <a:rPr kumimoji="1" lang="en-US" altLang="ja-JP" dirty="0"/>
              <a:t>ICON</a:t>
            </a:r>
            <a:endParaRPr kumimoji="1" lang="ja-JP" altLang="en-US" dirty="0"/>
          </a:p>
        </p:txBody>
      </p:sp>
      <p:sp>
        <p:nvSpPr>
          <p:cNvPr id="32" name="円/楕円 31"/>
          <p:cNvSpPr/>
          <p:nvPr userDrawn="1"/>
        </p:nvSpPr>
        <p:spPr>
          <a:xfrm>
            <a:off x="3272246" y="2108853"/>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図プレースホルダー 7"/>
          <p:cNvSpPr>
            <a:spLocks noGrp="1"/>
          </p:cNvSpPr>
          <p:nvPr>
            <p:ph type="pic" sz="quarter" idx="42" hasCustomPrompt="1"/>
          </p:nvPr>
        </p:nvSpPr>
        <p:spPr>
          <a:xfrm>
            <a:off x="3446777" y="2319301"/>
            <a:ext cx="342212" cy="456243"/>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171358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childTnLst>
                                </p:cTn>
                              </p:par>
                            </p:childTnLst>
                          </p:cTn>
                        </p:par>
                        <p:par>
                          <p:cTn id="12" fill="hold">
                            <p:stCondLst>
                              <p:cond delay="1250"/>
                            </p:stCondLst>
                            <p:childTnLst>
                              <p:par>
                                <p:cTn id="13" presetID="22" presetClass="entr" presetSubtype="1" fill="hold" grpId="0"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2750"/>
                            </p:stCondLst>
                            <p:childTnLst>
                              <p:par>
                                <p:cTn id="30" presetID="22" presetClass="entr" presetSubtype="1" fill="hold" grpId="0" nodeType="afterEffect">
                                  <p:stCondLst>
                                    <p:cond delay="25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4000"/>
                            </p:stCondLst>
                            <p:childTnLst>
                              <p:par>
                                <p:cTn id="47" presetID="22" presetClass="entr" presetSubtype="4" fill="hold" grpId="0" nodeType="afterEffect">
                                  <p:stCondLst>
                                    <p:cond delay="25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00"/>
                                        <p:tgtEl>
                                          <p:spTgt spid="8"/>
                                        </p:tgtEl>
                                      </p:cBhvr>
                                    </p:animEffect>
                                  </p:childTnLst>
                                </p:cTn>
                              </p:par>
                            </p:childTnLst>
                          </p:cTn>
                        </p:par>
                        <p:par>
                          <p:cTn id="50" fill="hold">
                            <p:stCondLst>
                              <p:cond delay="475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par>
                          <p:cTn id="63" fill="hold">
                            <p:stCondLst>
                              <p:cond delay="5250"/>
                            </p:stCondLst>
                            <p:childTnLst>
                              <p:par>
                                <p:cTn id="64" presetID="22" presetClass="entr" presetSubtype="4" fill="hold" grpId="0" nodeType="afterEffect">
                                  <p:stCondLst>
                                    <p:cond delay="250"/>
                                  </p:stCondLst>
                                  <p:childTnLst>
                                    <p:set>
                                      <p:cBhvr>
                                        <p:cTn id="65" dur="1" fill="hold">
                                          <p:stCondLst>
                                            <p:cond delay="0"/>
                                          </p:stCondLst>
                                        </p:cTn>
                                        <p:tgtEl>
                                          <p:spTgt spid="9"/>
                                        </p:tgtEl>
                                        <p:attrNameLst>
                                          <p:attrName>style.visibility</p:attrName>
                                        </p:attrNameLst>
                                      </p:cBhvr>
                                      <p:to>
                                        <p:strVal val="visible"/>
                                      </p:to>
                                    </p:set>
                                    <p:animEffect transition="in" filter="wipe(down)">
                                      <p:cBhvr>
                                        <p:cTn id="66" dur="500"/>
                                        <p:tgtEl>
                                          <p:spTgt spid="9"/>
                                        </p:tgtEl>
                                      </p:cBhvr>
                                    </p:animEffect>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8" grpId="0"/>
      <p:bldP spid="19" grpId="0"/>
      <p:bldP spid="20" grpId="0"/>
      <p:bldP spid="21" grpId="0"/>
      <p:bldP spid="22" grpId="0"/>
      <p:bldP spid="23" grpId="0"/>
      <p:bldP spid="24" grpId="0"/>
      <p:bldP spid="25" grpId="0"/>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bldP spid="10" grpId="0"/>
      <p:bldP spid="28" grpId="0" animBg="1"/>
      <p:bldP spid="29" grpId="0"/>
      <p:bldP spid="30" grpId="0" animBg="1"/>
      <p:bldP spid="31" grpId="0"/>
      <p:bldP spid="32" grpId="0" animBg="1"/>
      <p:bldP spid="33"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rcle 2">
    <p:spTree>
      <p:nvGrpSpPr>
        <p:cNvPr id="1" name=""/>
        <p:cNvGrpSpPr/>
        <p:nvPr/>
      </p:nvGrpSpPr>
      <p:grpSpPr>
        <a:xfrm>
          <a:off x="0" y="0"/>
          <a:ext cx="0" cy="0"/>
          <a:chOff x="0" y="0"/>
          <a:chExt cx="0" cy="0"/>
        </a:xfrm>
      </p:grpSpPr>
      <p:sp>
        <p:nvSpPr>
          <p:cNvPr id="47" name="図プレースホルダー 46"/>
          <p:cNvSpPr>
            <a:spLocks noGrp="1"/>
          </p:cNvSpPr>
          <p:nvPr>
            <p:ph type="pic" sz="quarter" idx="42" hasCustomPrompt="1"/>
          </p:nvPr>
        </p:nvSpPr>
        <p:spPr>
          <a:xfrm>
            <a:off x="3429177" y="3656147"/>
            <a:ext cx="1122971" cy="1502464"/>
          </a:xfrm>
          <a:custGeom>
            <a:avLst/>
            <a:gdLst/>
            <a:ahLst/>
            <a:cxnLst/>
            <a:rect l="l" t="t" r="r" b="b"/>
            <a:pathLst>
              <a:path w="2153093" h="2160713">
                <a:moveTo>
                  <a:pt x="2151584" y="0"/>
                </a:moveTo>
                <a:lnTo>
                  <a:pt x="2153093" y="0"/>
                </a:lnTo>
                <a:lnTo>
                  <a:pt x="2153093" y="2160637"/>
                </a:lnTo>
                <a:cubicBezTo>
                  <a:pt x="2152590" y="2160713"/>
                  <a:pt x="2152087" y="2160713"/>
                  <a:pt x="2151584" y="2160713"/>
                </a:cubicBezTo>
                <a:cubicBezTo>
                  <a:pt x="963297" y="2160713"/>
                  <a:pt x="0" y="1197416"/>
                  <a:pt x="0" y="9129"/>
                </a:cubicBezTo>
                <a:lnTo>
                  <a:pt x="2151584" y="9129"/>
                </a:lnTo>
                <a:close/>
              </a:path>
            </a:pathLst>
          </a:custGeom>
        </p:spPr>
        <p:txBody>
          <a:bodyPr/>
          <a:lstStyle/>
          <a:p>
            <a:r>
              <a:rPr kumimoji="1" lang="en-US" altLang="ja-JP" dirty="0"/>
              <a:t> </a:t>
            </a:r>
            <a:endParaRPr kumimoji="1" lang="ja-JP" altLang="en-US" dirty="0"/>
          </a:p>
        </p:txBody>
      </p:sp>
      <p:sp>
        <p:nvSpPr>
          <p:cNvPr id="45" name="図プレースホルダー 44"/>
          <p:cNvSpPr>
            <a:spLocks noGrp="1"/>
          </p:cNvSpPr>
          <p:nvPr>
            <p:ph type="pic" sz="quarter" idx="41" hasCustomPrompt="1"/>
          </p:nvPr>
        </p:nvSpPr>
        <p:spPr>
          <a:xfrm>
            <a:off x="4581395" y="3656366"/>
            <a:ext cx="1126946" cy="1497165"/>
          </a:xfrm>
          <a:custGeom>
            <a:avLst/>
            <a:gdLst/>
            <a:ahLst/>
            <a:cxnLst/>
            <a:rect l="l" t="t" r="r" b="b"/>
            <a:pathLst>
              <a:path w="2160713" h="2153093">
                <a:moveTo>
                  <a:pt x="0" y="0"/>
                </a:moveTo>
                <a:lnTo>
                  <a:pt x="2160637" y="0"/>
                </a:lnTo>
                <a:cubicBezTo>
                  <a:pt x="2160713" y="503"/>
                  <a:pt x="2160713" y="1006"/>
                  <a:pt x="2160713" y="1509"/>
                </a:cubicBezTo>
                <a:cubicBezTo>
                  <a:pt x="2160713" y="1189796"/>
                  <a:pt x="1197416" y="2153093"/>
                  <a:pt x="9129" y="2153093"/>
                </a:cubicBezTo>
                <a:lnTo>
                  <a:pt x="9129" y="1509"/>
                </a:lnTo>
                <a:lnTo>
                  <a:pt x="0" y="1509"/>
                </a:lnTo>
                <a:close/>
              </a:path>
            </a:pathLst>
          </a:custGeom>
        </p:spPr>
        <p:txBody>
          <a:bodyPr/>
          <a:lstStyle/>
          <a:p>
            <a:r>
              <a:rPr kumimoji="1" lang="en-US" altLang="ja-JP" dirty="0"/>
              <a:t> </a:t>
            </a:r>
            <a:endParaRPr kumimoji="1" lang="ja-JP" altLang="en-US" dirty="0"/>
          </a:p>
        </p:txBody>
      </p:sp>
      <p:sp>
        <p:nvSpPr>
          <p:cNvPr id="43" name="図プレースホルダー 42"/>
          <p:cNvSpPr>
            <a:spLocks noGrp="1"/>
          </p:cNvSpPr>
          <p:nvPr>
            <p:ph type="pic" sz="quarter" idx="40" hasCustomPrompt="1"/>
          </p:nvPr>
        </p:nvSpPr>
        <p:spPr>
          <a:xfrm>
            <a:off x="4581559" y="2120789"/>
            <a:ext cx="1122971" cy="1502464"/>
          </a:xfrm>
          <a:custGeom>
            <a:avLst/>
            <a:gdLst/>
            <a:ahLst/>
            <a:cxnLst/>
            <a:rect l="l" t="t" r="r" b="b"/>
            <a:pathLst>
              <a:path w="2153093" h="2160713">
                <a:moveTo>
                  <a:pt x="1509" y="0"/>
                </a:moveTo>
                <a:cubicBezTo>
                  <a:pt x="1189796" y="0"/>
                  <a:pt x="2153093" y="963297"/>
                  <a:pt x="2153093" y="2151584"/>
                </a:cubicBezTo>
                <a:lnTo>
                  <a:pt x="1509" y="2151584"/>
                </a:lnTo>
                <a:lnTo>
                  <a:pt x="1509" y="2160713"/>
                </a:lnTo>
                <a:lnTo>
                  <a:pt x="0" y="2160713"/>
                </a:lnTo>
                <a:lnTo>
                  <a:pt x="0" y="76"/>
                </a:lnTo>
                <a:cubicBezTo>
                  <a:pt x="503" y="0"/>
                  <a:pt x="1006" y="0"/>
                  <a:pt x="1509" y="0"/>
                </a:cubicBezTo>
                <a:close/>
              </a:path>
            </a:pathLst>
          </a:custGeom>
        </p:spPr>
        <p:txBody>
          <a:bodyPr/>
          <a:lstStyle/>
          <a:p>
            <a:r>
              <a:rPr kumimoji="1" lang="en-US" altLang="ja-JP" dirty="0"/>
              <a:t> </a:t>
            </a:r>
            <a:endParaRPr kumimoji="1" lang="ja-JP" altLang="en-US" dirty="0"/>
          </a:p>
        </p:txBody>
      </p:sp>
      <p:sp>
        <p:nvSpPr>
          <p:cNvPr id="41" name="図プレースホルダー 40"/>
          <p:cNvSpPr>
            <a:spLocks noGrp="1"/>
          </p:cNvSpPr>
          <p:nvPr>
            <p:ph type="pic" sz="quarter" idx="39" hasCustomPrompt="1"/>
          </p:nvPr>
        </p:nvSpPr>
        <p:spPr>
          <a:xfrm>
            <a:off x="3429298" y="2126088"/>
            <a:ext cx="1126946" cy="1497165"/>
          </a:xfrm>
          <a:custGeom>
            <a:avLst/>
            <a:gdLst/>
            <a:ahLst/>
            <a:cxnLst/>
            <a:rect l="l" t="t" r="r" b="b"/>
            <a:pathLst>
              <a:path w="2160713" h="2153093">
                <a:moveTo>
                  <a:pt x="2151584" y="0"/>
                </a:moveTo>
                <a:lnTo>
                  <a:pt x="2151584" y="2151584"/>
                </a:lnTo>
                <a:lnTo>
                  <a:pt x="2160713" y="2151584"/>
                </a:lnTo>
                <a:lnTo>
                  <a:pt x="2160713" y="2153093"/>
                </a:lnTo>
                <a:lnTo>
                  <a:pt x="76" y="2153093"/>
                </a:lnTo>
                <a:cubicBezTo>
                  <a:pt x="0" y="2152590"/>
                  <a:pt x="0" y="2152087"/>
                  <a:pt x="0" y="2151584"/>
                </a:cubicBezTo>
                <a:cubicBezTo>
                  <a:pt x="0" y="963297"/>
                  <a:pt x="963297" y="0"/>
                  <a:pt x="2151584" y="0"/>
                </a:cubicBezTo>
                <a:close/>
              </a:path>
            </a:pathLst>
          </a:custGeom>
        </p:spPr>
        <p:txBody>
          <a:bodyPr/>
          <a:lstStyle/>
          <a:p>
            <a:r>
              <a:rPr kumimoji="1" lang="en-US" altLang="ja-JP" dirty="0"/>
              <a:t> </a:t>
            </a:r>
            <a:endParaRPr kumimoji="1" lang="ja-JP" altLang="en-US" dirty="0"/>
          </a:p>
        </p:txBody>
      </p:sp>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ドーナツ 4"/>
          <p:cNvSpPr/>
          <p:nvPr userDrawn="1"/>
        </p:nvSpPr>
        <p:spPr>
          <a:xfrm>
            <a:off x="3132035" y="1719339"/>
            <a:ext cx="2880250" cy="3840000"/>
          </a:xfrm>
          <a:prstGeom prst="donut">
            <a:avLst>
              <a:gd name="adj" fmla="val 8728"/>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アーチ 6"/>
          <p:cNvSpPr/>
          <p:nvPr userDrawn="1"/>
        </p:nvSpPr>
        <p:spPr>
          <a:xfrm>
            <a:off x="4589786" y="1719339"/>
            <a:ext cx="1422499"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7" name="アーチ 6"/>
          <p:cNvSpPr/>
          <p:nvPr userDrawn="1"/>
        </p:nvSpPr>
        <p:spPr>
          <a:xfrm rot="5400000">
            <a:off x="4274218" y="3827461"/>
            <a:ext cx="1896500" cy="1579633"/>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8" name="アーチ 6"/>
          <p:cNvSpPr/>
          <p:nvPr userDrawn="1"/>
        </p:nvSpPr>
        <p:spPr>
          <a:xfrm rot="10800000">
            <a:off x="3127394" y="3459532"/>
            <a:ext cx="1422499" cy="2105995"/>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9" name="アーチ 6"/>
          <p:cNvSpPr/>
          <p:nvPr userDrawn="1"/>
        </p:nvSpPr>
        <p:spPr>
          <a:xfrm rot="16200000">
            <a:off x="2968960" y="1877244"/>
            <a:ext cx="1896500" cy="1579633"/>
          </a:xfrm>
          <a:custGeom>
            <a:avLst/>
            <a:gdLst/>
            <a:ahLst/>
            <a:cxnLst/>
            <a:rect l="l" t="t" r="r" b="b"/>
            <a:pathLst>
              <a:path w="2844750" h="3158992">
                <a:moveTo>
                  <a:pt x="0" y="0"/>
                </a:moveTo>
                <a:cubicBezTo>
                  <a:pt x="766552" y="20660"/>
                  <a:pt x="1499688" y="342349"/>
                  <a:pt x="2035609" y="903232"/>
                </a:cubicBezTo>
                <a:cubicBezTo>
                  <a:pt x="2555046" y="1446863"/>
                  <a:pt x="2841583" y="2165348"/>
                  <a:pt x="2844558" y="2907144"/>
                </a:cubicBezTo>
                <a:lnTo>
                  <a:pt x="2844750" y="2907144"/>
                </a:lnTo>
                <a:lnTo>
                  <a:pt x="2844567" y="2907327"/>
                </a:lnTo>
                <a:cubicBezTo>
                  <a:pt x="2844742" y="2908528"/>
                  <a:pt x="2844746" y="2909731"/>
                  <a:pt x="2844750" y="2910933"/>
                </a:cubicBezTo>
                <a:lnTo>
                  <a:pt x="2840961" y="2910933"/>
                </a:lnTo>
                <a:lnTo>
                  <a:pt x="2592902" y="3158992"/>
                </a:lnTo>
                <a:lnTo>
                  <a:pt x="2344843" y="2910933"/>
                </a:lnTo>
                <a:lnTo>
                  <a:pt x="2342765" y="2910933"/>
                </a:lnTo>
                <a:lnTo>
                  <a:pt x="2342652" y="2908742"/>
                </a:lnTo>
                <a:lnTo>
                  <a:pt x="2341054" y="2907144"/>
                </a:lnTo>
                <a:lnTo>
                  <a:pt x="2342570" y="2907144"/>
                </a:lnTo>
                <a:cubicBezTo>
                  <a:pt x="2339408" y="2293718"/>
                  <a:pt x="2102129" y="1699740"/>
                  <a:pt x="1672540" y="1250142"/>
                </a:cubicBezTo>
                <a:cubicBezTo>
                  <a:pt x="1232013" y="789097"/>
                  <a:pt x="630616" y="523165"/>
                  <a:pt x="927" y="502769"/>
                </a:cubicBezTo>
                <a:lnTo>
                  <a:pt x="251847" y="251850"/>
                </a:lnTo>
                <a:lnTo>
                  <a:pt x="0" y="2"/>
                </a:lnTo>
                <a:close/>
              </a:path>
            </a:pathLst>
          </a:custGeom>
          <a:solidFill>
            <a:schemeClr val="accent1">
              <a:lumMod val="60000"/>
              <a:lumOff val="40000"/>
            </a:schemeClr>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8" name="テキスト プレースホルダー 11"/>
          <p:cNvSpPr>
            <a:spLocks noGrp="1"/>
          </p:cNvSpPr>
          <p:nvPr>
            <p:ph type="body" sz="quarter" idx="31" hasCustomPrompt="1"/>
          </p:nvPr>
        </p:nvSpPr>
        <p:spPr>
          <a:xfrm>
            <a:off x="6079798" y="2265163"/>
            <a:ext cx="2745543" cy="1283851"/>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32" hasCustomPrompt="1"/>
          </p:nvPr>
        </p:nvSpPr>
        <p:spPr>
          <a:xfrm>
            <a:off x="6079798" y="1589903"/>
            <a:ext cx="2745543" cy="740678"/>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0" name="テキスト プレースホルダー 11"/>
          <p:cNvSpPr>
            <a:spLocks noGrp="1"/>
          </p:cNvSpPr>
          <p:nvPr>
            <p:ph type="body" sz="quarter" idx="33" hasCustomPrompt="1"/>
          </p:nvPr>
        </p:nvSpPr>
        <p:spPr>
          <a:xfrm>
            <a:off x="6079798" y="4455406"/>
            <a:ext cx="2745543" cy="1283851"/>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4" hasCustomPrompt="1"/>
          </p:nvPr>
        </p:nvSpPr>
        <p:spPr>
          <a:xfrm>
            <a:off x="6079798" y="3780147"/>
            <a:ext cx="2745543" cy="740678"/>
          </a:xfrm>
        </p:spPr>
        <p:txBody>
          <a:bodyPr anchor="b">
            <a:noAutofit/>
          </a:bodyPr>
          <a:lstStyle>
            <a:lvl1pPr algn="l">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35" hasCustomPrompt="1"/>
          </p:nvPr>
        </p:nvSpPr>
        <p:spPr>
          <a:xfrm>
            <a:off x="318659" y="2274530"/>
            <a:ext cx="2745543" cy="1283851"/>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36" hasCustomPrompt="1"/>
          </p:nvPr>
        </p:nvSpPr>
        <p:spPr>
          <a:xfrm>
            <a:off x="318659" y="1599271"/>
            <a:ext cx="2745543" cy="740678"/>
          </a:xfrm>
        </p:spPr>
        <p:txBody>
          <a:bodyPr anchor="b">
            <a:noAutofit/>
          </a:bodyPr>
          <a:lstStyle>
            <a:lvl1pPr algn="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1"/>
          </p:cNvSpPr>
          <p:nvPr>
            <p:ph type="body" sz="quarter" idx="37" hasCustomPrompt="1"/>
          </p:nvPr>
        </p:nvSpPr>
        <p:spPr>
          <a:xfrm>
            <a:off x="318659" y="4464773"/>
            <a:ext cx="2745543" cy="1283851"/>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1"/>
          </p:cNvSpPr>
          <p:nvPr>
            <p:ph type="body" sz="quarter" idx="38" hasCustomPrompt="1"/>
          </p:nvPr>
        </p:nvSpPr>
        <p:spPr>
          <a:xfrm>
            <a:off x="318659" y="3789514"/>
            <a:ext cx="2745543" cy="740678"/>
          </a:xfrm>
        </p:spPr>
        <p:txBody>
          <a:bodyPr anchor="b">
            <a:noAutofit/>
          </a:bodyPr>
          <a:lstStyle>
            <a:lvl1pPr algn="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9813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250"/>
                                  </p:stCondLst>
                                  <p:childTnLst>
                                    <p:set>
                                      <p:cBhvr>
                                        <p:cTn id="13" dur="1" fill="hold">
                                          <p:stCondLst>
                                            <p:cond delay="0"/>
                                          </p:stCondLst>
                                        </p:cTn>
                                        <p:tgtEl>
                                          <p:spTgt spid="43"/>
                                        </p:tgtEl>
                                        <p:attrNameLst>
                                          <p:attrName>style.visibility</p:attrName>
                                        </p:attrNameLst>
                                      </p:cBhvr>
                                      <p:to>
                                        <p:strVal val="visible"/>
                                      </p:to>
                                    </p:set>
                                    <p:animEffect transition="in" filter="wipe(up)">
                                      <p:cBhvr>
                                        <p:cTn id="14" dur="500"/>
                                        <p:tgtEl>
                                          <p:spTgt spid="4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22" presetClass="entr" presetSubtype="1" fill="hold" grpId="0" nodeType="afterEffect">
                                  <p:stCondLst>
                                    <p:cond delay="25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Effect transition="in" filter="wipe(up)">
                                      <p:cBhvr>
                                        <p:cTn id="28" dur="500"/>
                                        <p:tgtEl>
                                          <p:spTgt spid="45"/>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3250"/>
                            </p:stCondLst>
                            <p:childTnLst>
                              <p:par>
                                <p:cTn id="37" presetID="22" presetClass="entr" presetSubtype="4" fill="hold" grpId="0" nodeType="afterEffect">
                                  <p:stCondLst>
                                    <p:cond delay="25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par>
                                <p:cTn id="40" presetID="22" presetClass="entr" presetSubtype="4" fill="hold" grpId="0" nodeType="withEffect">
                                  <p:stCondLst>
                                    <p:cond delay="250"/>
                                  </p:stCondLst>
                                  <p:childTnLst>
                                    <p:set>
                                      <p:cBhvr>
                                        <p:cTn id="41" dur="1" fill="hold">
                                          <p:stCondLst>
                                            <p:cond delay="0"/>
                                          </p:stCondLst>
                                        </p:cTn>
                                        <p:tgtEl>
                                          <p:spTgt spid="47"/>
                                        </p:tgtEl>
                                        <p:attrNameLst>
                                          <p:attrName>style.visibility</p:attrName>
                                        </p:attrNameLst>
                                      </p:cBhvr>
                                      <p:to>
                                        <p:strVal val="visible"/>
                                      </p:to>
                                    </p:set>
                                    <p:animEffect transition="in" filter="wipe(down)">
                                      <p:cBhvr>
                                        <p:cTn id="42" dur="500"/>
                                        <p:tgtEl>
                                          <p:spTgt spid="4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par>
                          <p:cTn id="50" fill="hold">
                            <p:stCondLst>
                              <p:cond delay="4500"/>
                            </p:stCondLst>
                            <p:childTnLst>
                              <p:par>
                                <p:cTn id="51" presetID="22" presetClass="entr" presetSubtype="4" fill="hold" grpId="0" nodeType="afterEffect">
                                  <p:stCondLst>
                                    <p:cond delay="25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250"/>
                                  </p:stCondLst>
                                  <p:childTnLst>
                                    <p:set>
                                      <p:cBhvr>
                                        <p:cTn id="55" dur="1" fill="hold">
                                          <p:stCondLst>
                                            <p:cond delay="0"/>
                                          </p:stCondLst>
                                        </p:cTn>
                                        <p:tgtEl>
                                          <p:spTgt spid="41"/>
                                        </p:tgtEl>
                                        <p:attrNameLst>
                                          <p:attrName>style.visibility</p:attrName>
                                        </p:attrNameLst>
                                      </p:cBhvr>
                                      <p:to>
                                        <p:strVal val="visible"/>
                                      </p:to>
                                    </p:set>
                                    <p:animEffect transition="in" filter="wipe(down)">
                                      <p:cBhvr>
                                        <p:cTn id="56" dur="500"/>
                                        <p:tgtEl>
                                          <p:spTgt spid="41"/>
                                        </p:tgtEl>
                                      </p:cBhvr>
                                    </p:animEffect>
                                  </p:childTnLst>
                                </p:cTn>
                              </p:par>
                            </p:childTnLst>
                          </p:cTn>
                        </p:par>
                        <p:par>
                          <p:cTn id="57" fill="hold">
                            <p:stCondLst>
                              <p:cond delay="5250"/>
                            </p:stCondLst>
                            <p:childTnLst>
                              <p:par>
                                <p:cTn id="58" presetID="10" presetClass="entr" presetSubtype="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3" grpId="0"/>
      <p:bldP spid="41" grpId="0"/>
      <p:bldP spid="5" grpId="0" animBg="1"/>
      <p:bldP spid="6" grpId="0" animBg="1"/>
      <p:bldP spid="7" grpId="0" animBg="1"/>
      <p:bldP spid="8" grpId="0" animBg="1"/>
      <p:bldP spid="9" grpId="0" animBg="1"/>
      <p:bldP spid="18" grpId="0">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low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山形 4"/>
          <p:cNvSpPr/>
          <p:nvPr userDrawn="1"/>
        </p:nvSpPr>
        <p:spPr>
          <a:xfrm>
            <a:off x="330229" y="2924355"/>
            <a:ext cx="1765453" cy="313267"/>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山形 5"/>
          <p:cNvSpPr/>
          <p:nvPr userDrawn="1"/>
        </p:nvSpPr>
        <p:spPr>
          <a:xfrm>
            <a:off x="2017888" y="2924355"/>
            <a:ext cx="1765453" cy="313267"/>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7" name="山形 6"/>
          <p:cNvSpPr/>
          <p:nvPr userDrawn="1"/>
        </p:nvSpPr>
        <p:spPr>
          <a:xfrm>
            <a:off x="3705547" y="2924355"/>
            <a:ext cx="1765453" cy="313267"/>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8" name="山形 7"/>
          <p:cNvSpPr/>
          <p:nvPr userDrawn="1"/>
        </p:nvSpPr>
        <p:spPr>
          <a:xfrm>
            <a:off x="5393205" y="2924355"/>
            <a:ext cx="1765453" cy="313267"/>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9" name="山形 8"/>
          <p:cNvSpPr/>
          <p:nvPr userDrawn="1"/>
        </p:nvSpPr>
        <p:spPr>
          <a:xfrm>
            <a:off x="7080865" y="2924355"/>
            <a:ext cx="1765453" cy="313267"/>
          </a:xfrm>
          <a:prstGeom prst="chevron">
            <a:avLst/>
          </a:prstGeom>
          <a:solidFill>
            <a:schemeClr val="accent1">
              <a:lumMod val="60000"/>
              <a:lumOff val="40000"/>
            </a:schemeClr>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0" name="円/楕円 9"/>
          <p:cNvSpPr/>
          <p:nvPr userDrawn="1"/>
        </p:nvSpPr>
        <p:spPr>
          <a:xfrm>
            <a:off x="875389" y="2630939"/>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図プレースホルダー 7"/>
          <p:cNvSpPr>
            <a:spLocks noGrp="1"/>
          </p:cNvSpPr>
          <p:nvPr>
            <p:ph type="pic" sz="quarter" idx="42" hasCustomPrompt="1"/>
          </p:nvPr>
        </p:nvSpPr>
        <p:spPr>
          <a:xfrm>
            <a:off x="1049919" y="2841387"/>
            <a:ext cx="342212" cy="456243"/>
          </a:xfrm>
        </p:spPr>
        <p:txBody>
          <a:bodyPr>
            <a:normAutofit/>
          </a:bodyPr>
          <a:lstStyle>
            <a:lvl1pPr>
              <a:defRPr sz="800"/>
            </a:lvl1pPr>
          </a:lstStyle>
          <a:p>
            <a:r>
              <a:rPr kumimoji="1" lang="en-US" altLang="ja-JP" dirty="0"/>
              <a:t>ICON</a:t>
            </a:r>
            <a:endParaRPr kumimoji="1" lang="ja-JP" altLang="en-US" dirty="0"/>
          </a:p>
        </p:txBody>
      </p:sp>
      <p:sp>
        <p:nvSpPr>
          <p:cNvPr id="12" name="円/楕円 11"/>
          <p:cNvSpPr/>
          <p:nvPr userDrawn="1"/>
        </p:nvSpPr>
        <p:spPr>
          <a:xfrm>
            <a:off x="2546600" y="2630939"/>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図プレースホルダー 7"/>
          <p:cNvSpPr>
            <a:spLocks noGrp="1"/>
          </p:cNvSpPr>
          <p:nvPr>
            <p:ph type="pic" sz="quarter" idx="43" hasCustomPrompt="1"/>
          </p:nvPr>
        </p:nvSpPr>
        <p:spPr>
          <a:xfrm>
            <a:off x="2721130" y="2841387"/>
            <a:ext cx="342212" cy="456243"/>
          </a:xfrm>
        </p:spPr>
        <p:txBody>
          <a:bodyPr>
            <a:normAutofit/>
          </a:bodyPr>
          <a:lstStyle>
            <a:lvl1pPr>
              <a:defRPr sz="800"/>
            </a:lvl1pPr>
          </a:lstStyle>
          <a:p>
            <a:r>
              <a:rPr kumimoji="1" lang="en-US" altLang="ja-JP" dirty="0"/>
              <a:t>ICON</a:t>
            </a:r>
            <a:endParaRPr kumimoji="1" lang="ja-JP" altLang="en-US" dirty="0"/>
          </a:p>
        </p:txBody>
      </p:sp>
      <p:sp>
        <p:nvSpPr>
          <p:cNvPr id="14" name="円/楕円 13"/>
          <p:cNvSpPr/>
          <p:nvPr userDrawn="1"/>
        </p:nvSpPr>
        <p:spPr>
          <a:xfrm>
            <a:off x="4234037" y="2630939"/>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図プレースホルダー 7"/>
          <p:cNvSpPr>
            <a:spLocks noGrp="1"/>
          </p:cNvSpPr>
          <p:nvPr>
            <p:ph type="pic" sz="quarter" idx="44" hasCustomPrompt="1"/>
          </p:nvPr>
        </p:nvSpPr>
        <p:spPr>
          <a:xfrm>
            <a:off x="4408567" y="2841387"/>
            <a:ext cx="342212" cy="456243"/>
          </a:xfrm>
        </p:spPr>
        <p:txBody>
          <a:bodyPr>
            <a:normAutofit/>
          </a:bodyPr>
          <a:lstStyle>
            <a:lvl1pPr>
              <a:defRPr sz="800"/>
            </a:lvl1pPr>
          </a:lstStyle>
          <a:p>
            <a:r>
              <a:rPr kumimoji="1" lang="en-US" altLang="ja-JP" dirty="0"/>
              <a:t>ICON</a:t>
            </a:r>
            <a:endParaRPr kumimoji="1" lang="ja-JP" altLang="en-US" dirty="0"/>
          </a:p>
        </p:txBody>
      </p:sp>
      <p:sp>
        <p:nvSpPr>
          <p:cNvPr id="16" name="円/楕円 15"/>
          <p:cNvSpPr/>
          <p:nvPr userDrawn="1"/>
        </p:nvSpPr>
        <p:spPr>
          <a:xfrm>
            <a:off x="5938365" y="2630939"/>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図プレースホルダー 7"/>
          <p:cNvSpPr>
            <a:spLocks noGrp="1"/>
          </p:cNvSpPr>
          <p:nvPr>
            <p:ph type="pic" sz="quarter" idx="45" hasCustomPrompt="1"/>
          </p:nvPr>
        </p:nvSpPr>
        <p:spPr>
          <a:xfrm>
            <a:off x="6112896" y="2841387"/>
            <a:ext cx="342212" cy="456243"/>
          </a:xfrm>
        </p:spPr>
        <p:txBody>
          <a:bodyPr>
            <a:normAutofit/>
          </a:bodyPr>
          <a:lstStyle>
            <a:lvl1pPr>
              <a:defRPr sz="800"/>
            </a:lvl1pPr>
          </a:lstStyle>
          <a:p>
            <a:r>
              <a:rPr kumimoji="1" lang="en-US" altLang="ja-JP" dirty="0"/>
              <a:t>ICON</a:t>
            </a:r>
            <a:endParaRPr kumimoji="1" lang="ja-JP" altLang="en-US" dirty="0"/>
          </a:p>
        </p:txBody>
      </p:sp>
      <p:sp>
        <p:nvSpPr>
          <p:cNvPr id="18" name="円/楕円 17"/>
          <p:cNvSpPr/>
          <p:nvPr userDrawn="1"/>
        </p:nvSpPr>
        <p:spPr>
          <a:xfrm>
            <a:off x="7626025" y="2630939"/>
            <a:ext cx="675133" cy="900100"/>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図プレースホルダー 7"/>
          <p:cNvSpPr>
            <a:spLocks noGrp="1"/>
          </p:cNvSpPr>
          <p:nvPr>
            <p:ph type="pic" sz="quarter" idx="46" hasCustomPrompt="1"/>
          </p:nvPr>
        </p:nvSpPr>
        <p:spPr>
          <a:xfrm>
            <a:off x="7800555" y="2841387"/>
            <a:ext cx="342212" cy="456243"/>
          </a:xfrm>
        </p:spPr>
        <p:txBody>
          <a:bodyPr>
            <a:normAutofit/>
          </a:bodyPr>
          <a:lstStyle>
            <a:lvl1pPr>
              <a:defRPr sz="8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36" hasCustomPrompt="1"/>
          </p:nvPr>
        </p:nvSpPr>
        <p:spPr>
          <a:xfrm>
            <a:off x="408676" y="1573428"/>
            <a:ext cx="1620321" cy="1020891"/>
          </a:xfrm>
        </p:spPr>
        <p:txBody>
          <a:bodyPr anchor="b">
            <a:noAutofit/>
          </a:bodyPr>
          <a:lstStyle>
            <a:lvl1pPr algn="ct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1" name="テキスト プレースホルダー 11"/>
          <p:cNvSpPr>
            <a:spLocks noGrp="1"/>
          </p:cNvSpPr>
          <p:nvPr>
            <p:ph type="body" sz="quarter" idx="47" hasCustomPrompt="1"/>
          </p:nvPr>
        </p:nvSpPr>
        <p:spPr>
          <a:xfrm>
            <a:off x="2074006" y="1573428"/>
            <a:ext cx="1620321" cy="1020891"/>
          </a:xfrm>
        </p:spPr>
        <p:txBody>
          <a:bodyPr anchor="b">
            <a:noAutofit/>
          </a:bodyPr>
          <a:lstStyle>
            <a:lvl1pPr algn="ct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48" hasCustomPrompt="1"/>
          </p:nvPr>
        </p:nvSpPr>
        <p:spPr>
          <a:xfrm>
            <a:off x="3761840" y="1573428"/>
            <a:ext cx="1620321" cy="1020891"/>
          </a:xfrm>
        </p:spPr>
        <p:txBody>
          <a:bodyPr anchor="b">
            <a:noAutofit/>
          </a:bodyPr>
          <a:lstStyle>
            <a:lvl1pPr algn="ct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49" hasCustomPrompt="1"/>
          </p:nvPr>
        </p:nvSpPr>
        <p:spPr>
          <a:xfrm>
            <a:off x="5427169" y="1573428"/>
            <a:ext cx="1620321" cy="1020891"/>
          </a:xfrm>
        </p:spPr>
        <p:txBody>
          <a:bodyPr anchor="b">
            <a:noAutofit/>
          </a:bodyPr>
          <a:lstStyle>
            <a:lvl1pPr algn="ct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1"/>
          </p:cNvSpPr>
          <p:nvPr>
            <p:ph type="body" sz="quarter" idx="50" hasCustomPrompt="1"/>
          </p:nvPr>
        </p:nvSpPr>
        <p:spPr>
          <a:xfrm>
            <a:off x="7153431" y="1573428"/>
            <a:ext cx="1620321" cy="1020891"/>
          </a:xfrm>
        </p:spPr>
        <p:txBody>
          <a:bodyPr anchor="b">
            <a:noAutofit/>
          </a:bodyPr>
          <a:lstStyle>
            <a:lvl1pPr algn="ctr">
              <a:lnSpc>
                <a:spcPct val="100000"/>
              </a:lnSpc>
              <a:spcBef>
                <a:spcPts val="0"/>
              </a:spcBef>
              <a:defRPr sz="1400" spc="15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35" hasCustomPrompt="1"/>
          </p:nvPr>
        </p:nvSpPr>
        <p:spPr>
          <a:xfrm>
            <a:off x="408677" y="3590721"/>
            <a:ext cx="1609211" cy="193851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51" hasCustomPrompt="1"/>
          </p:nvPr>
        </p:nvSpPr>
        <p:spPr>
          <a:xfrm>
            <a:off x="2096511" y="3590721"/>
            <a:ext cx="1609211" cy="193851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52" hasCustomPrompt="1"/>
          </p:nvPr>
        </p:nvSpPr>
        <p:spPr>
          <a:xfrm>
            <a:off x="3784345" y="3590721"/>
            <a:ext cx="1609211" cy="193851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53" hasCustomPrompt="1"/>
          </p:nvPr>
        </p:nvSpPr>
        <p:spPr>
          <a:xfrm>
            <a:off x="5472179" y="3590721"/>
            <a:ext cx="1609211" cy="193851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54" hasCustomPrompt="1"/>
          </p:nvPr>
        </p:nvSpPr>
        <p:spPr>
          <a:xfrm>
            <a:off x="7160013" y="3590721"/>
            <a:ext cx="1609211" cy="193851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2745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2" presetClass="entr" presetSubtype="1" decel="10000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0-#ppt_h/2"/>
                                          </p:val>
                                        </p:tav>
                                        <p:tav tm="100000">
                                          <p:val>
                                            <p:strVal val="#ppt_y"/>
                                          </p:val>
                                        </p:tav>
                                      </p:tavLst>
                                    </p:anim>
                                  </p:childTnLst>
                                </p:cTn>
                              </p:par>
                              <p:par>
                                <p:cTn id="19" presetID="2" presetClass="entr" presetSubtype="4" decel="10000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25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1750"/>
                            </p:stCondLst>
                            <p:childTnLst>
                              <p:par>
                                <p:cTn id="28" presetID="10"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2" presetClass="entr" presetSubtype="1" decel="10000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par>
                          <p:cTn id="42" fill="hold">
                            <p:stCondLst>
                              <p:cond delay="2250"/>
                            </p:stCondLst>
                            <p:childTnLst>
                              <p:par>
                                <p:cTn id="43" presetID="22" presetClass="entr" presetSubtype="8" fill="hold" grpId="0" nodeType="afterEffect">
                                  <p:stCondLst>
                                    <p:cond delay="25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childTnLst>
                          </p:cTn>
                        </p:par>
                        <p:par>
                          <p:cTn id="61" fill="hold">
                            <p:stCondLst>
                              <p:cond delay="3500"/>
                            </p:stCondLst>
                            <p:childTnLst>
                              <p:par>
                                <p:cTn id="62" presetID="22" presetClass="entr" presetSubtype="8" fill="hold" grpId="0" nodeType="afterEffect">
                                  <p:stCondLst>
                                    <p:cond delay="25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par>
                                <p:cTn id="72" presetID="2" presetClass="entr" presetSubtype="1" decel="10000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0-#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par>
                          <p:cTn id="80" fill="hold">
                            <p:stCondLst>
                              <p:cond delay="4750"/>
                            </p:stCondLst>
                            <p:childTnLst>
                              <p:par>
                                <p:cTn id="81" presetID="22" presetClass="entr" presetSubtype="8" fill="hold" grpId="0" nodeType="afterEffect">
                                  <p:stCondLst>
                                    <p:cond delay="250"/>
                                  </p:stCondLst>
                                  <p:childTnLst>
                                    <p:set>
                                      <p:cBhvr>
                                        <p:cTn id="82" dur="1" fill="hold">
                                          <p:stCondLst>
                                            <p:cond delay="0"/>
                                          </p:stCondLst>
                                        </p:cTn>
                                        <p:tgtEl>
                                          <p:spTgt spid="9"/>
                                        </p:tgtEl>
                                        <p:attrNameLst>
                                          <p:attrName>style.visibility</p:attrName>
                                        </p:attrNameLst>
                                      </p:cBhvr>
                                      <p:to>
                                        <p:strVal val="visible"/>
                                      </p:to>
                                    </p:set>
                                    <p:animEffect transition="in" filter="wipe(left)">
                                      <p:cBhvr>
                                        <p:cTn id="83" dur="500"/>
                                        <p:tgtEl>
                                          <p:spTgt spid="9"/>
                                        </p:tgtEl>
                                      </p:cBhvr>
                                    </p:animEffec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par>
                                <p:cTn id="91" presetID="2" presetClass="entr" presetSubtype="1" decel="10000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 calcmode="lin" valueType="num">
                                      <p:cBhvr additive="base">
                                        <p:cTn id="93" dur="500" fill="hold"/>
                                        <p:tgtEl>
                                          <p:spTgt spid="24"/>
                                        </p:tgtEl>
                                        <p:attrNameLst>
                                          <p:attrName>ppt_x</p:attrName>
                                        </p:attrNameLst>
                                      </p:cBhvr>
                                      <p:tavLst>
                                        <p:tav tm="0">
                                          <p:val>
                                            <p:strVal val="#ppt_x"/>
                                          </p:val>
                                        </p:tav>
                                        <p:tav tm="100000">
                                          <p:val>
                                            <p:strVal val="#ppt_x"/>
                                          </p:val>
                                        </p:tav>
                                      </p:tavLst>
                                    </p:anim>
                                    <p:anim calcmode="lin" valueType="num">
                                      <p:cBhvr additive="base">
                                        <p:cTn id="94" dur="500" fill="hold"/>
                                        <p:tgtEl>
                                          <p:spTgt spid="24"/>
                                        </p:tgtEl>
                                        <p:attrNameLst>
                                          <p:attrName>ppt_y</p:attrName>
                                        </p:attrNameLst>
                                      </p:cBhvr>
                                      <p:tavLst>
                                        <p:tav tm="0">
                                          <p:val>
                                            <p:strVal val="0-#ppt_h/2"/>
                                          </p:val>
                                        </p:tav>
                                        <p:tav tm="100000">
                                          <p:val>
                                            <p:strVal val="#ppt_y"/>
                                          </p:val>
                                        </p:tav>
                                      </p:tavLst>
                                    </p:anim>
                                  </p:childTnLst>
                                </p:cTn>
                              </p:par>
                              <p:par>
                                <p:cTn id="95" presetID="2" presetClass="entr" presetSubtype="4" decel="10000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additive="base">
                                        <p:cTn id="97" dur="500" fill="hold"/>
                                        <p:tgtEl>
                                          <p:spTgt spid="29"/>
                                        </p:tgtEl>
                                        <p:attrNameLst>
                                          <p:attrName>ppt_x</p:attrName>
                                        </p:attrNameLst>
                                      </p:cBhvr>
                                      <p:tavLst>
                                        <p:tav tm="0">
                                          <p:val>
                                            <p:strVal val="#ppt_x"/>
                                          </p:val>
                                        </p:tav>
                                        <p:tav tm="100000">
                                          <p:val>
                                            <p:strVal val="#ppt_x"/>
                                          </p:val>
                                        </p:tav>
                                      </p:tavLst>
                                    </p:anim>
                                    <p:anim calcmode="lin" valueType="num">
                                      <p:cBhvr additive="base">
                                        <p:cTn id="9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animBg="1"/>
      <p:bldP spid="13" grpId="0"/>
      <p:bldP spid="14" grpId="0" animBg="1"/>
      <p:bldP spid="15" grpId="0"/>
      <p:bldP spid="16" grpId="0" animBg="1"/>
      <p:bldP spid="17" grpId="0"/>
      <p:bldP spid="18" grpId="0" animBg="1"/>
      <p:bldP spid="19" grpId="0"/>
      <p:bldP spid="20" grpId="0">
        <p:tmplLst>
          <p:tmpl>
            <p:tnLst>
              <p:par>
                <p:cTn presetID="2" presetClass="entr" presetSubtype="1"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0-#ppt_h/2"/>
                          </p:val>
                        </p:tav>
                        <p:tav tm="100000">
                          <p:val>
                            <p:strVal val="#ppt_y"/>
                          </p:val>
                        </p:tav>
                      </p:tavLst>
                    </p:anim>
                  </p:childTnLst>
                </p:cTn>
              </p:par>
            </p:tnLst>
          </p:tmpl>
        </p:tmplLst>
      </p:bldP>
      <p:bldP spid="22" grpId="0">
        <p:tmplLst>
          <p:tmpl>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2" presetClass="entr" presetSubtype="4"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6" name="図プレースホルダー 5"/>
          <p:cNvSpPr>
            <a:spLocks noGrp="1"/>
          </p:cNvSpPr>
          <p:nvPr>
            <p:ph type="pic" sz="quarter" idx="12" hasCustomPrompt="1"/>
          </p:nvPr>
        </p:nvSpPr>
        <p:spPr>
          <a:xfrm>
            <a:off x="-397" y="1268760"/>
            <a:ext cx="9144000" cy="3030337"/>
          </a:xfrm>
        </p:spPr>
        <p:txBody>
          <a:bodyPr/>
          <a:lstStyle>
            <a:lvl1pPr>
              <a:defRPr baseline="0"/>
            </a:lvl1pPr>
          </a:lstStyle>
          <a:p>
            <a:r>
              <a:rPr kumimoji="1" lang="en-US" altLang="ja-JP" dirty="0"/>
              <a:t>Add an image</a:t>
            </a:r>
            <a:endParaRPr kumimoji="1" lang="ja-JP" altLang="en-US" dirty="0"/>
          </a:p>
        </p:txBody>
      </p:sp>
      <p:sp>
        <p:nvSpPr>
          <p:cNvPr id="10" name="テキスト プレースホルダー 9"/>
          <p:cNvSpPr>
            <a:spLocks noGrp="1"/>
          </p:cNvSpPr>
          <p:nvPr>
            <p:ph type="body" sz="quarter" idx="13" hasCustomPrompt="1"/>
          </p:nvPr>
        </p:nvSpPr>
        <p:spPr>
          <a:xfrm>
            <a:off x="4571604" y="1268942"/>
            <a:ext cx="4572397" cy="3030008"/>
          </a:xfrm>
          <a:solidFill>
            <a:schemeClr val="tx2">
              <a:alpha val="80000"/>
            </a:schemeClr>
          </a:solidFill>
        </p:spPr>
        <p:txBody>
          <a:bodyPr/>
          <a:lstStyle>
            <a:lvl1pPr>
              <a:defRPr baseline="0"/>
            </a:lvl1pPr>
          </a:lstStyle>
          <a:p>
            <a:pPr lvl="0"/>
            <a:r>
              <a:rPr kumimoji="1" lang="en-US" altLang="ja-JP" dirty="0"/>
              <a:t> </a:t>
            </a:r>
            <a:endParaRPr kumimoji="1" lang="ja-JP" altLang="en-US" dirty="0"/>
          </a:p>
        </p:txBody>
      </p:sp>
      <p:sp>
        <p:nvSpPr>
          <p:cNvPr id="11" name="テキスト プレースホルダー 11"/>
          <p:cNvSpPr>
            <a:spLocks noGrp="1"/>
          </p:cNvSpPr>
          <p:nvPr>
            <p:ph type="body" sz="quarter" idx="16" hasCustomPrompt="1"/>
          </p:nvPr>
        </p:nvSpPr>
        <p:spPr>
          <a:xfrm>
            <a:off x="1578908" y="5045424"/>
            <a:ext cx="5963680" cy="1083877"/>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12" name="テキスト プレースホルダー 11"/>
          <p:cNvSpPr>
            <a:spLocks noGrp="1"/>
          </p:cNvSpPr>
          <p:nvPr>
            <p:ph type="body" sz="quarter" idx="17" hasCustomPrompt="1"/>
          </p:nvPr>
        </p:nvSpPr>
        <p:spPr>
          <a:xfrm>
            <a:off x="1578908" y="4599131"/>
            <a:ext cx="5963680"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18" hasCustomPrompt="1"/>
          </p:nvPr>
        </p:nvSpPr>
        <p:spPr>
          <a:xfrm>
            <a:off x="4662018" y="1388774"/>
            <a:ext cx="450089" cy="735081"/>
          </a:xfrm>
        </p:spPr>
        <p:txBody>
          <a:bodyPr anchor="ctr">
            <a:noAutofit/>
          </a:bodyPr>
          <a:lstStyle>
            <a:lvl1pPr algn="r">
              <a:lnSpc>
                <a:spcPct val="120000"/>
              </a:lnSpc>
              <a:defRPr sz="2200" spc="0">
                <a:solidFill>
                  <a:schemeClr val="bg1"/>
                </a:solidFill>
                <a:latin typeface="+mn-lt"/>
              </a:defRPr>
            </a:lvl1pPr>
          </a:lstStyle>
          <a:p>
            <a:pPr lvl="0"/>
            <a:r>
              <a:rPr lang="en-US" altLang="ja-JP" dirty="0"/>
              <a:t>0</a:t>
            </a:r>
            <a:endParaRPr lang="en-US" dirty="0"/>
          </a:p>
        </p:txBody>
      </p:sp>
      <p:sp>
        <p:nvSpPr>
          <p:cNvPr id="14" name="テキスト プレースホルダー 9"/>
          <p:cNvSpPr>
            <a:spLocks noGrp="1"/>
          </p:cNvSpPr>
          <p:nvPr>
            <p:ph type="body" sz="quarter" idx="19" hasCustomPrompt="1"/>
          </p:nvPr>
        </p:nvSpPr>
        <p:spPr>
          <a:xfrm>
            <a:off x="5134612" y="1466488"/>
            <a:ext cx="45009" cy="600067"/>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5" name="テキスト プレースホルダー 11"/>
          <p:cNvSpPr>
            <a:spLocks noGrp="1"/>
          </p:cNvSpPr>
          <p:nvPr>
            <p:ph type="body" sz="quarter" idx="20" hasCustomPrompt="1"/>
          </p:nvPr>
        </p:nvSpPr>
        <p:spPr>
          <a:xfrm>
            <a:off x="5202125" y="1448781"/>
            <a:ext cx="3645721" cy="630070"/>
          </a:xfrm>
        </p:spPr>
        <p:txBody>
          <a:bodyPr anchor="ctr">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
        <p:nvSpPr>
          <p:cNvPr id="16" name="テキスト プレースホルダー 11"/>
          <p:cNvSpPr>
            <a:spLocks noGrp="1"/>
          </p:cNvSpPr>
          <p:nvPr>
            <p:ph type="body" sz="quarter" idx="21" hasCustomPrompt="1"/>
          </p:nvPr>
        </p:nvSpPr>
        <p:spPr>
          <a:xfrm>
            <a:off x="4662018" y="2061142"/>
            <a:ext cx="450089" cy="735081"/>
          </a:xfrm>
        </p:spPr>
        <p:txBody>
          <a:bodyPr anchor="ctr">
            <a:noAutofit/>
          </a:bodyPr>
          <a:lstStyle>
            <a:lvl1pPr algn="r">
              <a:lnSpc>
                <a:spcPct val="120000"/>
              </a:lnSpc>
              <a:defRPr sz="2200" spc="0">
                <a:solidFill>
                  <a:schemeClr val="bg1"/>
                </a:solidFill>
                <a:latin typeface="+mn-lt"/>
              </a:defRPr>
            </a:lvl1pPr>
          </a:lstStyle>
          <a:p>
            <a:pPr lvl="0"/>
            <a:r>
              <a:rPr lang="en-US" altLang="ja-JP" dirty="0"/>
              <a:t>0</a:t>
            </a:r>
            <a:endParaRPr lang="en-US" dirty="0"/>
          </a:p>
        </p:txBody>
      </p:sp>
      <p:sp>
        <p:nvSpPr>
          <p:cNvPr id="17" name="テキスト プレースホルダー 9"/>
          <p:cNvSpPr>
            <a:spLocks noGrp="1"/>
          </p:cNvSpPr>
          <p:nvPr>
            <p:ph type="body" sz="quarter" idx="22" hasCustomPrompt="1"/>
          </p:nvPr>
        </p:nvSpPr>
        <p:spPr>
          <a:xfrm>
            <a:off x="5134612" y="2138857"/>
            <a:ext cx="45009" cy="600067"/>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18" name="テキスト プレースホルダー 11"/>
          <p:cNvSpPr>
            <a:spLocks noGrp="1"/>
          </p:cNvSpPr>
          <p:nvPr>
            <p:ph type="body" sz="quarter" idx="23" hasCustomPrompt="1"/>
          </p:nvPr>
        </p:nvSpPr>
        <p:spPr>
          <a:xfrm>
            <a:off x="5202125" y="2121150"/>
            <a:ext cx="3645721" cy="630070"/>
          </a:xfrm>
        </p:spPr>
        <p:txBody>
          <a:bodyPr anchor="ctr">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4" hasCustomPrompt="1"/>
          </p:nvPr>
        </p:nvSpPr>
        <p:spPr>
          <a:xfrm>
            <a:off x="4662018" y="2738924"/>
            <a:ext cx="450089" cy="735081"/>
          </a:xfrm>
        </p:spPr>
        <p:txBody>
          <a:bodyPr anchor="ctr">
            <a:noAutofit/>
          </a:bodyPr>
          <a:lstStyle>
            <a:lvl1pPr algn="r">
              <a:lnSpc>
                <a:spcPct val="120000"/>
              </a:lnSpc>
              <a:defRPr sz="2200" spc="0">
                <a:solidFill>
                  <a:schemeClr val="bg1"/>
                </a:solidFill>
                <a:latin typeface="+mn-lt"/>
              </a:defRPr>
            </a:lvl1pPr>
          </a:lstStyle>
          <a:p>
            <a:pPr lvl="0"/>
            <a:r>
              <a:rPr lang="en-US" altLang="ja-JP" dirty="0"/>
              <a:t>0</a:t>
            </a:r>
            <a:endParaRPr lang="en-US" dirty="0"/>
          </a:p>
        </p:txBody>
      </p:sp>
      <p:sp>
        <p:nvSpPr>
          <p:cNvPr id="20" name="テキスト プレースホルダー 9"/>
          <p:cNvSpPr>
            <a:spLocks noGrp="1"/>
          </p:cNvSpPr>
          <p:nvPr>
            <p:ph type="body" sz="quarter" idx="25" hasCustomPrompt="1"/>
          </p:nvPr>
        </p:nvSpPr>
        <p:spPr>
          <a:xfrm>
            <a:off x="5134612" y="2816638"/>
            <a:ext cx="45009" cy="600067"/>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21" name="テキスト プレースホルダー 11"/>
          <p:cNvSpPr>
            <a:spLocks noGrp="1"/>
          </p:cNvSpPr>
          <p:nvPr>
            <p:ph type="body" sz="quarter" idx="26" hasCustomPrompt="1"/>
          </p:nvPr>
        </p:nvSpPr>
        <p:spPr>
          <a:xfrm>
            <a:off x="5202125" y="2798931"/>
            <a:ext cx="3645721" cy="630070"/>
          </a:xfrm>
        </p:spPr>
        <p:txBody>
          <a:bodyPr anchor="ctr">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7" hasCustomPrompt="1"/>
          </p:nvPr>
        </p:nvSpPr>
        <p:spPr>
          <a:xfrm>
            <a:off x="4662018" y="3398997"/>
            <a:ext cx="450089" cy="735081"/>
          </a:xfrm>
        </p:spPr>
        <p:txBody>
          <a:bodyPr anchor="ctr">
            <a:noAutofit/>
          </a:bodyPr>
          <a:lstStyle>
            <a:lvl1pPr algn="r">
              <a:lnSpc>
                <a:spcPct val="120000"/>
              </a:lnSpc>
              <a:defRPr sz="2200" spc="0">
                <a:solidFill>
                  <a:schemeClr val="bg1"/>
                </a:solidFill>
                <a:latin typeface="+mn-lt"/>
              </a:defRPr>
            </a:lvl1pPr>
          </a:lstStyle>
          <a:p>
            <a:pPr lvl="0"/>
            <a:r>
              <a:rPr lang="en-US" altLang="ja-JP" dirty="0"/>
              <a:t>0</a:t>
            </a:r>
            <a:endParaRPr lang="en-US" dirty="0"/>
          </a:p>
        </p:txBody>
      </p:sp>
      <p:sp>
        <p:nvSpPr>
          <p:cNvPr id="23" name="テキスト プレースホルダー 9"/>
          <p:cNvSpPr>
            <a:spLocks noGrp="1"/>
          </p:cNvSpPr>
          <p:nvPr>
            <p:ph type="body" sz="quarter" idx="28" hasCustomPrompt="1"/>
          </p:nvPr>
        </p:nvSpPr>
        <p:spPr>
          <a:xfrm>
            <a:off x="5134612" y="3476711"/>
            <a:ext cx="45009" cy="600067"/>
          </a:xfrm>
          <a:solidFill>
            <a:schemeClr val="accent1">
              <a:alpha val="69000"/>
            </a:schemeClr>
          </a:solidFill>
        </p:spPr>
        <p:txBody>
          <a:bodyPr/>
          <a:lstStyle>
            <a:lvl1pPr>
              <a:defRPr baseline="0"/>
            </a:lvl1pPr>
          </a:lstStyle>
          <a:p>
            <a:pPr lvl="0"/>
            <a:r>
              <a:rPr kumimoji="1" lang="en-US" altLang="ja-JP" dirty="0"/>
              <a:t> </a:t>
            </a:r>
            <a:endParaRPr kumimoji="1" lang="ja-JP" altLang="en-US" dirty="0"/>
          </a:p>
        </p:txBody>
      </p:sp>
      <p:sp>
        <p:nvSpPr>
          <p:cNvPr id="24" name="テキスト プレースホルダー 11"/>
          <p:cNvSpPr>
            <a:spLocks noGrp="1"/>
          </p:cNvSpPr>
          <p:nvPr>
            <p:ph type="body" sz="quarter" idx="29" hasCustomPrompt="1"/>
          </p:nvPr>
        </p:nvSpPr>
        <p:spPr>
          <a:xfrm>
            <a:off x="5202125" y="3459004"/>
            <a:ext cx="3645721" cy="630070"/>
          </a:xfrm>
        </p:spPr>
        <p:txBody>
          <a:bodyPr anchor="ctr">
            <a:noAutofit/>
          </a:bodyPr>
          <a:lstStyle>
            <a:lvl1pPr algn="l">
              <a:lnSpc>
                <a:spcPct val="120000"/>
              </a:lnSpc>
              <a:defRPr sz="1000">
                <a:solidFill>
                  <a:schemeClr val="bg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406450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1750"/>
                            </p:stCondLst>
                            <p:childTnLst>
                              <p:par>
                                <p:cTn id="23" presetID="10" presetClass="entr" presetSubtype="0" fill="hold" grpId="0" nodeType="afterEffect">
                                  <p:stCondLst>
                                    <p:cond delay="25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2500"/>
                            </p:stCondLst>
                            <p:childTnLst>
                              <p:par>
                                <p:cTn id="33" presetID="10" presetClass="entr" presetSubtype="0" fill="hold" grpId="0"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3250"/>
                            </p:stCondLst>
                            <p:childTnLst>
                              <p:par>
                                <p:cTn id="43" presetID="10" presetClass="entr" presetSubtype="0" fill="hold" grpId="0" nodeType="afterEffect">
                                  <p:stCondLst>
                                    <p:cond delay="2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25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par>
                          <p:cTn id="52" fill="hold">
                            <p:stCondLst>
                              <p:cond delay="4000"/>
                            </p:stCondLst>
                            <p:childTnLst>
                              <p:par>
                                <p:cTn id="53" presetID="2" presetClass="entr" presetSubtype="4" decel="10000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tmplLst>
          <p:tmpl>
            <p:tnLst>
              <p:par>
                <p:cTn presetID="22" presetClass="entr" presetSubtype="2"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500"/>
                        <p:tgtEl>
                          <p:spTgt spid="10"/>
                        </p:tgtEl>
                      </p:cBhvr>
                    </p:animEffect>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p:tmplLst>
          <p:tmpl>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tmplLst>
          <p:tmpl>
            <p:tnLst>
              <p:par>
                <p:cTn presetID="10" presetClass="entr" presetSubtype="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tmplLst>
          <p:tmpl>
            <p:tnLst>
              <p:par>
                <p:cTn presetID="10" presetClass="entr" presetSubtype="0"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grpSp>
        <p:nvGrpSpPr>
          <p:cNvPr id="26" name="グループ化 25"/>
          <p:cNvGrpSpPr/>
          <p:nvPr userDrawn="1"/>
        </p:nvGrpSpPr>
        <p:grpSpPr>
          <a:xfrm>
            <a:off x="3976729" y="1524874"/>
            <a:ext cx="1617495" cy="2173246"/>
            <a:chOff x="3775000" y="2576471"/>
            <a:chExt cx="5088444" cy="5128022"/>
          </a:xfrm>
          <a:solidFill>
            <a:schemeClr val="accent1">
              <a:lumMod val="60000"/>
              <a:lumOff val="40000"/>
            </a:schemeClr>
          </a:solidFill>
        </p:grpSpPr>
        <p:sp>
          <p:nvSpPr>
            <p:cNvPr id="5" name="ドーナツ 4"/>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 name="台形 5"/>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台形 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3" name="グループ化 12"/>
            <p:cNvGrpSpPr/>
            <p:nvPr userDrawn="1"/>
          </p:nvGrpSpPr>
          <p:grpSpPr>
            <a:xfrm rot="8683707">
              <a:off x="5919624" y="2599846"/>
              <a:ext cx="776534" cy="5087308"/>
              <a:chOff x="9953296" y="2728871"/>
              <a:chExt cx="776534" cy="5087308"/>
            </a:xfrm>
            <a:grpFill/>
          </p:grpSpPr>
          <p:sp>
            <p:nvSpPr>
              <p:cNvPr id="11" name="台形 1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台形 1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6" name="グループ化 15"/>
            <p:cNvGrpSpPr/>
            <p:nvPr userDrawn="1"/>
          </p:nvGrpSpPr>
          <p:grpSpPr>
            <a:xfrm rot="6486146">
              <a:off x="5930387" y="2598115"/>
              <a:ext cx="776534" cy="5087308"/>
              <a:chOff x="9953296" y="2728871"/>
              <a:chExt cx="776534" cy="5087308"/>
            </a:xfrm>
            <a:grpFill/>
          </p:grpSpPr>
          <p:sp>
            <p:nvSpPr>
              <p:cNvPr id="17" name="台形 1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台形 1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9" name="グループ化 18"/>
            <p:cNvGrpSpPr/>
            <p:nvPr userDrawn="1"/>
          </p:nvGrpSpPr>
          <p:grpSpPr>
            <a:xfrm rot="4265237">
              <a:off x="5931523" y="2576485"/>
              <a:ext cx="776534" cy="5087308"/>
              <a:chOff x="9953296" y="2728871"/>
              <a:chExt cx="776534" cy="5087308"/>
            </a:xfrm>
            <a:grpFill/>
          </p:grpSpPr>
          <p:sp>
            <p:nvSpPr>
              <p:cNvPr id="20" name="台形 19"/>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台形 20"/>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22" name="グループ化 21"/>
            <p:cNvGrpSpPr/>
            <p:nvPr userDrawn="1"/>
          </p:nvGrpSpPr>
          <p:grpSpPr>
            <a:xfrm rot="2213029">
              <a:off x="5911663" y="2617185"/>
              <a:ext cx="776534" cy="5087308"/>
              <a:chOff x="9953296" y="2728871"/>
              <a:chExt cx="776534" cy="5087308"/>
            </a:xfrm>
            <a:grpFill/>
          </p:grpSpPr>
          <p:sp>
            <p:nvSpPr>
              <p:cNvPr id="23" name="台形 2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台形 2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grpSp>
        <p:nvGrpSpPr>
          <p:cNvPr id="27" name="グループ化 26"/>
          <p:cNvGrpSpPr/>
          <p:nvPr userDrawn="1"/>
        </p:nvGrpSpPr>
        <p:grpSpPr>
          <a:xfrm>
            <a:off x="5411189" y="3241380"/>
            <a:ext cx="977098" cy="1312817"/>
            <a:chOff x="3775000" y="2576471"/>
            <a:chExt cx="5088444" cy="5128022"/>
          </a:xfrm>
          <a:solidFill>
            <a:schemeClr val="accent1">
              <a:lumMod val="60000"/>
              <a:lumOff val="40000"/>
            </a:schemeClr>
          </a:solidFill>
        </p:grpSpPr>
        <p:sp>
          <p:nvSpPr>
            <p:cNvPr id="28" name="ドーナツ 27"/>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29" name="台形 28"/>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台形 29"/>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31" name="グループ化 30"/>
            <p:cNvGrpSpPr/>
            <p:nvPr userDrawn="1"/>
          </p:nvGrpSpPr>
          <p:grpSpPr>
            <a:xfrm rot="8683707">
              <a:off x="5919624" y="2599846"/>
              <a:ext cx="776534" cy="5087308"/>
              <a:chOff x="9953296" y="2728871"/>
              <a:chExt cx="776534" cy="5087308"/>
            </a:xfrm>
            <a:grpFill/>
          </p:grpSpPr>
          <p:sp>
            <p:nvSpPr>
              <p:cNvPr id="41" name="台形 4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台形 4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32" name="グループ化 31"/>
            <p:cNvGrpSpPr/>
            <p:nvPr userDrawn="1"/>
          </p:nvGrpSpPr>
          <p:grpSpPr>
            <a:xfrm rot="6486146">
              <a:off x="5930387" y="2598115"/>
              <a:ext cx="776534" cy="5087308"/>
              <a:chOff x="9953296" y="2728871"/>
              <a:chExt cx="776534" cy="5087308"/>
            </a:xfrm>
            <a:grpFill/>
          </p:grpSpPr>
          <p:sp>
            <p:nvSpPr>
              <p:cNvPr id="39" name="台形 3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0" name="台形 3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33" name="グループ化 32"/>
            <p:cNvGrpSpPr/>
            <p:nvPr userDrawn="1"/>
          </p:nvGrpSpPr>
          <p:grpSpPr>
            <a:xfrm rot="4265237">
              <a:off x="5931523" y="2576485"/>
              <a:ext cx="776534" cy="5087308"/>
              <a:chOff x="9953296" y="2728871"/>
              <a:chExt cx="776534" cy="5087308"/>
            </a:xfrm>
            <a:grpFill/>
          </p:grpSpPr>
          <p:sp>
            <p:nvSpPr>
              <p:cNvPr id="37" name="台形 3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8" name="台形 3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34" name="グループ化 33"/>
            <p:cNvGrpSpPr/>
            <p:nvPr userDrawn="1"/>
          </p:nvGrpSpPr>
          <p:grpSpPr>
            <a:xfrm rot="2213029">
              <a:off x="5911663" y="2617185"/>
              <a:ext cx="776534" cy="5087308"/>
              <a:chOff x="9953296" y="2728871"/>
              <a:chExt cx="776534" cy="5087308"/>
            </a:xfrm>
            <a:grpFill/>
          </p:grpSpPr>
          <p:sp>
            <p:nvSpPr>
              <p:cNvPr id="35" name="台形 3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6" name="台形 3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grpSp>
        <p:nvGrpSpPr>
          <p:cNvPr id="43" name="グループ化 42"/>
          <p:cNvGrpSpPr/>
          <p:nvPr userDrawn="1"/>
        </p:nvGrpSpPr>
        <p:grpSpPr>
          <a:xfrm>
            <a:off x="3360623" y="3485662"/>
            <a:ext cx="1237725" cy="1662993"/>
            <a:chOff x="3775000" y="2576471"/>
            <a:chExt cx="5088444" cy="5128022"/>
          </a:xfrm>
          <a:solidFill>
            <a:schemeClr val="accent1">
              <a:lumMod val="60000"/>
              <a:lumOff val="40000"/>
            </a:schemeClr>
          </a:solidFill>
        </p:grpSpPr>
        <p:sp>
          <p:nvSpPr>
            <p:cNvPr id="44" name="ドーナツ 43"/>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45" name="台形 44"/>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6" name="台形 45"/>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47" name="グループ化 46"/>
            <p:cNvGrpSpPr/>
            <p:nvPr userDrawn="1"/>
          </p:nvGrpSpPr>
          <p:grpSpPr>
            <a:xfrm rot="8683707">
              <a:off x="5919624" y="2599846"/>
              <a:ext cx="776534" cy="5087308"/>
              <a:chOff x="9953296" y="2728871"/>
              <a:chExt cx="776534" cy="5087308"/>
            </a:xfrm>
            <a:grpFill/>
          </p:grpSpPr>
          <p:sp>
            <p:nvSpPr>
              <p:cNvPr id="57" name="台形 5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8" name="台形 5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48" name="グループ化 47"/>
            <p:cNvGrpSpPr/>
            <p:nvPr userDrawn="1"/>
          </p:nvGrpSpPr>
          <p:grpSpPr>
            <a:xfrm rot="6486146">
              <a:off x="5930387" y="2598115"/>
              <a:ext cx="776534" cy="5087308"/>
              <a:chOff x="9953296" y="2728871"/>
              <a:chExt cx="776534" cy="5087308"/>
            </a:xfrm>
            <a:grpFill/>
          </p:grpSpPr>
          <p:sp>
            <p:nvSpPr>
              <p:cNvPr id="55" name="台形 5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6" name="台形 5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49" name="グループ化 48"/>
            <p:cNvGrpSpPr/>
            <p:nvPr userDrawn="1"/>
          </p:nvGrpSpPr>
          <p:grpSpPr>
            <a:xfrm rot="4265237">
              <a:off x="5931523" y="2576485"/>
              <a:ext cx="776534" cy="5087308"/>
              <a:chOff x="9953296" y="2728871"/>
              <a:chExt cx="776534" cy="5087308"/>
            </a:xfrm>
            <a:grpFill/>
          </p:grpSpPr>
          <p:sp>
            <p:nvSpPr>
              <p:cNvPr id="53" name="台形 5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4" name="台形 5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50" name="グループ化 49"/>
            <p:cNvGrpSpPr/>
            <p:nvPr userDrawn="1"/>
          </p:nvGrpSpPr>
          <p:grpSpPr>
            <a:xfrm rot="2213029">
              <a:off x="5911663" y="2617185"/>
              <a:ext cx="776534" cy="5087308"/>
              <a:chOff x="9953296" y="2728871"/>
              <a:chExt cx="776534" cy="5087308"/>
            </a:xfrm>
            <a:grpFill/>
          </p:grpSpPr>
          <p:sp>
            <p:nvSpPr>
              <p:cNvPr id="51" name="台形 5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2" name="台形 5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grpSp>
        <p:nvGrpSpPr>
          <p:cNvPr id="59" name="グループ化 58"/>
          <p:cNvGrpSpPr/>
          <p:nvPr userDrawn="1"/>
        </p:nvGrpSpPr>
        <p:grpSpPr>
          <a:xfrm>
            <a:off x="2425258" y="2364215"/>
            <a:ext cx="1184264" cy="1591163"/>
            <a:chOff x="3775000" y="2576471"/>
            <a:chExt cx="5088444" cy="5128022"/>
          </a:xfrm>
          <a:solidFill>
            <a:schemeClr val="accent1">
              <a:lumMod val="60000"/>
              <a:lumOff val="40000"/>
            </a:schemeClr>
          </a:solidFill>
        </p:grpSpPr>
        <p:sp>
          <p:nvSpPr>
            <p:cNvPr id="60" name="ドーナツ 59"/>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61" name="台形 60"/>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2" name="台形 61"/>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63" name="グループ化 62"/>
            <p:cNvGrpSpPr/>
            <p:nvPr userDrawn="1"/>
          </p:nvGrpSpPr>
          <p:grpSpPr>
            <a:xfrm rot="8683707">
              <a:off x="5919624" y="2599846"/>
              <a:ext cx="776534" cy="5087308"/>
              <a:chOff x="9953296" y="2728871"/>
              <a:chExt cx="776534" cy="5087308"/>
            </a:xfrm>
            <a:grpFill/>
          </p:grpSpPr>
          <p:sp>
            <p:nvSpPr>
              <p:cNvPr id="73" name="台形 7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4" name="台形 7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64" name="グループ化 63"/>
            <p:cNvGrpSpPr/>
            <p:nvPr userDrawn="1"/>
          </p:nvGrpSpPr>
          <p:grpSpPr>
            <a:xfrm rot="6486146">
              <a:off x="5930387" y="2598115"/>
              <a:ext cx="776534" cy="5087308"/>
              <a:chOff x="9953296" y="2728871"/>
              <a:chExt cx="776534" cy="5087308"/>
            </a:xfrm>
            <a:grpFill/>
          </p:grpSpPr>
          <p:sp>
            <p:nvSpPr>
              <p:cNvPr id="71" name="台形 70"/>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2" name="台形 71"/>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65" name="グループ化 64"/>
            <p:cNvGrpSpPr/>
            <p:nvPr userDrawn="1"/>
          </p:nvGrpSpPr>
          <p:grpSpPr>
            <a:xfrm rot="4265237">
              <a:off x="5931523" y="2576485"/>
              <a:ext cx="776534" cy="5087308"/>
              <a:chOff x="9953296" y="2728871"/>
              <a:chExt cx="776534" cy="5087308"/>
            </a:xfrm>
            <a:grpFill/>
          </p:grpSpPr>
          <p:sp>
            <p:nvSpPr>
              <p:cNvPr id="69" name="台形 6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0" name="台形 6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66" name="グループ化 65"/>
            <p:cNvGrpSpPr/>
            <p:nvPr userDrawn="1"/>
          </p:nvGrpSpPr>
          <p:grpSpPr>
            <a:xfrm rot="2213029">
              <a:off x="5911663" y="2617185"/>
              <a:ext cx="776534" cy="5087308"/>
              <a:chOff x="9953296" y="2728871"/>
              <a:chExt cx="776534" cy="5087308"/>
            </a:xfrm>
            <a:grpFill/>
          </p:grpSpPr>
          <p:sp>
            <p:nvSpPr>
              <p:cNvPr id="67" name="台形 6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8" name="台形 6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grpSp>
        <p:nvGrpSpPr>
          <p:cNvPr id="75" name="グループ化 74"/>
          <p:cNvGrpSpPr/>
          <p:nvPr userDrawn="1"/>
        </p:nvGrpSpPr>
        <p:grpSpPr>
          <a:xfrm>
            <a:off x="1534488" y="3176875"/>
            <a:ext cx="1039077" cy="1396091"/>
            <a:chOff x="3775000" y="2576471"/>
            <a:chExt cx="5088444" cy="5128022"/>
          </a:xfrm>
          <a:solidFill>
            <a:schemeClr val="accent1">
              <a:lumMod val="60000"/>
              <a:lumOff val="40000"/>
            </a:schemeClr>
          </a:solidFill>
        </p:grpSpPr>
        <p:sp>
          <p:nvSpPr>
            <p:cNvPr id="76" name="ドーナツ 75"/>
            <p:cNvSpPr/>
            <p:nvPr userDrawn="1"/>
          </p:nvSpPr>
          <p:spPr>
            <a:xfrm>
              <a:off x="4282666" y="3118275"/>
              <a:ext cx="4050450" cy="4050450"/>
            </a:xfrm>
            <a:prstGeom prst="donut">
              <a:avLst>
                <a:gd name="adj" fmla="val 10789"/>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77" name="台形 76"/>
            <p:cNvSpPr/>
            <p:nvPr userDrawn="1"/>
          </p:nvSpPr>
          <p:spPr>
            <a:xfrm>
              <a:off x="5919624" y="25764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8" name="台形 77"/>
            <p:cNvSpPr/>
            <p:nvPr userDrawn="1"/>
          </p:nvSpPr>
          <p:spPr>
            <a:xfrm rot="10800000">
              <a:off x="5919624" y="67648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79" name="グループ化 78"/>
            <p:cNvGrpSpPr/>
            <p:nvPr userDrawn="1"/>
          </p:nvGrpSpPr>
          <p:grpSpPr>
            <a:xfrm rot="8683707">
              <a:off x="5919624" y="2599846"/>
              <a:ext cx="776534" cy="5087308"/>
              <a:chOff x="9953296" y="2728871"/>
              <a:chExt cx="776534" cy="5087308"/>
            </a:xfrm>
            <a:grpFill/>
          </p:grpSpPr>
          <p:sp>
            <p:nvSpPr>
              <p:cNvPr id="89" name="台形 88"/>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0" name="台形 89"/>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80" name="グループ化 79"/>
            <p:cNvGrpSpPr/>
            <p:nvPr userDrawn="1"/>
          </p:nvGrpSpPr>
          <p:grpSpPr>
            <a:xfrm rot="6486146">
              <a:off x="5930387" y="2598115"/>
              <a:ext cx="776534" cy="5087308"/>
              <a:chOff x="9953296" y="2728871"/>
              <a:chExt cx="776534" cy="5087308"/>
            </a:xfrm>
            <a:grpFill/>
          </p:grpSpPr>
          <p:sp>
            <p:nvSpPr>
              <p:cNvPr id="87" name="台形 86"/>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8" name="台形 87"/>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81" name="グループ化 80"/>
            <p:cNvGrpSpPr/>
            <p:nvPr userDrawn="1"/>
          </p:nvGrpSpPr>
          <p:grpSpPr>
            <a:xfrm rot="4265237">
              <a:off x="5931523" y="2576485"/>
              <a:ext cx="776534" cy="5087308"/>
              <a:chOff x="9953296" y="2728871"/>
              <a:chExt cx="776534" cy="5087308"/>
            </a:xfrm>
            <a:grpFill/>
          </p:grpSpPr>
          <p:sp>
            <p:nvSpPr>
              <p:cNvPr id="85" name="台形 84"/>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6" name="台形 85"/>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82" name="グループ化 81"/>
            <p:cNvGrpSpPr/>
            <p:nvPr userDrawn="1"/>
          </p:nvGrpSpPr>
          <p:grpSpPr>
            <a:xfrm rot="2213029">
              <a:off x="5911663" y="2617185"/>
              <a:ext cx="776534" cy="5087308"/>
              <a:chOff x="9953296" y="2728871"/>
              <a:chExt cx="776534" cy="5087308"/>
            </a:xfrm>
            <a:grpFill/>
          </p:grpSpPr>
          <p:sp>
            <p:nvSpPr>
              <p:cNvPr id="83" name="台形 82"/>
              <p:cNvSpPr/>
              <p:nvPr userDrawn="1"/>
            </p:nvSpPr>
            <p:spPr>
              <a:xfrm>
                <a:off x="9953296" y="2728871"/>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4" name="台形 83"/>
              <p:cNvSpPr/>
              <p:nvPr userDrawn="1"/>
            </p:nvSpPr>
            <p:spPr>
              <a:xfrm rot="10800000">
                <a:off x="9953296" y="6917275"/>
                <a:ext cx="776534" cy="898904"/>
              </a:xfrm>
              <a:prstGeom prst="trapezoid">
                <a:avLst/>
              </a:prstGeom>
              <a:grp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sp>
        <p:nvSpPr>
          <p:cNvPr id="91" name="テキスト プレースホルダー 11"/>
          <p:cNvSpPr>
            <a:spLocks noGrp="1"/>
          </p:cNvSpPr>
          <p:nvPr>
            <p:ph type="body" sz="quarter" idx="16" hasCustomPrompt="1"/>
          </p:nvPr>
        </p:nvSpPr>
        <p:spPr>
          <a:xfrm>
            <a:off x="529032" y="5185062"/>
            <a:ext cx="2147632"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92" name="テキスト プレースホルダー 11"/>
          <p:cNvSpPr>
            <a:spLocks noGrp="1"/>
          </p:cNvSpPr>
          <p:nvPr>
            <p:ph type="body" sz="quarter" idx="17" hasCustomPrompt="1"/>
          </p:nvPr>
        </p:nvSpPr>
        <p:spPr>
          <a:xfrm>
            <a:off x="529032" y="4824223"/>
            <a:ext cx="2147632"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93" name="テキスト プレースホルダー 11"/>
          <p:cNvSpPr>
            <a:spLocks noGrp="1"/>
          </p:cNvSpPr>
          <p:nvPr>
            <p:ph type="body" sz="quarter" idx="18" hasCustomPrompt="1"/>
          </p:nvPr>
        </p:nvSpPr>
        <p:spPr>
          <a:xfrm>
            <a:off x="402545" y="1648935"/>
            <a:ext cx="2156200"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94" name="テキスト プレースホルダー 11"/>
          <p:cNvSpPr>
            <a:spLocks noGrp="1"/>
          </p:cNvSpPr>
          <p:nvPr>
            <p:ph type="body" sz="quarter" idx="19" hasCustomPrompt="1"/>
          </p:nvPr>
        </p:nvSpPr>
        <p:spPr>
          <a:xfrm>
            <a:off x="402545" y="1288095"/>
            <a:ext cx="2156200"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95" name="テキスト プレースホルダー 11"/>
          <p:cNvSpPr>
            <a:spLocks noGrp="1"/>
          </p:cNvSpPr>
          <p:nvPr>
            <p:ph type="body" sz="quarter" idx="20" hasCustomPrompt="1"/>
          </p:nvPr>
        </p:nvSpPr>
        <p:spPr>
          <a:xfrm>
            <a:off x="6552392" y="3561634"/>
            <a:ext cx="2452985"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96" name="テキスト プレースホルダー 11"/>
          <p:cNvSpPr>
            <a:spLocks noGrp="1"/>
          </p:cNvSpPr>
          <p:nvPr>
            <p:ph type="body" sz="quarter" idx="21" hasCustomPrompt="1"/>
          </p:nvPr>
        </p:nvSpPr>
        <p:spPr>
          <a:xfrm>
            <a:off x="6552392" y="3200795"/>
            <a:ext cx="2452985"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97" name="テキスト プレースホルダー 11"/>
          <p:cNvSpPr>
            <a:spLocks noGrp="1"/>
          </p:cNvSpPr>
          <p:nvPr>
            <p:ph type="body" sz="quarter" idx="22" hasCustomPrompt="1"/>
          </p:nvPr>
        </p:nvSpPr>
        <p:spPr>
          <a:xfrm>
            <a:off x="5834076" y="1670706"/>
            <a:ext cx="2452985"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98" name="テキスト プレースホルダー 11"/>
          <p:cNvSpPr>
            <a:spLocks noGrp="1"/>
          </p:cNvSpPr>
          <p:nvPr>
            <p:ph type="body" sz="quarter" idx="23" hasCustomPrompt="1"/>
          </p:nvPr>
        </p:nvSpPr>
        <p:spPr>
          <a:xfrm>
            <a:off x="5834076" y="1309866"/>
            <a:ext cx="2452985"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99" name="テキスト プレースホルダー 11"/>
          <p:cNvSpPr>
            <a:spLocks noGrp="1"/>
          </p:cNvSpPr>
          <p:nvPr>
            <p:ph type="body" sz="quarter" idx="24" hasCustomPrompt="1"/>
          </p:nvPr>
        </p:nvSpPr>
        <p:spPr>
          <a:xfrm>
            <a:off x="4671070" y="5210142"/>
            <a:ext cx="2452985"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00" name="テキスト プレースホルダー 11"/>
          <p:cNvSpPr>
            <a:spLocks noGrp="1"/>
          </p:cNvSpPr>
          <p:nvPr>
            <p:ph type="body" sz="quarter" idx="25" hasCustomPrompt="1"/>
          </p:nvPr>
        </p:nvSpPr>
        <p:spPr>
          <a:xfrm>
            <a:off x="4671070" y="4849303"/>
            <a:ext cx="2452985"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grpSp>
        <p:nvGrpSpPr>
          <p:cNvPr id="8" name="グループ化 7"/>
          <p:cNvGrpSpPr/>
          <p:nvPr userDrawn="1"/>
        </p:nvGrpSpPr>
        <p:grpSpPr>
          <a:xfrm>
            <a:off x="2607502" y="1977082"/>
            <a:ext cx="447261" cy="1216442"/>
            <a:chOff x="5214551" y="2965622"/>
            <a:chExt cx="894445" cy="1824663"/>
          </a:xfrm>
        </p:grpSpPr>
        <p:sp>
          <p:nvSpPr>
            <p:cNvPr id="108" name="円/楕円 107"/>
            <p:cNvSpPr/>
            <p:nvPr userDrawn="1"/>
          </p:nvSpPr>
          <p:spPr>
            <a:xfrm>
              <a:off x="5948968" y="4630257"/>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7" name="フリーフォーム 116"/>
            <p:cNvSpPr/>
            <p:nvPr userDrawn="1"/>
          </p:nvSpPr>
          <p:spPr>
            <a:xfrm>
              <a:off x="5214551" y="2965622"/>
              <a:ext cx="853068" cy="1729946"/>
            </a:xfrm>
            <a:custGeom>
              <a:avLst/>
              <a:gdLst>
                <a:gd name="connsiteX0" fmla="*/ 803190 w 853068"/>
                <a:gd name="connsiteY0" fmla="*/ 2384854 h 2384854"/>
                <a:gd name="connsiteX1" fmla="*/ 766119 w 853068"/>
                <a:gd name="connsiteY1" fmla="*/ 877329 h 2384854"/>
                <a:gd name="connsiteX2" fmla="*/ 0 w 853068"/>
                <a:gd name="connsiteY2" fmla="*/ 0 h 2384854"/>
              </a:gdLst>
              <a:ahLst/>
              <a:cxnLst>
                <a:cxn ang="0">
                  <a:pos x="connsiteX0" y="connsiteY0"/>
                </a:cxn>
                <a:cxn ang="0">
                  <a:pos x="connsiteX1" y="connsiteY1"/>
                </a:cxn>
                <a:cxn ang="0">
                  <a:pos x="connsiteX2" y="connsiteY2"/>
                </a:cxn>
              </a:cxnLst>
              <a:rect l="l" t="t" r="r" b="b"/>
              <a:pathLst>
                <a:path w="853068" h="2384854">
                  <a:moveTo>
                    <a:pt x="803190" y="2384854"/>
                  </a:moveTo>
                  <a:cubicBezTo>
                    <a:pt x="851587" y="1829829"/>
                    <a:pt x="899984" y="1274805"/>
                    <a:pt x="766119" y="877329"/>
                  </a:cubicBezTo>
                  <a:cubicBezTo>
                    <a:pt x="632254" y="479853"/>
                    <a:pt x="316127" y="239926"/>
                    <a:pt x="0"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4" name="グループ化 13"/>
          <p:cNvGrpSpPr/>
          <p:nvPr userDrawn="1"/>
        </p:nvGrpSpPr>
        <p:grpSpPr>
          <a:xfrm>
            <a:off x="4741865" y="1548714"/>
            <a:ext cx="1016884" cy="1103658"/>
            <a:chOff x="9482906" y="2323070"/>
            <a:chExt cx="2033591" cy="1655487"/>
          </a:xfrm>
        </p:grpSpPr>
        <p:sp>
          <p:nvSpPr>
            <p:cNvPr id="106" name="円/楕円 105"/>
            <p:cNvSpPr/>
            <p:nvPr userDrawn="1"/>
          </p:nvSpPr>
          <p:spPr>
            <a:xfrm>
              <a:off x="9482906" y="3818529"/>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1" name="フリーフォーム 120"/>
            <p:cNvSpPr/>
            <p:nvPr userDrawn="1"/>
          </p:nvSpPr>
          <p:spPr>
            <a:xfrm>
              <a:off x="9564130" y="2323070"/>
              <a:ext cx="1952367" cy="1544595"/>
            </a:xfrm>
            <a:custGeom>
              <a:avLst/>
              <a:gdLst>
                <a:gd name="connsiteX0" fmla="*/ 0 w 1952367"/>
                <a:gd name="connsiteY0" fmla="*/ 1544595 h 1544595"/>
                <a:gd name="connsiteX1" fmla="*/ 642551 w 1952367"/>
                <a:gd name="connsiteY1" fmla="*/ 308919 h 1544595"/>
                <a:gd name="connsiteX2" fmla="*/ 1952367 w 1952367"/>
                <a:gd name="connsiteY2" fmla="*/ 0 h 1544595"/>
              </a:gdLst>
              <a:ahLst/>
              <a:cxnLst>
                <a:cxn ang="0">
                  <a:pos x="connsiteX0" y="connsiteY0"/>
                </a:cxn>
                <a:cxn ang="0">
                  <a:pos x="connsiteX1" y="connsiteY1"/>
                </a:cxn>
                <a:cxn ang="0">
                  <a:pos x="connsiteX2" y="connsiteY2"/>
                </a:cxn>
              </a:cxnLst>
              <a:rect l="l" t="t" r="r" b="b"/>
              <a:pathLst>
                <a:path w="1952367" h="1544595">
                  <a:moveTo>
                    <a:pt x="0" y="1544595"/>
                  </a:moveTo>
                  <a:cubicBezTo>
                    <a:pt x="158578" y="1055473"/>
                    <a:pt x="317157" y="566351"/>
                    <a:pt x="642551" y="308919"/>
                  </a:cubicBezTo>
                  <a:cubicBezTo>
                    <a:pt x="967945" y="51487"/>
                    <a:pt x="1460156" y="25743"/>
                    <a:pt x="1952367" y="0"/>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7" name="グループ化 6"/>
          <p:cNvGrpSpPr/>
          <p:nvPr userDrawn="1"/>
        </p:nvGrpSpPr>
        <p:grpSpPr>
          <a:xfrm>
            <a:off x="988627" y="3817387"/>
            <a:ext cx="1103096" cy="960559"/>
            <a:chOff x="1977081" y="5726081"/>
            <a:chExt cx="2206001" cy="1440838"/>
          </a:xfrm>
        </p:grpSpPr>
        <p:sp>
          <p:nvSpPr>
            <p:cNvPr id="103" name="円/楕円 102"/>
            <p:cNvSpPr/>
            <p:nvPr userDrawn="1"/>
          </p:nvSpPr>
          <p:spPr>
            <a:xfrm>
              <a:off x="4023054" y="5726081"/>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2" name="フリーフォーム 121"/>
            <p:cNvSpPr/>
            <p:nvPr userDrawn="1"/>
          </p:nvSpPr>
          <p:spPr>
            <a:xfrm>
              <a:off x="1977081" y="5807676"/>
              <a:ext cx="2075935" cy="1359243"/>
            </a:xfrm>
            <a:custGeom>
              <a:avLst/>
              <a:gdLst>
                <a:gd name="connsiteX0" fmla="*/ 2075935 w 2075935"/>
                <a:gd name="connsiteY0" fmla="*/ 0 h 1359243"/>
                <a:gd name="connsiteX1" fmla="*/ 778476 w 2075935"/>
                <a:gd name="connsiteY1" fmla="*/ 358346 h 1359243"/>
                <a:gd name="connsiteX2" fmla="*/ 0 w 2075935"/>
                <a:gd name="connsiteY2" fmla="*/ 1359243 h 1359243"/>
              </a:gdLst>
              <a:ahLst/>
              <a:cxnLst>
                <a:cxn ang="0">
                  <a:pos x="connsiteX0" y="connsiteY0"/>
                </a:cxn>
                <a:cxn ang="0">
                  <a:pos x="connsiteX1" y="connsiteY1"/>
                </a:cxn>
                <a:cxn ang="0">
                  <a:pos x="connsiteX2" y="connsiteY2"/>
                </a:cxn>
              </a:cxnLst>
              <a:rect l="l" t="t" r="r" b="b"/>
              <a:pathLst>
                <a:path w="2075935" h="1359243">
                  <a:moveTo>
                    <a:pt x="2075935" y="0"/>
                  </a:moveTo>
                  <a:cubicBezTo>
                    <a:pt x="1600200" y="65903"/>
                    <a:pt x="1124465" y="131806"/>
                    <a:pt x="778476" y="358346"/>
                  </a:cubicBezTo>
                  <a:cubicBezTo>
                    <a:pt x="432487" y="584886"/>
                    <a:pt x="216243" y="972064"/>
                    <a:pt x="0" y="1359243"/>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9" name="グループ化 8"/>
          <p:cNvGrpSpPr/>
          <p:nvPr userDrawn="1"/>
        </p:nvGrpSpPr>
        <p:grpSpPr>
          <a:xfrm>
            <a:off x="3936720" y="4256792"/>
            <a:ext cx="716003" cy="809479"/>
            <a:chOff x="7872755" y="6385186"/>
            <a:chExt cx="1431883" cy="1214219"/>
          </a:xfrm>
        </p:grpSpPr>
        <p:sp>
          <p:nvSpPr>
            <p:cNvPr id="105" name="円/楕円 104"/>
            <p:cNvSpPr/>
            <p:nvPr userDrawn="1"/>
          </p:nvSpPr>
          <p:spPr>
            <a:xfrm>
              <a:off x="7872755" y="6385186"/>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4" name="フリーフォーム 123"/>
            <p:cNvSpPr/>
            <p:nvPr userDrawn="1"/>
          </p:nvSpPr>
          <p:spPr>
            <a:xfrm>
              <a:off x="7970108" y="6524368"/>
              <a:ext cx="1334530" cy="1075037"/>
            </a:xfrm>
            <a:custGeom>
              <a:avLst/>
              <a:gdLst>
                <a:gd name="connsiteX0" fmla="*/ 0 w 1334530"/>
                <a:gd name="connsiteY0" fmla="*/ 0 h 1075037"/>
                <a:gd name="connsiteX1" fmla="*/ 494270 w 1334530"/>
                <a:gd name="connsiteY1" fmla="*/ 790832 h 1075037"/>
                <a:gd name="connsiteX2" fmla="*/ 1334530 w 1334530"/>
                <a:gd name="connsiteY2" fmla="*/ 1075037 h 1075037"/>
              </a:gdLst>
              <a:ahLst/>
              <a:cxnLst>
                <a:cxn ang="0">
                  <a:pos x="connsiteX0" y="connsiteY0"/>
                </a:cxn>
                <a:cxn ang="0">
                  <a:pos x="connsiteX1" y="connsiteY1"/>
                </a:cxn>
                <a:cxn ang="0">
                  <a:pos x="connsiteX2" y="connsiteY2"/>
                </a:cxn>
              </a:cxnLst>
              <a:rect l="l" t="t" r="r" b="b"/>
              <a:pathLst>
                <a:path w="1334530" h="1075037">
                  <a:moveTo>
                    <a:pt x="0" y="0"/>
                  </a:moveTo>
                  <a:cubicBezTo>
                    <a:pt x="135924" y="305829"/>
                    <a:pt x="271848" y="611659"/>
                    <a:pt x="494270" y="790832"/>
                  </a:cubicBezTo>
                  <a:cubicBezTo>
                    <a:pt x="716692" y="970005"/>
                    <a:pt x="1025611" y="1022521"/>
                    <a:pt x="1334530" y="1075037"/>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5" name="グループ化 14"/>
          <p:cNvGrpSpPr/>
          <p:nvPr userDrawn="1"/>
        </p:nvGrpSpPr>
        <p:grpSpPr>
          <a:xfrm>
            <a:off x="5857552" y="3383514"/>
            <a:ext cx="661203" cy="568391"/>
            <a:chOff x="11714086" y="5075269"/>
            <a:chExt cx="1322292" cy="852587"/>
          </a:xfrm>
        </p:grpSpPr>
        <p:sp>
          <p:nvSpPr>
            <p:cNvPr id="107" name="円/楕円 106"/>
            <p:cNvSpPr/>
            <p:nvPr userDrawn="1"/>
          </p:nvSpPr>
          <p:spPr>
            <a:xfrm>
              <a:off x="11714086" y="5767828"/>
              <a:ext cx="160028" cy="160028"/>
            </a:xfrm>
            <a:prstGeom prst="ellips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5" name="フリーフォーム 124"/>
            <p:cNvSpPr/>
            <p:nvPr userDrawn="1"/>
          </p:nvSpPr>
          <p:spPr>
            <a:xfrm>
              <a:off x="11813059" y="5075269"/>
              <a:ext cx="1223319" cy="757120"/>
            </a:xfrm>
            <a:custGeom>
              <a:avLst/>
              <a:gdLst>
                <a:gd name="connsiteX0" fmla="*/ 0 w 1223319"/>
                <a:gd name="connsiteY0" fmla="*/ 757120 h 757120"/>
                <a:gd name="connsiteX1" fmla="*/ 593125 w 1223319"/>
                <a:gd name="connsiteY1" fmla="*/ 114569 h 757120"/>
                <a:gd name="connsiteX2" fmla="*/ 1223319 w 1223319"/>
                <a:gd name="connsiteY2" fmla="*/ 3358 h 757120"/>
              </a:gdLst>
              <a:ahLst/>
              <a:cxnLst>
                <a:cxn ang="0">
                  <a:pos x="connsiteX0" y="connsiteY0"/>
                </a:cxn>
                <a:cxn ang="0">
                  <a:pos x="connsiteX1" y="connsiteY1"/>
                </a:cxn>
                <a:cxn ang="0">
                  <a:pos x="connsiteX2" y="connsiteY2"/>
                </a:cxn>
              </a:cxnLst>
              <a:rect l="l" t="t" r="r" b="b"/>
              <a:pathLst>
                <a:path w="1223319" h="757120">
                  <a:moveTo>
                    <a:pt x="0" y="757120"/>
                  </a:moveTo>
                  <a:cubicBezTo>
                    <a:pt x="194619" y="498658"/>
                    <a:pt x="389239" y="240196"/>
                    <a:pt x="593125" y="114569"/>
                  </a:cubicBezTo>
                  <a:cubicBezTo>
                    <a:pt x="797011" y="-11058"/>
                    <a:pt x="1010165" y="-3850"/>
                    <a:pt x="1223319" y="3358"/>
                  </a:cubicBezTo>
                </a:path>
              </a:pathLst>
            </a:custGeom>
            <a:noFill/>
            <a:ln w="12700" cmpd="thinThick">
              <a:solidFill>
                <a:schemeClr val="accent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Tree>
    <p:extLst>
      <p:ext uri="{BB962C8B-B14F-4D97-AF65-F5344CB8AC3E}">
        <p14:creationId xmlns="" xmlns:p14="http://schemas.microsoft.com/office/powerpoint/2010/main" val="138631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 calcmode="lin" valueType="num">
                                      <p:cBhvr>
                                        <p:cTn id="9" dur="500" fill="hold"/>
                                        <p:tgtEl>
                                          <p:spTgt spid="75"/>
                                        </p:tgtEl>
                                        <p:attrNameLst>
                                          <p:attrName>style.rotation</p:attrName>
                                        </p:attrNameLst>
                                      </p:cBhvr>
                                      <p:tavLst>
                                        <p:tav tm="0">
                                          <p:val>
                                            <p:fltVal val="360"/>
                                          </p:val>
                                        </p:tav>
                                        <p:tav tm="100000">
                                          <p:val>
                                            <p:fltVal val="0"/>
                                          </p:val>
                                        </p:tav>
                                      </p:tavLst>
                                    </p:anim>
                                    <p:animEffect transition="in" filter="fade">
                                      <p:cBhvr>
                                        <p:cTn id="10" dur="500"/>
                                        <p:tgtEl>
                                          <p:spTgt spid="75"/>
                                        </p:tgtEl>
                                      </p:cBhvr>
                                    </p:animEffect>
                                  </p:childTnLst>
                                </p:cTn>
                              </p:par>
                              <p:par>
                                <p:cTn id="11" presetID="22" presetClass="entr" presetSubtype="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childTnLst>
                                </p:cTn>
                              </p:par>
                            </p:childTnLst>
                          </p:cTn>
                        </p:par>
                        <p:par>
                          <p:cTn id="21" fill="hold">
                            <p:stCondLst>
                              <p:cond delay="1000"/>
                            </p:stCondLst>
                            <p:childTnLst>
                              <p:par>
                                <p:cTn id="22" presetID="49" presetClass="entr" presetSubtype="0" decel="100000" fill="hold" nodeType="afterEffect">
                                  <p:stCondLst>
                                    <p:cond delay="250"/>
                                  </p:stCondLst>
                                  <p:childTnLst>
                                    <p:set>
                                      <p:cBhvr>
                                        <p:cTn id="23" dur="1" fill="hold">
                                          <p:stCondLst>
                                            <p:cond delay="0"/>
                                          </p:stCondLst>
                                        </p:cTn>
                                        <p:tgtEl>
                                          <p:spTgt spid="59"/>
                                        </p:tgtEl>
                                        <p:attrNameLst>
                                          <p:attrName>style.visibility</p:attrName>
                                        </p:attrNameLst>
                                      </p:cBhvr>
                                      <p:to>
                                        <p:strVal val="visible"/>
                                      </p:to>
                                    </p:set>
                                    <p:anim calcmode="lin" valueType="num">
                                      <p:cBhvr>
                                        <p:cTn id="24" dur="500" fill="hold"/>
                                        <p:tgtEl>
                                          <p:spTgt spid="59"/>
                                        </p:tgtEl>
                                        <p:attrNameLst>
                                          <p:attrName>ppt_w</p:attrName>
                                        </p:attrNameLst>
                                      </p:cBhvr>
                                      <p:tavLst>
                                        <p:tav tm="0">
                                          <p:val>
                                            <p:fltVal val="0"/>
                                          </p:val>
                                        </p:tav>
                                        <p:tav tm="100000">
                                          <p:val>
                                            <p:strVal val="#ppt_w"/>
                                          </p:val>
                                        </p:tav>
                                      </p:tavLst>
                                    </p:anim>
                                    <p:anim calcmode="lin" valueType="num">
                                      <p:cBhvr>
                                        <p:cTn id="25" dur="500" fill="hold"/>
                                        <p:tgtEl>
                                          <p:spTgt spid="59"/>
                                        </p:tgtEl>
                                        <p:attrNameLst>
                                          <p:attrName>ppt_h</p:attrName>
                                        </p:attrNameLst>
                                      </p:cBhvr>
                                      <p:tavLst>
                                        <p:tav tm="0">
                                          <p:val>
                                            <p:fltVal val="0"/>
                                          </p:val>
                                        </p:tav>
                                        <p:tav tm="100000">
                                          <p:val>
                                            <p:strVal val="#ppt_h"/>
                                          </p:val>
                                        </p:tav>
                                      </p:tavLst>
                                    </p:anim>
                                    <p:anim calcmode="lin" valueType="num">
                                      <p:cBhvr>
                                        <p:cTn id="26" dur="500" fill="hold"/>
                                        <p:tgtEl>
                                          <p:spTgt spid="59"/>
                                        </p:tgtEl>
                                        <p:attrNameLst>
                                          <p:attrName>style.rotation</p:attrName>
                                        </p:attrNameLst>
                                      </p:cBhvr>
                                      <p:tavLst>
                                        <p:tav tm="0">
                                          <p:val>
                                            <p:fltVal val="360"/>
                                          </p:val>
                                        </p:tav>
                                        <p:tav tm="100000">
                                          <p:val>
                                            <p:fltVal val="0"/>
                                          </p:val>
                                        </p:tav>
                                      </p:tavLst>
                                    </p:anim>
                                    <p:animEffect transition="in" filter="fade">
                                      <p:cBhvr>
                                        <p:cTn id="27" dur="500"/>
                                        <p:tgtEl>
                                          <p:spTgt spid="59"/>
                                        </p:tgtEl>
                                      </p:cBhvr>
                                    </p:animEffect>
                                  </p:childTnLst>
                                </p:cTn>
                              </p:par>
                              <p:par>
                                <p:cTn id="28" presetID="22" presetClass="entr" presetSubtype="4" fill="hold" nodeType="withEffect">
                                  <p:stCondLst>
                                    <p:cond delay="25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par>
                          <p:cTn id="31" fill="hold">
                            <p:stCondLst>
                              <p:cond delay="1750"/>
                            </p:stCondLst>
                            <p:childTnLst>
                              <p:par>
                                <p:cTn id="32" presetID="10" presetClass="entr" presetSubtype="0"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par>
                          <p:cTn id="38" fill="hold">
                            <p:stCondLst>
                              <p:cond delay="2250"/>
                            </p:stCondLst>
                            <p:childTnLst>
                              <p:par>
                                <p:cTn id="39" presetID="49" presetClass="entr" presetSubtype="0" decel="100000" fill="hold" nodeType="after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 calcmode="lin" valueType="num">
                                      <p:cBhvr>
                                        <p:cTn id="43" dur="500" fill="hold"/>
                                        <p:tgtEl>
                                          <p:spTgt spid="43"/>
                                        </p:tgtEl>
                                        <p:attrNameLst>
                                          <p:attrName>style.rotation</p:attrName>
                                        </p:attrNameLst>
                                      </p:cBhvr>
                                      <p:tavLst>
                                        <p:tav tm="0">
                                          <p:val>
                                            <p:fltVal val="360"/>
                                          </p:val>
                                        </p:tav>
                                        <p:tav tm="100000">
                                          <p:val>
                                            <p:fltVal val="0"/>
                                          </p:val>
                                        </p:tav>
                                      </p:tavLst>
                                    </p:anim>
                                    <p:animEffect transition="in" filter="fade">
                                      <p:cBhvr>
                                        <p:cTn id="44" dur="500"/>
                                        <p:tgtEl>
                                          <p:spTgt spid="43"/>
                                        </p:tgtEl>
                                      </p:cBhvr>
                                    </p:animEffect>
                                  </p:childTnLst>
                                </p:cTn>
                              </p:par>
                              <p:par>
                                <p:cTn id="45" presetID="22" presetClass="entr" presetSubtype="1" fill="hold" nodeType="withEffect">
                                  <p:stCondLst>
                                    <p:cond delay="25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3500"/>
                            </p:stCondLst>
                            <p:childTnLst>
                              <p:par>
                                <p:cTn id="56" presetID="49" presetClass="entr" presetSubtype="0" decel="100000" fill="hold" nodeType="afterEffect">
                                  <p:stCondLst>
                                    <p:cond delay="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 calcmode="lin" valueType="num">
                                      <p:cBhvr>
                                        <p:cTn id="60" dur="500" fill="hold"/>
                                        <p:tgtEl>
                                          <p:spTgt spid="26"/>
                                        </p:tgtEl>
                                        <p:attrNameLst>
                                          <p:attrName>style.rotation</p:attrName>
                                        </p:attrNameLst>
                                      </p:cBhvr>
                                      <p:tavLst>
                                        <p:tav tm="0">
                                          <p:val>
                                            <p:fltVal val="360"/>
                                          </p:val>
                                        </p:tav>
                                        <p:tav tm="100000">
                                          <p:val>
                                            <p:fltVal val="0"/>
                                          </p:val>
                                        </p:tav>
                                      </p:tavLst>
                                    </p:anim>
                                    <p:animEffect transition="in" filter="fade">
                                      <p:cBhvr>
                                        <p:cTn id="61" dur="500"/>
                                        <p:tgtEl>
                                          <p:spTgt spid="26"/>
                                        </p:tgtEl>
                                      </p:cBhvr>
                                    </p:animEffect>
                                  </p:childTnLst>
                                </p:cTn>
                              </p:par>
                              <p:par>
                                <p:cTn id="62" presetID="22" presetClass="entr" presetSubtype="8" fill="hold" nodeType="withEffect">
                                  <p:stCondLst>
                                    <p:cond delay="25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par>
                          <p:cTn id="65" fill="hold">
                            <p:stCondLst>
                              <p:cond delay="4250"/>
                            </p:stCondLst>
                            <p:childTnLst>
                              <p:par>
                                <p:cTn id="66" presetID="10" presetClass="entr" presetSubtype="0" fill="hold" grpId="0" nodeType="after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fade">
                                      <p:cBhvr>
                                        <p:cTn id="71" dur="500"/>
                                        <p:tgtEl>
                                          <p:spTgt spid="97"/>
                                        </p:tgtEl>
                                      </p:cBhvr>
                                    </p:animEffect>
                                  </p:childTnLst>
                                </p:cTn>
                              </p:par>
                            </p:childTnLst>
                          </p:cTn>
                        </p:par>
                        <p:par>
                          <p:cTn id="72" fill="hold">
                            <p:stCondLst>
                              <p:cond delay="4750"/>
                            </p:stCondLst>
                            <p:childTnLst>
                              <p:par>
                                <p:cTn id="73" presetID="49" presetClass="entr" presetSubtype="0" decel="100000" fill="hold" nodeType="afterEffect">
                                  <p:stCondLst>
                                    <p:cond delay="25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 calcmode="lin" valueType="num">
                                      <p:cBhvr>
                                        <p:cTn id="77" dur="500" fill="hold"/>
                                        <p:tgtEl>
                                          <p:spTgt spid="27"/>
                                        </p:tgtEl>
                                        <p:attrNameLst>
                                          <p:attrName>style.rotation</p:attrName>
                                        </p:attrNameLst>
                                      </p:cBhvr>
                                      <p:tavLst>
                                        <p:tav tm="0">
                                          <p:val>
                                            <p:fltVal val="360"/>
                                          </p:val>
                                        </p:tav>
                                        <p:tav tm="100000">
                                          <p:val>
                                            <p:fltVal val="0"/>
                                          </p:val>
                                        </p:tav>
                                      </p:tavLst>
                                    </p:anim>
                                    <p:animEffect transition="in" filter="fade">
                                      <p:cBhvr>
                                        <p:cTn id="78" dur="500"/>
                                        <p:tgtEl>
                                          <p:spTgt spid="27"/>
                                        </p:tgtEl>
                                      </p:cBhvr>
                                    </p:animEffect>
                                  </p:childTnLst>
                                </p:cTn>
                              </p:par>
                              <p:par>
                                <p:cTn id="79" presetID="22" presetClass="entr" presetSubtype="8" fill="hold" nodeType="withEffect">
                                  <p:stCondLst>
                                    <p:cond delay="25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par>
                          <p:cTn id="82" fill="hold">
                            <p:stCondLst>
                              <p:cond delay="5500"/>
                            </p:stCondLst>
                            <p:childTnLst>
                              <p:par>
                                <p:cTn id="83" presetID="10" presetClass="entr" presetSubtype="0" fill="hold" grpId="0" nodeType="after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500"/>
                                        <p:tgtEl>
                                          <p:spTgt spid="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tmplLst>
          <p:tmpl>
            <p:tnLst>
              <p:par>
                <p:cTn presetID="10" presetClass="entr" presetSubtype="0"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p:tmplLst>
          <p:tmpl>
            <p:tnLst>
              <p:par>
                <p:cTn presetID="10" presetClass="entr" presetSubtype="0" fill="hold" nodeType="after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p:tmplLst>
          <p:tmpl>
            <p:tnLst>
              <p:par>
                <p:cTn presetID="10" presetClass="entr" presetSubtype="0"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p:tmplLst>
          <p:tmpl>
            <p:tnLst>
              <p:par>
                <p:cTn presetID="10" presetClass="entr" presetSubtype="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5" grpId="0">
        <p:tmplLst>
          <p:tmpl>
            <p:tnLst>
              <p:par>
                <p:cTn presetID="10" presetClass="entr" presetSubtype="0"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p:tmplLst>
          <p:tmpl>
            <p:tnLst>
              <p:par>
                <p:cTn presetID="10" presetClass="entr" presetSubtype="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97" grpId="0">
        <p:tmplLst>
          <p:tmpl>
            <p:tnLst>
              <p:par>
                <p:cTn presetID="10" presetClass="entr" presetSubtype="0"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p:tmplLst>
          <p:tmpl>
            <p:tnLst>
              <p:par>
                <p:cTn presetID="10" presetClass="entr" presetSubtype="0"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tnLst>
          </p:tmpl>
        </p:tmplLst>
      </p:bldP>
      <p:bldP spid="99" grpId="0">
        <p:tmplLst>
          <p:tmpl>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p:tmplLst>
          <p:tmpl>
            <p:tnLst>
              <p:par>
                <p:cTn presetID="10" presetClass="entr" presetSubtype="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grpSp>
        <p:nvGrpSpPr>
          <p:cNvPr id="13" name="グループ化 12"/>
          <p:cNvGrpSpPr/>
          <p:nvPr userDrawn="1"/>
        </p:nvGrpSpPr>
        <p:grpSpPr>
          <a:xfrm>
            <a:off x="791252" y="1217523"/>
            <a:ext cx="2272950" cy="374753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4" name="テキスト プレースホルダー 11"/>
          <p:cNvSpPr>
            <a:spLocks noGrp="1"/>
          </p:cNvSpPr>
          <p:nvPr>
            <p:ph type="body" sz="quarter" idx="36" hasCustomPrompt="1"/>
          </p:nvPr>
        </p:nvSpPr>
        <p:spPr>
          <a:xfrm>
            <a:off x="791252" y="1211924"/>
            <a:ext cx="2272950"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37" hasCustomPrompt="1"/>
          </p:nvPr>
        </p:nvSpPr>
        <p:spPr>
          <a:xfrm>
            <a:off x="791251" y="4605021"/>
            <a:ext cx="2272950"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38" hasCustomPrompt="1"/>
          </p:nvPr>
        </p:nvSpPr>
        <p:spPr>
          <a:xfrm>
            <a:off x="791252" y="1727392"/>
            <a:ext cx="2272950"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17" name="ホームベース 16"/>
          <p:cNvSpPr/>
          <p:nvPr userDrawn="1"/>
        </p:nvSpPr>
        <p:spPr>
          <a:xfrm>
            <a:off x="899515" y="2852519"/>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テキスト プレースホルダー 11"/>
          <p:cNvSpPr>
            <a:spLocks noGrp="1"/>
          </p:cNvSpPr>
          <p:nvPr>
            <p:ph type="body" sz="quarter" idx="39" hasCustomPrompt="1"/>
          </p:nvPr>
        </p:nvSpPr>
        <p:spPr>
          <a:xfrm>
            <a:off x="1079552" y="2777509"/>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19" name="ホームベース 18"/>
          <p:cNvSpPr/>
          <p:nvPr userDrawn="1"/>
        </p:nvSpPr>
        <p:spPr>
          <a:xfrm>
            <a:off x="899515" y="331549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テキスト プレースホルダー 11"/>
          <p:cNvSpPr>
            <a:spLocks noGrp="1"/>
          </p:cNvSpPr>
          <p:nvPr>
            <p:ph type="body" sz="quarter" idx="40" hasCustomPrompt="1"/>
          </p:nvPr>
        </p:nvSpPr>
        <p:spPr>
          <a:xfrm>
            <a:off x="1079552" y="3240483"/>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21" name="ホームベース 20"/>
          <p:cNvSpPr/>
          <p:nvPr userDrawn="1"/>
        </p:nvSpPr>
        <p:spPr>
          <a:xfrm>
            <a:off x="899515" y="3766042"/>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テキスト プレースホルダー 11"/>
          <p:cNvSpPr>
            <a:spLocks noGrp="1"/>
          </p:cNvSpPr>
          <p:nvPr>
            <p:ph type="body" sz="quarter" idx="41" hasCustomPrompt="1"/>
          </p:nvPr>
        </p:nvSpPr>
        <p:spPr>
          <a:xfrm>
            <a:off x="1079552" y="3691032"/>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23" name="ホームベース 22"/>
          <p:cNvSpPr/>
          <p:nvPr userDrawn="1"/>
        </p:nvSpPr>
        <p:spPr>
          <a:xfrm>
            <a:off x="899515" y="4217670"/>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テキスト プレースホルダー 11"/>
          <p:cNvSpPr>
            <a:spLocks noGrp="1"/>
          </p:cNvSpPr>
          <p:nvPr>
            <p:ph type="body" sz="quarter" idx="42" hasCustomPrompt="1"/>
          </p:nvPr>
        </p:nvSpPr>
        <p:spPr>
          <a:xfrm>
            <a:off x="1079552" y="4142660"/>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grpSp>
        <p:nvGrpSpPr>
          <p:cNvPr id="25" name="グループ化 24"/>
          <p:cNvGrpSpPr/>
          <p:nvPr userDrawn="1"/>
        </p:nvGrpSpPr>
        <p:grpSpPr>
          <a:xfrm>
            <a:off x="3435128" y="1220214"/>
            <a:ext cx="2272950" cy="374753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9" name="テキスト プレースホルダー 11"/>
          <p:cNvSpPr>
            <a:spLocks noGrp="1"/>
          </p:cNvSpPr>
          <p:nvPr>
            <p:ph type="body" sz="quarter" idx="43" hasCustomPrompt="1"/>
          </p:nvPr>
        </p:nvSpPr>
        <p:spPr>
          <a:xfrm>
            <a:off x="3435128" y="1214616"/>
            <a:ext cx="2272950"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44" hasCustomPrompt="1"/>
          </p:nvPr>
        </p:nvSpPr>
        <p:spPr>
          <a:xfrm>
            <a:off x="3435128" y="4607712"/>
            <a:ext cx="2272950"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45" hasCustomPrompt="1"/>
          </p:nvPr>
        </p:nvSpPr>
        <p:spPr>
          <a:xfrm>
            <a:off x="3435129" y="1730083"/>
            <a:ext cx="2272950"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32" name="ホームベース 31"/>
          <p:cNvSpPr/>
          <p:nvPr userDrawn="1"/>
        </p:nvSpPr>
        <p:spPr>
          <a:xfrm>
            <a:off x="3543392" y="2855210"/>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テキスト プレースホルダー 11"/>
          <p:cNvSpPr>
            <a:spLocks noGrp="1"/>
          </p:cNvSpPr>
          <p:nvPr>
            <p:ph type="body" sz="quarter" idx="46" hasCustomPrompt="1"/>
          </p:nvPr>
        </p:nvSpPr>
        <p:spPr>
          <a:xfrm>
            <a:off x="3723429" y="2780200"/>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4" name="ホームベース 33"/>
          <p:cNvSpPr/>
          <p:nvPr userDrawn="1"/>
        </p:nvSpPr>
        <p:spPr>
          <a:xfrm>
            <a:off x="3543392" y="3318185"/>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47" hasCustomPrompt="1"/>
          </p:nvPr>
        </p:nvSpPr>
        <p:spPr>
          <a:xfrm>
            <a:off x="3723429" y="3243175"/>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6" name="ホームベース 35"/>
          <p:cNvSpPr/>
          <p:nvPr userDrawn="1"/>
        </p:nvSpPr>
        <p:spPr>
          <a:xfrm>
            <a:off x="3543392" y="376873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7" name="テキスト プレースホルダー 11"/>
          <p:cNvSpPr>
            <a:spLocks noGrp="1"/>
          </p:cNvSpPr>
          <p:nvPr>
            <p:ph type="body" sz="quarter" idx="48" hasCustomPrompt="1"/>
          </p:nvPr>
        </p:nvSpPr>
        <p:spPr>
          <a:xfrm>
            <a:off x="3723429" y="3693723"/>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8" name="ホームベース 37"/>
          <p:cNvSpPr/>
          <p:nvPr userDrawn="1"/>
        </p:nvSpPr>
        <p:spPr>
          <a:xfrm>
            <a:off x="3543392" y="4220361"/>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9" name="テキスト プレースホルダー 11"/>
          <p:cNvSpPr>
            <a:spLocks noGrp="1"/>
          </p:cNvSpPr>
          <p:nvPr>
            <p:ph type="body" sz="quarter" idx="49" hasCustomPrompt="1"/>
          </p:nvPr>
        </p:nvSpPr>
        <p:spPr>
          <a:xfrm>
            <a:off x="3723429" y="4145351"/>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grpSp>
        <p:nvGrpSpPr>
          <p:cNvPr id="40" name="グループ化 39"/>
          <p:cNvGrpSpPr/>
          <p:nvPr userDrawn="1"/>
        </p:nvGrpSpPr>
        <p:grpSpPr>
          <a:xfrm>
            <a:off x="6079799" y="1208122"/>
            <a:ext cx="2272950" cy="3747539"/>
            <a:chOff x="1582365" y="2308464"/>
            <a:chExt cx="4545506" cy="5621309"/>
          </a:xfrm>
        </p:grpSpPr>
        <p:sp>
          <p:nvSpPr>
            <p:cNvPr id="41" name="角丸四角形 40"/>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正方形/長方形 41"/>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3" name="正方形/長方形 42"/>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44" name="テキスト プレースホルダー 11"/>
          <p:cNvSpPr>
            <a:spLocks noGrp="1"/>
          </p:cNvSpPr>
          <p:nvPr>
            <p:ph type="body" sz="quarter" idx="50" hasCustomPrompt="1"/>
          </p:nvPr>
        </p:nvSpPr>
        <p:spPr>
          <a:xfrm>
            <a:off x="6079799" y="1202524"/>
            <a:ext cx="2272950"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45" name="テキスト プレースホルダー 11"/>
          <p:cNvSpPr>
            <a:spLocks noGrp="1"/>
          </p:cNvSpPr>
          <p:nvPr>
            <p:ph type="body" sz="quarter" idx="51" hasCustomPrompt="1"/>
          </p:nvPr>
        </p:nvSpPr>
        <p:spPr>
          <a:xfrm>
            <a:off x="6079798" y="4595620"/>
            <a:ext cx="2272950"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46" name="テキスト プレースホルダー 11"/>
          <p:cNvSpPr>
            <a:spLocks noGrp="1"/>
          </p:cNvSpPr>
          <p:nvPr>
            <p:ph type="body" sz="quarter" idx="52" hasCustomPrompt="1"/>
          </p:nvPr>
        </p:nvSpPr>
        <p:spPr>
          <a:xfrm>
            <a:off x="6079800" y="1717991"/>
            <a:ext cx="2272950"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47" name="ホームベース 46"/>
          <p:cNvSpPr/>
          <p:nvPr userDrawn="1"/>
        </p:nvSpPr>
        <p:spPr>
          <a:xfrm>
            <a:off x="6188063" y="2843118"/>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8" name="テキスト プレースホルダー 11"/>
          <p:cNvSpPr>
            <a:spLocks noGrp="1"/>
          </p:cNvSpPr>
          <p:nvPr>
            <p:ph type="body" sz="quarter" idx="53" hasCustomPrompt="1"/>
          </p:nvPr>
        </p:nvSpPr>
        <p:spPr>
          <a:xfrm>
            <a:off x="6368099" y="2768108"/>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49" name="ホームベース 48"/>
          <p:cNvSpPr/>
          <p:nvPr userDrawn="1"/>
        </p:nvSpPr>
        <p:spPr>
          <a:xfrm>
            <a:off x="6188063" y="330609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0" name="テキスト プレースホルダー 11"/>
          <p:cNvSpPr>
            <a:spLocks noGrp="1"/>
          </p:cNvSpPr>
          <p:nvPr>
            <p:ph type="body" sz="quarter" idx="54" hasCustomPrompt="1"/>
          </p:nvPr>
        </p:nvSpPr>
        <p:spPr>
          <a:xfrm>
            <a:off x="6368099" y="3231083"/>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51" name="ホームベース 50"/>
          <p:cNvSpPr/>
          <p:nvPr userDrawn="1"/>
        </p:nvSpPr>
        <p:spPr>
          <a:xfrm>
            <a:off x="6188063" y="3756641"/>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2" name="テキスト プレースホルダー 11"/>
          <p:cNvSpPr>
            <a:spLocks noGrp="1"/>
          </p:cNvSpPr>
          <p:nvPr>
            <p:ph type="body" sz="quarter" idx="55" hasCustomPrompt="1"/>
          </p:nvPr>
        </p:nvSpPr>
        <p:spPr>
          <a:xfrm>
            <a:off x="6368099" y="3681631"/>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53" name="ホームベース 52"/>
          <p:cNvSpPr/>
          <p:nvPr userDrawn="1"/>
        </p:nvSpPr>
        <p:spPr>
          <a:xfrm>
            <a:off x="6188063" y="4208269"/>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4" name="テキスト プレースホルダー 11"/>
          <p:cNvSpPr>
            <a:spLocks noGrp="1"/>
          </p:cNvSpPr>
          <p:nvPr>
            <p:ph type="body" sz="quarter" idx="56" hasCustomPrompt="1"/>
          </p:nvPr>
        </p:nvSpPr>
        <p:spPr>
          <a:xfrm>
            <a:off x="6368099" y="4133259"/>
            <a:ext cx="1890373"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cxnSp>
        <p:nvCxnSpPr>
          <p:cNvPr id="55" name="直線コネクタ 54"/>
          <p:cNvCxnSpPr/>
          <p:nvPr userDrawn="1"/>
        </p:nvCxnSpPr>
        <p:spPr>
          <a:xfrm flipH="1" flipV="1">
            <a:off x="1666623"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3586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p:cTn id="12"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4">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p:cTn id="1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5">
                                            <p:txEl>
                                              <p:pRg st="0" end="0"/>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 calcmode="lin" valueType="num">
                                      <p:cBhvr>
                                        <p:cTn id="2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4" dur="500"/>
                                        <p:tgtEl>
                                          <p:spTgt spid="16">
                                            <p:txEl>
                                              <p:pRg st="0" end="0"/>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fade">
                                      <p:cBhvr>
                                        <p:cTn id="37" dur="500"/>
                                        <p:tgtEl>
                                          <p:spTgt spid="20">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500"/>
                                        <p:tgtEl>
                                          <p:spTgt spid="2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0" end="0"/>
                                            </p:txEl>
                                          </p:spTgt>
                                        </p:tgtEl>
                                        <p:attrNameLst>
                                          <p:attrName>style.visibility</p:attrName>
                                        </p:attrNameLst>
                                      </p:cBhvr>
                                      <p:to>
                                        <p:strVal val="visible"/>
                                      </p:to>
                                    </p:set>
                                    <p:animEffect transition="in" filter="fade">
                                      <p:cBhvr>
                                        <p:cTn id="49" dur="500"/>
                                        <p:tgtEl>
                                          <p:spTgt spid="24">
                                            <p:txEl>
                                              <p:pRg st="0" end="0"/>
                                            </p:txEl>
                                          </p:spTgt>
                                        </p:tgtEl>
                                      </p:cBhvr>
                                    </p:animEffect>
                                  </p:childTnLst>
                                </p:cTn>
                              </p:par>
                            </p:childTnLst>
                          </p:cTn>
                        </p:par>
                        <p:par>
                          <p:cTn id="50" fill="hold">
                            <p:stCondLst>
                              <p:cond delay="1000"/>
                            </p:stCondLst>
                            <p:childTnLst>
                              <p:par>
                                <p:cTn id="51" presetID="53" presetClass="entr" presetSubtype="16" fill="hold" nodeType="afterEffect">
                                  <p:stCondLst>
                                    <p:cond delay="50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9">
                                            <p:txEl>
                                              <p:pRg st="0" end="0"/>
                                            </p:txEl>
                                          </p:spTgt>
                                        </p:tgtEl>
                                        <p:attrNameLst>
                                          <p:attrName>style.visibility</p:attrName>
                                        </p:attrNameLst>
                                      </p:cBhvr>
                                      <p:to>
                                        <p:strVal val="visible"/>
                                      </p:to>
                                    </p:set>
                                    <p:anim calcmode="lin" valueType="num">
                                      <p:cBhvr>
                                        <p:cTn id="58"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29">
                                            <p:txEl>
                                              <p:pRg st="0" end="0"/>
                                            </p:txEl>
                                          </p:spTgt>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5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0">
                                            <p:txEl>
                                              <p:pRg st="0" end="0"/>
                                            </p:txEl>
                                          </p:spTgt>
                                        </p:tgtEl>
                                      </p:cBhvr>
                                    </p:animEffect>
                                  </p:childTnLst>
                                </p:cTn>
                              </p:par>
                              <p:par>
                                <p:cTn id="66" presetID="53" presetClass="entr" presetSubtype="16" fill="hold" grpId="0" nodeType="withEffect">
                                  <p:stCondLst>
                                    <p:cond delay="500"/>
                                  </p:stCondLst>
                                  <p:childTnLst>
                                    <p:set>
                                      <p:cBhvr>
                                        <p:cTn id="67" dur="1" fill="hold">
                                          <p:stCondLst>
                                            <p:cond delay="0"/>
                                          </p:stCondLst>
                                        </p:cTn>
                                        <p:tgtEl>
                                          <p:spTgt spid="31">
                                            <p:txEl>
                                              <p:pRg st="0" end="0"/>
                                            </p:txEl>
                                          </p:spTgt>
                                        </p:tgtEl>
                                        <p:attrNameLst>
                                          <p:attrName>style.visibility</p:attrName>
                                        </p:attrNameLst>
                                      </p:cBhvr>
                                      <p:to>
                                        <p:strVal val="visible"/>
                                      </p:to>
                                    </p:set>
                                    <p:anim calcmode="lin" valueType="num">
                                      <p:cBhvr>
                                        <p:cTn id="68"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31">
                                            <p:txEl>
                                              <p:pRg st="0" end="0"/>
                                            </p:txEl>
                                          </p:spTgt>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fade">
                                      <p:cBhvr>
                                        <p:cTn id="77" dur="500"/>
                                        <p:tgtEl>
                                          <p:spTgt spid="33">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fade">
                                      <p:cBhvr>
                                        <p:cTn id="83" dur="500"/>
                                        <p:tgtEl>
                                          <p:spTgt spid="35">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xEl>
                                              <p:pRg st="0" end="0"/>
                                            </p:txEl>
                                          </p:spTgt>
                                        </p:tgtEl>
                                        <p:attrNameLst>
                                          <p:attrName>style.visibility</p:attrName>
                                        </p:attrNameLst>
                                      </p:cBhvr>
                                      <p:to>
                                        <p:strVal val="visible"/>
                                      </p:to>
                                    </p:set>
                                    <p:animEffect transition="in" filter="fade">
                                      <p:cBhvr>
                                        <p:cTn id="89" dur="500"/>
                                        <p:tgtEl>
                                          <p:spTgt spid="37">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fade">
                                      <p:cBhvr>
                                        <p:cTn id="95" dur="500"/>
                                        <p:tgtEl>
                                          <p:spTgt spid="39">
                                            <p:txEl>
                                              <p:pRg st="0" end="0"/>
                                            </p:txEl>
                                          </p:spTgt>
                                        </p:tgtEl>
                                      </p:cBhvr>
                                    </p:animEffect>
                                  </p:childTnLst>
                                </p:cTn>
                              </p:par>
                            </p:childTnLst>
                          </p:cTn>
                        </p:par>
                        <p:par>
                          <p:cTn id="96" fill="hold">
                            <p:stCondLst>
                              <p:cond delay="2500"/>
                            </p:stCondLst>
                            <p:childTnLst>
                              <p:par>
                                <p:cTn id="97" presetID="53" presetClass="entr" presetSubtype="16" fill="hold" nodeType="afterEffect">
                                  <p:stCondLst>
                                    <p:cond delay="50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par>
                                <p:cTn id="102" presetID="53" presetClass="entr" presetSubtype="16" fill="hold" grpId="0" nodeType="withEffect">
                                  <p:stCondLst>
                                    <p:cond delay="500"/>
                                  </p:stCondLst>
                                  <p:childTnLst>
                                    <p:set>
                                      <p:cBhvr>
                                        <p:cTn id="103" dur="1" fill="hold">
                                          <p:stCondLst>
                                            <p:cond delay="0"/>
                                          </p:stCondLst>
                                        </p:cTn>
                                        <p:tgtEl>
                                          <p:spTgt spid="44">
                                            <p:txEl>
                                              <p:pRg st="0" end="0"/>
                                            </p:txEl>
                                          </p:spTgt>
                                        </p:tgtEl>
                                        <p:attrNameLst>
                                          <p:attrName>style.visibility</p:attrName>
                                        </p:attrNameLst>
                                      </p:cBhvr>
                                      <p:to>
                                        <p:strVal val="visible"/>
                                      </p:to>
                                    </p:set>
                                    <p:anim calcmode="lin" valueType="num">
                                      <p:cBhvr>
                                        <p:cTn id="104" dur="5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106" dur="500"/>
                                        <p:tgtEl>
                                          <p:spTgt spid="44">
                                            <p:txEl>
                                              <p:pRg st="0" end="0"/>
                                            </p:txEl>
                                          </p:spTgt>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45">
                                            <p:txEl>
                                              <p:pRg st="0" end="0"/>
                                            </p:txEl>
                                          </p:spTgt>
                                        </p:tgtEl>
                                        <p:attrNameLst>
                                          <p:attrName>style.visibility</p:attrName>
                                        </p:attrNameLst>
                                      </p:cBhvr>
                                      <p:to>
                                        <p:strVal val="visible"/>
                                      </p:to>
                                    </p:set>
                                    <p:anim calcmode="lin" valueType="num">
                                      <p:cBhvr>
                                        <p:cTn id="109"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45">
                                            <p:txEl>
                                              <p:pRg st="0" end="0"/>
                                            </p:txEl>
                                          </p:spTgt>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46">
                                            <p:txEl>
                                              <p:pRg st="0" end="0"/>
                                            </p:txEl>
                                          </p:spTgt>
                                        </p:tgtEl>
                                        <p:attrNameLst>
                                          <p:attrName>style.visibility</p:attrName>
                                        </p:attrNameLst>
                                      </p:cBhvr>
                                      <p:to>
                                        <p:strVal val="visible"/>
                                      </p:to>
                                    </p:set>
                                    <p:anim calcmode="lin" valueType="num">
                                      <p:cBhvr>
                                        <p:cTn id="114" dur="500" fill="hold"/>
                                        <p:tgtEl>
                                          <p:spTgt spid="46">
                                            <p:txEl>
                                              <p:pRg st="0" end="0"/>
                                            </p:txEl>
                                          </p:spTgt>
                                        </p:tgtEl>
                                        <p:attrNameLst>
                                          <p:attrName>ppt_w</p:attrName>
                                        </p:attrNameLst>
                                      </p:cBhvr>
                                      <p:tavLst>
                                        <p:tav tm="0">
                                          <p:val>
                                            <p:fltVal val="0"/>
                                          </p:val>
                                        </p:tav>
                                        <p:tav tm="100000">
                                          <p:val>
                                            <p:strVal val="#ppt_w"/>
                                          </p:val>
                                        </p:tav>
                                      </p:tavLst>
                                    </p:anim>
                                    <p:anim calcmode="lin" valueType="num">
                                      <p:cBhvr>
                                        <p:cTn id="115" dur="500" fill="hold"/>
                                        <p:tgtEl>
                                          <p:spTgt spid="46">
                                            <p:txEl>
                                              <p:pRg st="0" end="0"/>
                                            </p:txEl>
                                          </p:spTgt>
                                        </p:tgtEl>
                                        <p:attrNameLst>
                                          <p:attrName>ppt_h</p:attrName>
                                        </p:attrNameLst>
                                      </p:cBhvr>
                                      <p:tavLst>
                                        <p:tav tm="0">
                                          <p:val>
                                            <p:fltVal val="0"/>
                                          </p:val>
                                        </p:tav>
                                        <p:tav tm="100000">
                                          <p:val>
                                            <p:strVal val="#ppt_h"/>
                                          </p:val>
                                        </p:tav>
                                      </p:tavLst>
                                    </p:anim>
                                    <p:animEffect transition="in" filter="fade">
                                      <p:cBhvr>
                                        <p:cTn id="116" dur="500"/>
                                        <p:tgtEl>
                                          <p:spTgt spid="46">
                                            <p:txEl>
                                              <p:pRg st="0" end="0"/>
                                            </p:txEl>
                                          </p:spTgt>
                                        </p:tgtEl>
                                      </p:cBhvr>
                                    </p:animEffect>
                                  </p:childTnLst>
                                </p:cTn>
                              </p:par>
                            </p:childTnLst>
                          </p:cTn>
                        </p:par>
                        <p:par>
                          <p:cTn id="117" fill="hold">
                            <p:stCondLst>
                              <p:cond delay="3500"/>
                            </p:stCondLst>
                            <p:childTnLst>
                              <p:par>
                                <p:cTn id="118" presetID="10" presetClass="entr" presetSubtype="0" fill="hold" grpId="0" nodeType="afterEffect">
                                  <p:stCondLst>
                                    <p:cond delay="0"/>
                                  </p:stCondLst>
                                  <p:childTnLst>
                                    <p:set>
                                      <p:cBhvr>
                                        <p:cTn id="119" dur="1" fill="hold">
                                          <p:stCondLst>
                                            <p:cond delay="0"/>
                                          </p:stCondLst>
                                        </p:cTn>
                                        <p:tgtEl>
                                          <p:spTgt spid="47"/>
                                        </p:tgtEl>
                                        <p:attrNameLst>
                                          <p:attrName>style.visibility</p:attrName>
                                        </p:attrNameLst>
                                      </p:cBhvr>
                                      <p:to>
                                        <p:strVal val="visible"/>
                                      </p:to>
                                    </p:set>
                                    <p:animEffect transition="in" filter="fade">
                                      <p:cBhvr>
                                        <p:cTn id="120" dur="500"/>
                                        <p:tgtEl>
                                          <p:spTgt spid="47"/>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8">
                                            <p:txEl>
                                              <p:pRg st="0" end="0"/>
                                            </p:txEl>
                                          </p:spTgt>
                                        </p:tgtEl>
                                        <p:attrNameLst>
                                          <p:attrName>style.visibility</p:attrName>
                                        </p:attrNameLst>
                                      </p:cBhvr>
                                      <p:to>
                                        <p:strVal val="visible"/>
                                      </p:to>
                                    </p:set>
                                    <p:animEffect transition="in" filter="fade">
                                      <p:cBhvr>
                                        <p:cTn id="123" dur="500"/>
                                        <p:tgtEl>
                                          <p:spTgt spid="48">
                                            <p:txEl>
                                              <p:pRg st="0" end="0"/>
                                            </p:tx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Effect transition="in" filter="fade">
                                      <p:cBhvr>
                                        <p:cTn id="126" dur="500"/>
                                        <p:tgtEl>
                                          <p:spTgt spid="4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0">
                                            <p:txEl>
                                              <p:pRg st="0" end="0"/>
                                            </p:txEl>
                                          </p:spTgt>
                                        </p:tgtEl>
                                        <p:attrNameLst>
                                          <p:attrName>style.visibility</p:attrName>
                                        </p:attrNameLst>
                                      </p:cBhvr>
                                      <p:to>
                                        <p:strVal val="visible"/>
                                      </p:to>
                                    </p:set>
                                    <p:animEffect transition="in" filter="fade">
                                      <p:cBhvr>
                                        <p:cTn id="129" dur="500"/>
                                        <p:tgtEl>
                                          <p:spTgt spid="50">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500"/>
                                        <p:tgtEl>
                                          <p:spTgt spid="5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500"/>
                                        <p:tgtEl>
                                          <p:spTgt spid="52">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fade">
                                      <p:cBhvr>
                                        <p:cTn id="138" dur="500"/>
                                        <p:tgtEl>
                                          <p:spTgt spid="5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4">
                                            <p:txEl>
                                              <p:pRg st="0" end="0"/>
                                            </p:txEl>
                                          </p:spTgt>
                                        </p:tgtEl>
                                        <p:attrNameLst>
                                          <p:attrName>style.visibility</p:attrName>
                                        </p:attrNameLst>
                                      </p:cBhvr>
                                      <p:to>
                                        <p:strVal val="visible"/>
                                      </p:to>
                                    </p:set>
                                    <p:animEffect transition="in" filter="fade">
                                      <p:cBhvr>
                                        <p:cTn id="141" dur="500"/>
                                        <p:tgtEl>
                                          <p:spTgt spid="54">
                                            <p:txEl>
                                              <p:pRg st="0" end="0"/>
                                            </p:txEl>
                                          </p:spTgt>
                                        </p:tgtEl>
                                      </p:cBhvr>
                                    </p:animEffect>
                                  </p:childTnLst>
                                </p:cTn>
                              </p:par>
                            </p:childTnLst>
                          </p:cTn>
                        </p:par>
                        <p:par>
                          <p:cTn id="142" fill="hold">
                            <p:stCondLst>
                              <p:cond delay="4000"/>
                            </p:stCondLst>
                            <p:childTnLst>
                              <p:par>
                                <p:cTn id="143" presetID="16" presetClass="entr" presetSubtype="37" fill="hold" nodeType="afterEffect">
                                  <p:stCondLst>
                                    <p:cond delay="250"/>
                                  </p:stCondLst>
                                  <p:childTnLst>
                                    <p:set>
                                      <p:cBhvr>
                                        <p:cTn id="144" dur="1" fill="hold">
                                          <p:stCondLst>
                                            <p:cond delay="0"/>
                                          </p:stCondLst>
                                        </p:cTn>
                                        <p:tgtEl>
                                          <p:spTgt spid="55"/>
                                        </p:tgtEl>
                                        <p:attrNameLst>
                                          <p:attrName>style.visibility</p:attrName>
                                        </p:attrNameLst>
                                      </p:cBhvr>
                                      <p:to>
                                        <p:strVal val="visible"/>
                                      </p:to>
                                    </p:set>
                                    <p:animEffect transition="in" filter="barn(outVertical)">
                                      <p:cBhvr>
                                        <p:cTn id="145" dur="500"/>
                                        <p:tgtEl>
                                          <p:spTgt spid="55"/>
                                        </p:tgtEl>
                                      </p:cBhvr>
                                    </p:animEffect>
                                  </p:childTnLst>
                                </p:cTn>
                              </p:par>
                              <p:par>
                                <p:cTn id="146" presetID="2" presetClass="entr" presetSubtype="4" fill="hold" grpId="0" nodeType="withEffect">
                                  <p:stCondLst>
                                    <p:cond delay="25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ppt_x"/>
                                          </p:val>
                                        </p:tav>
                                        <p:tav tm="100000">
                                          <p:val>
                                            <p:strVal val="#ppt_x"/>
                                          </p:val>
                                        </p:tav>
                                      </p:tavLst>
                                    </p:anim>
                                    <p:anim calcmode="lin" valueType="num">
                                      <p:cBhvr additive="base">
                                        <p:cTn id="14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53" presetClass="entr" presetSubtype="16"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500" fill="hold"/>
                        <p:tgtEl>
                          <p:spTgt spid="14"/>
                        </p:tgtEl>
                        <p:attrNameLst>
                          <p:attrName>ppt_w</p:attrName>
                        </p:attrNameLst>
                      </p:cBhvr>
                      <p:tavLst>
                        <p:tav tm="0">
                          <p:val>
                            <p:fltVal val="0"/>
                          </p:val>
                        </p:tav>
                        <p:tav tm="100000">
                          <p:val>
                            <p:strVal val="#ppt_w"/>
                          </p:val>
                        </p:tav>
                      </p:tavLst>
                    </p:anim>
                    <p:anim calcmode="lin" valueType="num">
                      <p:cBhvr>
                        <p:cTn dur="500" fill="hold"/>
                        <p:tgtEl>
                          <p:spTgt spid="14"/>
                        </p:tgtEl>
                        <p:attrNameLst>
                          <p:attrName>ppt_h</p:attrName>
                        </p:attrNameLst>
                      </p:cBhvr>
                      <p:tavLst>
                        <p:tav tm="0">
                          <p:val>
                            <p:fltVal val="0"/>
                          </p:val>
                        </p:tav>
                        <p:tav tm="100000">
                          <p:val>
                            <p:strVal val="#ppt_h"/>
                          </p:val>
                        </p:tav>
                      </p:tavLst>
                    </p:anim>
                    <p:animEffect transition="in" filter="fade">
                      <p:cBhvr>
                        <p:cTn dur="500"/>
                        <p:tgtEl>
                          <p:spTgt spid="14"/>
                        </p:tgtEl>
                      </p:cBhvr>
                    </p:animEffect>
                  </p:childTnLst>
                </p:cTn>
              </p:par>
            </p:tnLst>
          </p:tmpl>
        </p:tmplLst>
      </p:bldP>
      <p:bldP spid="15" grpId="0" build="p">
        <p:tmplLst>
          <p:tmpl lvl="1">
            <p:tnLst>
              <p:par>
                <p:cTn presetID="53" presetClass="entr" presetSubtype="16"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fltVal val="0"/>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animEffect transition="in" filter="fade">
                      <p:cBhvr>
                        <p:cTn dur="500"/>
                        <p:tgtEl>
                          <p:spTgt spid="15"/>
                        </p:tgtEl>
                      </p:cBhvr>
                    </p:animEffect>
                  </p:childTnLst>
                </p:cTn>
              </p:par>
            </p:tnLst>
          </p:tmpl>
        </p:tmplLst>
      </p:bldP>
      <p:bldP spid="16" grpId="0" build="p">
        <p:tmplLst>
          <p:tmpl lvl="1">
            <p:tnLst>
              <p:par>
                <p:cTn presetID="53" presetClass="entr" presetSubtype="16"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53" presetClass="entr" presetSubtype="16"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0" grpId="0" build="p">
        <p:tmplLst>
          <p:tmpl lvl="1">
            <p:tnLst>
              <p:par>
                <p:cTn presetID="53" presetClass="entr" presetSubtype="16"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ppt_w</p:attrName>
                        </p:attrNameLst>
                      </p:cBhvr>
                      <p:tavLst>
                        <p:tav tm="0">
                          <p:val>
                            <p:fltVal val="0"/>
                          </p:val>
                        </p:tav>
                        <p:tav tm="100000">
                          <p:val>
                            <p:strVal val="#ppt_w"/>
                          </p:val>
                        </p:tav>
                      </p:tavLst>
                    </p:anim>
                    <p:anim calcmode="lin" valueType="num">
                      <p:cBhvr>
                        <p:cTn dur="500" fill="hold"/>
                        <p:tgtEl>
                          <p:spTgt spid="30"/>
                        </p:tgtEl>
                        <p:attrNameLst>
                          <p:attrName>ppt_h</p:attrName>
                        </p:attrNameLst>
                      </p:cBhvr>
                      <p:tavLst>
                        <p:tav tm="0">
                          <p:val>
                            <p:fltVal val="0"/>
                          </p:val>
                        </p:tav>
                        <p:tav tm="100000">
                          <p:val>
                            <p:strVal val="#ppt_h"/>
                          </p:val>
                        </p:tav>
                      </p:tavLst>
                    </p:anim>
                    <p:animEffect transition="in" filter="fade">
                      <p:cBhvr>
                        <p:cTn dur="500"/>
                        <p:tgtEl>
                          <p:spTgt spid="30"/>
                        </p:tgtEl>
                      </p:cBhvr>
                    </p:animEffect>
                  </p:childTnLst>
                </p:cTn>
              </p:par>
            </p:tnLst>
          </p:tmpl>
        </p:tmplLst>
      </p:bldP>
      <p:bldP spid="31" grpId="0" build="p">
        <p:tmplLst>
          <p:tmpl lvl="1">
            <p:tnLst>
              <p:par>
                <p:cTn presetID="53" presetClass="entr" presetSubtype="16"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ppt_w</p:attrName>
                        </p:attrNameLst>
                      </p:cBhvr>
                      <p:tavLst>
                        <p:tav tm="0">
                          <p:val>
                            <p:fltVal val="0"/>
                          </p:val>
                        </p:tav>
                        <p:tav tm="100000">
                          <p:val>
                            <p:strVal val="#ppt_w"/>
                          </p:val>
                        </p:tav>
                      </p:tavLst>
                    </p:anim>
                    <p:anim calcmode="lin" valueType="num">
                      <p:cBhvr>
                        <p:cTn dur="500" fill="hold"/>
                        <p:tgtEl>
                          <p:spTgt spid="31"/>
                        </p:tgtEl>
                        <p:attrNameLst>
                          <p:attrName>ppt_h</p:attrName>
                        </p:attrNameLst>
                      </p:cBhvr>
                      <p:tavLst>
                        <p:tav tm="0">
                          <p:val>
                            <p:fltVal val="0"/>
                          </p:val>
                        </p:tav>
                        <p:tav tm="100000">
                          <p:val>
                            <p:strVal val="#ppt_h"/>
                          </p:val>
                        </p:tav>
                      </p:tavLst>
                    </p:anim>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4" grpId="0" build="p">
        <p:tmplLst>
          <p:tmpl lvl="1">
            <p:tnLst>
              <p:par>
                <p:cTn presetID="53" presetClass="entr" presetSubtype="16"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p:cTn dur="500" fill="hold"/>
                        <p:tgtEl>
                          <p:spTgt spid="44"/>
                        </p:tgtEl>
                        <p:attrNameLst>
                          <p:attrName>ppt_w</p:attrName>
                        </p:attrNameLst>
                      </p:cBhvr>
                      <p:tavLst>
                        <p:tav tm="0">
                          <p:val>
                            <p:fltVal val="0"/>
                          </p:val>
                        </p:tav>
                        <p:tav tm="100000">
                          <p:val>
                            <p:strVal val="#ppt_w"/>
                          </p:val>
                        </p:tav>
                      </p:tavLst>
                    </p:anim>
                    <p:anim calcmode="lin" valueType="num">
                      <p:cBhvr>
                        <p:cTn dur="500" fill="hold"/>
                        <p:tgtEl>
                          <p:spTgt spid="44"/>
                        </p:tgtEl>
                        <p:attrNameLst>
                          <p:attrName>ppt_h</p:attrName>
                        </p:attrNameLst>
                      </p:cBhvr>
                      <p:tavLst>
                        <p:tav tm="0">
                          <p:val>
                            <p:fltVal val="0"/>
                          </p:val>
                        </p:tav>
                        <p:tav tm="100000">
                          <p:val>
                            <p:strVal val="#ppt_h"/>
                          </p:val>
                        </p:tav>
                      </p:tavLst>
                    </p:anim>
                    <p:animEffect transition="in" filter="fade">
                      <p:cBhvr>
                        <p:cTn dur="500"/>
                        <p:tgtEl>
                          <p:spTgt spid="44"/>
                        </p:tgtEl>
                      </p:cBhvr>
                    </p:animEffect>
                  </p:childTnLst>
                </p:cTn>
              </p:par>
            </p:tnLst>
          </p:tmpl>
        </p:tmplLst>
      </p:bldP>
      <p:bldP spid="45" grpId="0" build="p">
        <p:tmplLst>
          <p:tmpl lvl="1">
            <p:tnLst>
              <p:par>
                <p:cTn presetID="53" presetClass="entr" presetSubtype="16" fill="hold" nodeType="withEffect">
                  <p:stCondLst>
                    <p:cond delay="5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animEffect transition="in" filter="fade">
                      <p:cBhvr>
                        <p:cTn dur="500"/>
                        <p:tgtEl>
                          <p:spTgt spid="45"/>
                        </p:tgtEl>
                      </p:cBhvr>
                    </p:animEffect>
                  </p:childTnLst>
                </p:cTn>
              </p:par>
            </p:tnLst>
          </p:tmpl>
        </p:tmplLst>
      </p:bldP>
      <p:bldP spid="46" grpId="0" build="p">
        <p:tmplLst>
          <p:tmpl lvl="1">
            <p:tnLst>
              <p:par>
                <p:cTn presetID="53" presetClass="entr" presetSubtype="16"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p:cTn dur="500" fill="hold"/>
                        <p:tgtEl>
                          <p:spTgt spid="46"/>
                        </p:tgtEl>
                        <p:attrNameLst>
                          <p:attrName>ppt_w</p:attrName>
                        </p:attrNameLst>
                      </p:cBhvr>
                      <p:tavLst>
                        <p:tav tm="0">
                          <p:val>
                            <p:fltVal val="0"/>
                          </p:val>
                        </p:tav>
                        <p:tav tm="100000">
                          <p:val>
                            <p:strVal val="#ppt_w"/>
                          </p:val>
                        </p:tav>
                      </p:tavLst>
                    </p:anim>
                    <p:anim calcmode="lin" valueType="num">
                      <p:cBhvr>
                        <p:cTn dur="500" fill="hold"/>
                        <p:tgtEl>
                          <p:spTgt spid="46"/>
                        </p:tgtEl>
                        <p:attrNameLst>
                          <p:attrName>ppt_h</p:attrName>
                        </p:attrNameLst>
                      </p:cBhvr>
                      <p:tavLst>
                        <p:tav tm="0">
                          <p:val>
                            <p:fltVal val="0"/>
                          </p:val>
                        </p:tav>
                        <p:tav tm="100000">
                          <p:val>
                            <p:strVal val="#ppt_h"/>
                          </p:val>
                        </p:tav>
                      </p:tavLst>
                    </p:anim>
                    <p:animEffect transition="in" filter="fade">
                      <p:cBhvr>
                        <p:cTn dur="500"/>
                        <p:tgtEl>
                          <p:spTgt spid="46"/>
                        </p:tgtEl>
                      </p:cBhvr>
                    </p:animEffect>
                  </p:childTnLst>
                </p:cTn>
              </p:par>
            </p:tnLst>
          </p:tmpl>
        </p:tmplLst>
      </p:bldP>
      <p:bldP spid="47" grpId="0" animBg="1"/>
      <p:bldP spid="48" grpId="0" build="p">
        <p:tmplLst>
          <p:tmpl lvl="1">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animBg="1"/>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animBg="1"/>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animBg="1"/>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6" grpId="0">
        <p:tmplLst>
          <p:tmpl>
            <p:tnLst>
              <p:par>
                <p:cTn presetID="2" presetClass="entr" presetSubtype="4" fill="hold" nodeType="withEffect">
                  <p:stCondLst>
                    <p:cond delay="25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lan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grpSp>
        <p:nvGrpSpPr>
          <p:cNvPr id="13" name="グループ化 12"/>
          <p:cNvGrpSpPr/>
          <p:nvPr userDrawn="1"/>
        </p:nvGrpSpPr>
        <p:grpSpPr>
          <a:xfrm>
            <a:off x="408677" y="1217523"/>
            <a:ext cx="1890374" cy="3747539"/>
            <a:chOff x="1582365" y="2308464"/>
            <a:chExt cx="4545506" cy="5621309"/>
          </a:xfrm>
        </p:grpSpPr>
        <p:sp>
          <p:nvSpPr>
            <p:cNvPr id="5" name="角丸四角形 4"/>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4" name="テキスト プレースホルダー 11"/>
          <p:cNvSpPr>
            <a:spLocks noGrp="1"/>
          </p:cNvSpPr>
          <p:nvPr>
            <p:ph type="body" sz="quarter" idx="36" hasCustomPrompt="1"/>
          </p:nvPr>
        </p:nvSpPr>
        <p:spPr>
          <a:xfrm>
            <a:off x="408677" y="1211924"/>
            <a:ext cx="1890373"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37" hasCustomPrompt="1"/>
          </p:nvPr>
        </p:nvSpPr>
        <p:spPr>
          <a:xfrm>
            <a:off x="408676" y="4605021"/>
            <a:ext cx="1890373"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38" hasCustomPrompt="1"/>
          </p:nvPr>
        </p:nvSpPr>
        <p:spPr>
          <a:xfrm>
            <a:off x="408678" y="1727392"/>
            <a:ext cx="1890373"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17" name="ホームベース 16"/>
          <p:cNvSpPr/>
          <p:nvPr userDrawn="1"/>
        </p:nvSpPr>
        <p:spPr>
          <a:xfrm>
            <a:off x="521198" y="2852519"/>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テキスト プレースホルダー 11"/>
          <p:cNvSpPr>
            <a:spLocks noGrp="1"/>
          </p:cNvSpPr>
          <p:nvPr>
            <p:ph type="body" sz="quarter" idx="39" hasCustomPrompt="1"/>
          </p:nvPr>
        </p:nvSpPr>
        <p:spPr>
          <a:xfrm>
            <a:off x="678730" y="2777509"/>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19" name="ホームベース 18"/>
          <p:cNvSpPr/>
          <p:nvPr userDrawn="1"/>
        </p:nvSpPr>
        <p:spPr>
          <a:xfrm>
            <a:off x="516939" y="331549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テキスト プレースホルダー 11"/>
          <p:cNvSpPr>
            <a:spLocks noGrp="1"/>
          </p:cNvSpPr>
          <p:nvPr>
            <p:ph type="body" sz="quarter" idx="40" hasCustomPrompt="1"/>
          </p:nvPr>
        </p:nvSpPr>
        <p:spPr>
          <a:xfrm>
            <a:off x="678730" y="3240483"/>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21" name="ホームベース 20"/>
          <p:cNvSpPr/>
          <p:nvPr userDrawn="1"/>
        </p:nvSpPr>
        <p:spPr>
          <a:xfrm>
            <a:off x="521198" y="3766042"/>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テキスト プレースホルダー 11"/>
          <p:cNvSpPr>
            <a:spLocks noGrp="1"/>
          </p:cNvSpPr>
          <p:nvPr>
            <p:ph type="body" sz="quarter" idx="41" hasCustomPrompt="1"/>
          </p:nvPr>
        </p:nvSpPr>
        <p:spPr>
          <a:xfrm>
            <a:off x="678730" y="3691032"/>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23" name="ホームベース 22"/>
          <p:cNvSpPr/>
          <p:nvPr userDrawn="1"/>
        </p:nvSpPr>
        <p:spPr>
          <a:xfrm>
            <a:off x="521198" y="4217670"/>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テキスト プレースホルダー 11"/>
          <p:cNvSpPr>
            <a:spLocks noGrp="1"/>
          </p:cNvSpPr>
          <p:nvPr>
            <p:ph type="body" sz="quarter" idx="42" hasCustomPrompt="1"/>
          </p:nvPr>
        </p:nvSpPr>
        <p:spPr>
          <a:xfrm>
            <a:off x="678730" y="4142660"/>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grpSp>
        <p:nvGrpSpPr>
          <p:cNvPr id="25" name="グループ化 24"/>
          <p:cNvGrpSpPr/>
          <p:nvPr userDrawn="1"/>
        </p:nvGrpSpPr>
        <p:grpSpPr>
          <a:xfrm>
            <a:off x="2550860" y="1220214"/>
            <a:ext cx="1890374" cy="3747539"/>
            <a:chOff x="1582365" y="2308464"/>
            <a:chExt cx="4545506" cy="5621309"/>
          </a:xfrm>
        </p:grpSpPr>
        <p:sp>
          <p:nvSpPr>
            <p:cNvPr id="26" name="角丸四角形 25"/>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正方形/長方形 26"/>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9" name="テキスト プレースホルダー 11"/>
          <p:cNvSpPr>
            <a:spLocks noGrp="1"/>
          </p:cNvSpPr>
          <p:nvPr>
            <p:ph type="body" sz="quarter" idx="43" hasCustomPrompt="1"/>
          </p:nvPr>
        </p:nvSpPr>
        <p:spPr>
          <a:xfrm>
            <a:off x="2550860" y="1214616"/>
            <a:ext cx="1890373"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44" hasCustomPrompt="1"/>
          </p:nvPr>
        </p:nvSpPr>
        <p:spPr>
          <a:xfrm>
            <a:off x="2550860" y="4607712"/>
            <a:ext cx="1890373"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45" hasCustomPrompt="1"/>
          </p:nvPr>
        </p:nvSpPr>
        <p:spPr>
          <a:xfrm>
            <a:off x="2550860" y="1730083"/>
            <a:ext cx="1890373"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32" name="ホームベース 31"/>
          <p:cNvSpPr/>
          <p:nvPr userDrawn="1"/>
        </p:nvSpPr>
        <p:spPr>
          <a:xfrm>
            <a:off x="2659122" y="2855210"/>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テキスト プレースホルダー 11"/>
          <p:cNvSpPr>
            <a:spLocks noGrp="1"/>
          </p:cNvSpPr>
          <p:nvPr>
            <p:ph type="body" sz="quarter" idx="46" hasCustomPrompt="1"/>
          </p:nvPr>
        </p:nvSpPr>
        <p:spPr>
          <a:xfrm>
            <a:off x="2820913" y="2780200"/>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4" name="ホームベース 33"/>
          <p:cNvSpPr/>
          <p:nvPr userDrawn="1"/>
        </p:nvSpPr>
        <p:spPr>
          <a:xfrm>
            <a:off x="2659122" y="3318185"/>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47" hasCustomPrompt="1"/>
          </p:nvPr>
        </p:nvSpPr>
        <p:spPr>
          <a:xfrm>
            <a:off x="2820913" y="3243175"/>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6" name="ホームベース 35"/>
          <p:cNvSpPr/>
          <p:nvPr userDrawn="1"/>
        </p:nvSpPr>
        <p:spPr>
          <a:xfrm>
            <a:off x="2659122" y="376873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7" name="テキスト プレースホルダー 11"/>
          <p:cNvSpPr>
            <a:spLocks noGrp="1"/>
          </p:cNvSpPr>
          <p:nvPr>
            <p:ph type="body" sz="quarter" idx="48" hasCustomPrompt="1"/>
          </p:nvPr>
        </p:nvSpPr>
        <p:spPr>
          <a:xfrm>
            <a:off x="2820913" y="3693723"/>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38" name="ホームベース 37"/>
          <p:cNvSpPr/>
          <p:nvPr userDrawn="1"/>
        </p:nvSpPr>
        <p:spPr>
          <a:xfrm>
            <a:off x="2659122" y="4220361"/>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9" name="テキスト プレースホルダー 11"/>
          <p:cNvSpPr>
            <a:spLocks noGrp="1"/>
          </p:cNvSpPr>
          <p:nvPr>
            <p:ph type="body" sz="quarter" idx="49" hasCustomPrompt="1"/>
          </p:nvPr>
        </p:nvSpPr>
        <p:spPr>
          <a:xfrm>
            <a:off x="2820913" y="4145351"/>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cxnSp>
        <p:nvCxnSpPr>
          <p:cNvPr id="55" name="直線コネクタ 54"/>
          <p:cNvCxnSpPr/>
          <p:nvPr userDrawn="1"/>
        </p:nvCxnSpPr>
        <p:spPr>
          <a:xfrm flipH="1" flipV="1">
            <a:off x="1738397"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6" name="テキスト プレースホルダー 11"/>
          <p:cNvSpPr>
            <a:spLocks noGrp="1"/>
          </p:cNvSpPr>
          <p:nvPr>
            <p:ph type="body" sz="quarter" idx="57"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grpSp>
        <p:nvGrpSpPr>
          <p:cNvPr id="72" name="グループ化 71"/>
          <p:cNvGrpSpPr/>
          <p:nvPr userDrawn="1"/>
        </p:nvGrpSpPr>
        <p:grpSpPr>
          <a:xfrm>
            <a:off x="4684523" y="1221697"/>
            <a:ext cx="1890374" cy="3747539"/>
            <a:chOff x="1582365" y="2308464"/>
            <a:chExt cx="4545506" cy="5621309"/>
          </a:xfrm>
        </p:grpSpPr>
        <p:sp>
          <p:nvSpPr>
            <p:cNvPr id="73" name="角丸四角形 72"/>
            <p:cNvSpPr/>
            <p:nvPr userDrawn="1"/>
          </p:nvSpPr>
          <p:spPr>
            <a:xfrm>
              <a:off x="1582366" y="2308464"/>
              <a:ext cx="4545505" cy="5621309"/>
            </a:xfrm>
            <a:prstGeom prst="roundRect">
              <a:avLst>
                <a:gd name="adj" fmla="val 2803"/>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4" name="正方形/長方形 73"/>
            <p:cNvSpPr/>
            <p:nvPr userDrawn="1"/>
          </p:nvSpPr>
          <p:spPr>
            <a:xfrm>
              <a:off x="1582366" y="3073270"/>
              <a:ext cx="4545505" cy="1440160"/>
            </a:xfrm>
            <a:prstGeom prst="rect">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5" name="正方形/長方形 74"/>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76" name="テキスト プレースホルダー 11"/>
          <p:cNvSpPr>
            <a:spLocks noGrp="1"/>
          </p:cNvSpPr>
          <p:nvPr>
            <p:ph type="body" sz="quarter" idx="58" hasCustomPrompt="1"/>
          </p:nvPr>
        </p:nvSpPr>
        <p:spPr>
          <a:xfrm>
            <a:off x="4684523" y="1216099"/>
            <a:ext cx="1890373"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77" name="テキスト プレースホルダー 11"/>
          <p:cNvSpPr>
            <a:spLocks noGrp="1"/>
          </p:cNvSpPr>
          <p:nvPr>
            <p:ph type="body" sz="quarter" idx="59" hasCustomPrompt="1"/>
          </p:nvPr>
        </p:nvSpPr>
        <p:spPr>
          <a:xfrm>
            <a:off x="4684523" y="4609195"/>
            <a:ext cx="1890373"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78" name="テキスト プレースホルダー 11"/>
          <p:cNvSpPr>
            <a:spLocks noGrp="1"/>
          </p:cNvSpPr>
          <p:nvPr>
            <p:ph type="body" sz="quarter" idx="60" hasCustomPrompt="1"/>
          </p:nvPr>
        </p:nvSpPr>
        <p:spPr>
          <a:xfrm>
            <a:off x="4684524" y="1731567"/>
            <a:ext cx="1890373"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79" name="ホームベース 78"/>
          <p:cNvSpPr/>
          <p:nvPr userDrawn="1"/>
        </p:nvSpPr>
        <p:spPr>
          <a:xfrm>
            <a:off x="4792785" y="2856693"/>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0" name="テキスト プレースホルダー 11"/>
          <p:cNvSpPr>
            <a:spLocks noGrp="1"/>
          </p:cNvSpPr>
          <p:nvPr>
            <p:ph type="body" sz="quarter" idx="61" hasCustomPrompt="1"/>
          </p:nvPr>
        </p:nvSpPr>
        <p:spPr>
          <a:xfrm>
            <a:off x="4954576" y="2781683"/>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81" name="ホームベース 80"/>
          <p:cNvSpPr/>
          <p:nvPr userDrawn="1"/>
        </p:nvSpPr>
        <p:spPr>
          <a:xfrm>
            <a:off x="4792785" y="3319668"/>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2" name="テキスト プレースホルダー 11"/>
          <p:cNvSpPr>
            <a:spLocks noGrp="1"/>
          </p:cNvSpPr>
          <p:nvPr>
            <p:ph type="body" sz="quarter" idx="62" hasCustomPrompt="1"/>
          </p:nvPr>
        </p:nvSpPr>
        <p:spPr>
          <a:xfrm>
            <a:off x="4954576" y="3244658"/>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83" name="ホームベース 82"/>
          <p:cNvSpPr/>
          <p:nvPr userDrawn="1"/>
        </p:nvSpPr>
        <p:spPr>
          <a:xfrm>
            <a:off x="4792785" y="3770217"/>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4" name="テキスト プレースホルダー 11"/>
          <p:cNvSpPr>
            <a:spLocks noGrp="1"/>
          </p:cNvSpPr>
          <p:nvPr>
            <p:ph type="body" sz="quarter" idx="63" hasCustomPrompt="1"/>
          </p:nvPr>
        </p:nvSpPr>
        <p:spPr>
          <a:xfrm>
            <a:off x="4954576" y="3695207"/>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85" name="ホームベース 84"/>
          <p:cNvSpPr/>
          <p:nvPr userDrawn="1"/>
        </p:nvSpPr>
        <p:spPr>
          <a:xfrm>
            <a:off x="4792785" y="4221845"/>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6" name="テキスト プレースホルダー 11"/>
          <p:cNvSpPr>
            <a:spLocks noGrp="1"/>
          </p:cNvSpPr>
          <p:nvPr>
            <p:ph type="body" sz="quarter" idx="64" hasCustomPrompt="1"/>
          </p:nvPr>
        </p:nvSpPr>
        <p:spPr>
          <a:xfrm>
            <a:off x="4954576" y="4146835"/>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grpSp>
        <p:nvGrpSpPr>
          <p:cNvPr id="87" name="グループ化 86"/>
          <p:cNvGrpSpPr/>
          <p:nvPr userDrawn="1"/>
        </p:nvGrpSpPr>
        <p:grpSpPr>
          <a:xfrm>
            <a:off x="6826706" y="1224389"/>
            <a:ext cx="1890374" cy="3747539"/>
            <a:chOff x="1582365" y="2308464"/>
            <a:chExt cx="4545506" cy="5621309"/>
          </a:xfrm>
        </p:grpSpPr>
        <p:sp>
          <p:nvSpPr>
            <p:cNvPr id="88" name="角丸四角形 87"/>
            <p:cNvSpPr/>
            <p:nvPr userDrawn="1"/>
          </p:nvSpPr>
          <p:spPr>
            <a:xfrm>
              <a:off x="1582366" y="2308464"/>
              <a:ext cx="4545505" cy="5621309"/>
            </a:xfrm>
            <a:prstGeom prst="roundRect">
              <a:avLst>
                <a:gd name="adj" fmla="val 2803"/>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9" name="正方形/長方形 88"/>
            <p:cNvSpPr/>
            <p:nvPr userDrawn="1"/>
          </p:nvSpPr>
          <p:spPr>
            <a:xfrm>
              <a:off x="1582366" y="3073270"/>
              <a:ext cx="4545505" cy="144016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0" name="正方形/長方形 89"/>
            <p:cNvSpPr/>
            <p:nvPr userDrawn="1"/>
          </p:nvSpPr>
          <p:spPr>
            <a:xfrm>
              <a:off x="1582365" y="4513430"/>
              <a:ext cx="4545505" cy="287628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91" name="テキスト プレースホルダー 11"/>
          <p:cNvSpPr>
            <a:spLocks noGrp="1"/>
          </p:cNvSpPr>
          <p:nvPr>
            <p:ph type="body" sz="quarter" idx="65" hasCustomPrompt="1"/>
          </p:nvPr>
        </p:nvSpPr>
        <p:spPr>
          <a:xfrm>
            <a:off x="6826706" y="1218790"/>
            <a:ext cx="1890373" cy="515469"/>
          </a:xfrm>
        </p:spPr>
        <p:txBody>
          <a:bodyPr anchor="ctr">
            <a:noAutofit/>
          </a:bodyPr>
          <a:lstStyle>
            <a:lvl1pPr algn="ctr">
              <a:lnSpc>
                <a:spcPct val="120000"/>
              </a:lnSpc>
              <a:defRPr sz="1400" spc="150">
                <a:solidFill>
                  <a:schemeClr val="bg1"/>
                </a:solidFill>
                <a:latin typeface="+mj-lt"/>
              </a:defRPr>
            </a:lvl1pPr>
          </a:lstStyle>
          <a:p>
            <a:pPr lvl="0"/>
            <a:r>
              <a:rPr lang="en-US" altLang="ja-JP" dirty="0"/>
              <a:t>TEXT HERE</a:t>
            </a:r>
            <a:endParaRPr lang="en-US" dirty="0"/>
          </a:p>
        </p:txBody>
      </p:sp>
      <p:sp>
        <p:nvSpPr>
          <p:cNvPr id="92" name="テキスト プレースホルダー 11"/>
          <p:cNvSpPr>
            <a:spLocks noGrp="1"/>
          </p:cNvSpPr>
          <p:nvPr>
            <p:ph type="body" sz="quarter" idx="66" hasCustomPrompt="1"/>
          </p:nvPr>
        </p:nvSpPr>
        <p:spPr>
          <a:xfrm>
            <a:off x="6826705" y="4611887"/>
            <a:ext cx="1890373" cy="360040"/>
          </a:xfrm>
        </p:spPr>
        <p:txBody>
          <a:bodyPr anchor="ctr">
            <a:noAutofit/>
          </a:bodyPr>
          <a:lstStyle>
            <a:lvl1pPr algn="ctr">
              <a:lnSpc>
                <a:spcPct val="120000"/>
              </a:lnSpc>
              <a:defRPr sz="1000" spc="150">
                <a:solidFill>
                  <a:schemeClr val="bg1"/>
                </a:solidFill>
                <a:latin typeface="+mj-lt"/>
              </a:defRPr>
            </a:lvl1pPr>
          </a:lstStyle>
          <a:p>
            <a:pPr lvl="0"/>
            <a:r>
              <a:rPr lang="en-US" altLang="ja-JP" dirty="0"/>
              <a:t>TEXT HERE</a:t>
            </a:r>
            <a:endParaRPr lang="en-US" dirty="0"/>
          </a:p>
        </p:txBody>
      </p:sp>
      <p:sp>
        <p:nvSpPr>
          <p:cNvPr id="93" name="テキスト プレースホルダー 11"/>
          <p:cNvSpPr>
            <a:spLocks noGrp="1"/>
          </p:cNvSpPr>
          <p:nvPr>
            <p:ph type="body" sz="quarter" idx="67" hasCustomPrompt="1"/>
          </p:nvPr>
        </p:nvSpPr>
        <p:spPr>
          <a:xfrm>
            <a:off x="6826706" y="1734258"/>
            <a:ext cx="1890373" cy="960107"/>
          </a:xfrm>
        </p:spPr>
        <p:txBody>
          <a:bodyPr anchor="ctr">
            <a:noAutofit/>
          </a:bodyPr>
          <a:lstStyle>
            <a:lvl1pPr algn="ctr">
              <a:lnSpc>
                <a:spcPct val="120000"/>
              </a:lnSpc>
              <a:defRPr sz="3301" spc="150">
                <a:solidFill>
                  <a:schemeClr val="bg1"/>
                </a:solidFill>
                <a:latin typeface="+mj-lt"/>
              </a:defRPr>
            </a:lvl1pPr>
          </a:lstStyle>
          <a:p>
            <a:pPr lvl="0"/>
            <a:r>
              <a:rPr lang="en-US" altLang="ja-JP" dirty="0"/>
              <a:t>WORD</a:t>
            </a:r>
            <a:endParaRPr lang="en-US" dirty="0"/>
          </a:p>
        </p:txBody>
      </p:sp>
      <p:sp>
        <p:nvSpPr>
          <p:cNvPr id="94" name="ホームベース 93"/>
          <p:cNvSpPr/>
          <p:nvPr userDrawn="1"/>
        </p:nvSpPr>
        <p:spPr>
          <a:xfrm>
            <a:off x="6934968" y="2859385"/>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5" name="テキスト プレースホルダー 11"/>
          <p:cNvSpPr>
            <a:spLocks noGrp="1"/>
          </p:cNvSpPr>
          <p:nvPr>
            <p:ph type="body" sz="quarter" idx="68" hasCustomPrompt="1"/>
          </p:nvPr>
        </p:nvSpPr>
        <p:spPr>
          <a:xfrm>
            <a:off x="7096759" y="2784375"/>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96" name="ホームベース 95"/>
          <p:cNvSpPr/>
          <p:nvPr userDrawn="1"/>
        </p:nvSpPr>
        <p:spPr>
          <a:xfrm>
            <a:off x="6934968" y="3322359"/>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7" name="テキスト プレースホルダー 11"/>
          <p:cNvSpPr>
            <a:spLocks noGrp="1"/>
          </p:cNvSpPr>
          <p:nvPr>
            <p:ph type="body" sz="quarter" idx="69" hasCustomPrompt="1"/>
          </p:nvPr>
        </p:nvSpPr>
        <p:spPr>
          <a:xfrm>
            <a:off x="7096759" y="3247349"/>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98" name="ホームベース 97"/>
          <p:cNvSpPr/>
          <p:nvPr userDrawn="1"/>
        </p:nvSpPr>
        <p:spPr>
          <a:xfrm>
            <a:off x="6934968" y="3772908"/>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9" name="テキスト プレースホルダー 11"/>
          <p:cNvSpPr>
            <a:spLocks noGrp="1"/>
          </p:cNvSpPr>
          <p:nvPr>
            <p:ph type="body" sz="quarter" idx="70" hasCustomPrompt="1"/>
          </p:nvPr>
        </p:nvSpPr>
        <p:spPr>
          <a:xfrm>
            <a:off x="7096759" y="3697898"/>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
        <p:nvSpPr>
          <p:cNvPr id="100" name="ホームベース 99"/>
          <p:cNvSpPr/>
          <p:nvPr userDrawn="1"/>
        </p:nvSpPr>
        <p:spPr>
          <a:xfrm>
            <a:off x="6934968" y="4224536"/>
            <a:ext cx="202540" cy="210023"/>
          </a:xfrm>
          <a:prstGeom prst="homePlat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1" name="テキスト プレースホルダー 11"/>
          <p:cNvSpPr>
            <a:spLocks noGrp="1"/>
          </p:cNvSpPr>
          <p:nvPr>
            <p:ph type="body" sz="quarter" idx="71" hasCustomPrompt="1"/>
          </p:nvPr>
        </p:nvSpPr>
        <p:spPr>
          <a:xfrm>
            <a:off x="7096759" y="4149526"/>
            <a:ext cx="1526044" cy="360040"/>
          </a:xfrm>
        </p:spPr>
        <p:txBody>
          <a:bodyPr anchor="ctr">
            <a:noAutofit/>
          </a:bodyPr>
          <a:lstStyle>
            <a:lvl1pPr algn="l">
              <a:lnSpc>
                <a:spcPct val="120000"/>
              </a:lnSpc>
              <a:defRPr sz="900" spc="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7375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fade">
                                      <p:cBhvr>
                                        <p:cTn id="16" dur="500"/>
                                        <p:tgtEl>
                                          <p:spTgt spid="1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500"/>
                                        <p:tgtEl>
                                          <p:spTgt spid="1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Effect transition="in" filter="fade">
                                      <p:cBhvr>
                                        <p:cTn id="28" dur="500"/>
                                        <p:tgtEl>
                                          <p:spTgt spid="20">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fade">
                                      <p:cBhvr>
                                        <p:cTn id="40" dur="500"/>
                                        <p:tgtEl>
                                          <p:spTgt spid="24">
                                            <p:txEl>
                                              <p:pRg st="0" end="0"/>
                                            </p:txEl>
                                          </p:spTgt>
                                        </p:tgtEl>
                                      </p:cBhvr>
                                    </p:animEffect>
                                  </p:childTnLst>
                                </p:cTn>
                              </p:par>
                            </p:childTnLst>
                          </p:cTn>
                        </p:par>
                        <p:par>
                          <p:cTn id="41" fill="hold">
                            <p:stCondLst>
                              <p:cond delay="500"/>
                            </p:stCondLst>
                            <p:childTnLst>
                              <p:par>
                                <p:cTn id="42" presetID="10" presetClass="entr" presetSubtype="0" fill="hold" nodeType="afterEffect">
                                  <p:stCondLst>
                                    <p:cond delay="25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500"/>
                                        <p:tgtEl>
                                          <p:spTgt spid="29">
                                            <p:txEl>
                                              <p:pRg st="0" end="0"/>
                                            </p:txEl>
                                          </p:spTgt>
                                        </p:tgtEl>
                                      </p:cBhvr>
                                    </p:animEffect>
                                  </p:childTnLst>
                                </p:cTn>
                              </p:par>
                              <p:par>
                                <p:cTn id="48" presetID="10" presetClass="entr" presetSubtype="0" fill="hold" grpId="0" nodeType="withEffect">
                                  <p:stCondLst>
                                    <p:cond delay="250"/>
                                  </p:stCondLst>
                                  <p:childTnLst>
                                    <p:set>
                                      <p:cBhvr>
                                        <p:cTn id="49" dur="1" fill="hold">
                                          <p:stCondLst>
                                            <p:cond delay="0"/>
                                          </p:stCondLst>
                                        </p:cTn>
                                        <p:tgtEl>
                                          <p:spTgt spid="30">
                                            <p:txEl>
                                              <p:pRg st="0" end="0"/>
                                            </p:txEl>
                                          </p:spTgt>
                                        </p:tgtEl>
                                        <p:attrNameLst>
                                          <p:attrName>style.visibility</p:attrName>
                                        </p:attrNameLst>
                                      </p:cBhvr>
                                      <p:to>
                                        <p:strVal val="visible"/>
                                      </p:to>
                                    </p:set>
                                    <p:animEffect transition="in" filter="fade">
                                      <p:cBhvr>
                                        <p:cTn id="50" dur="500"/>
                                        <p:tgtEl>
                                          <p:spTgt spid="30">
                                            <p:txEl>
                                              <p:pRg st="0" end="0"/>
                                            </p:txEl>
                                          </p:spTgt>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31">
                                            <p:txEl>
                                              <p:pRg st="0" end="0"/>
                                            </p:txEl>
                                          </p:spTgt>
                                        </p:tgtEl>
                                        <p:attrNameLst>
                                          <p:attrName>style.visibility</p:attrName>
                                        </p:attrNameLst>
                                      </p:cBhvr>
                                      <p:to>
                                        <p:strVal val="visible"/>
                                      </p:to>
                                    </p:set>
                                    <p:animEffect transition="in" filter="fade">
                                      <p:cBhvr>
                                        <p:cTn id="53" dur="500"/>
                                        <p:tgtEl>
                                          <p:spTgt spid="31">
                                            <p:txEl>
                                              <p:pRg st="0" end="0"/>
                                            </p:txEl>
                                          </p:spTgt>
                                        </p:tgtEl>
                                      </p:cBhvr>
                                    </p:animEffect>
                                  </p:childTnLst>
                                </p:cTn>
                              </p:par>
                              <p:par>
                                <p:cTn id="54" presetID="10" presetClass="entr" presetSubtype="0" fill="hold" grpId="0" nodeType="withEffect">
                                  <p:stCondLst>
                                    <p:cond delay="25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33">
                                            <p:txEl>
                                              <p:pRg st="0" end="0"/>
                                            </p:txEl>
                                          </p:spTgt>
                                        </p:tgtEl>
                                        <p:attrNameLst>
                                          <p:attrName>style.visibility</p:attrName>
                                        </p:attrNameLst>
                                      </p:cBhvr>
                                      <p:to>
                                        <p:strVal val="visible"/>
                                      </p:to>
                                    </p:set>
                                    <p:animEffect transition="in" filter="fade">
                                      <p:cBhvr>
                                        <p:cTn id="59" dur="500"/>
                                        <p:tgtEl>
                                          <p:spTgt spid="33">
                                            <p:txEl>
                                              <p:pRg st="0" end="0"/>
                                            </p:txEl>
                                          </p:spTgt>
                                        </p:tgtEl>
                                      </p:cBhvr>
                                    </p:animEffect>
                                  </p:childTnLst>
                                </p:cTn>
                              </p:par>
                              <p:par>
                                <p:cTn id="60" presetID="10" presetClass="entr" presetSubtype="0" fill="hold" grpId="0" nodeType="withEffect">
                                  <p:stCondLst>
                                    <p:cond delay="25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grpId="0" nodeType="withEffect">
                                  <p:stCondLst>
                                    <p:cond delay="25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fade">
                                      <p:cBhvr>
                                        <p:cTn id="65" dur="500"/>
                                        <p:tgtEl>
                                          <p:spTgt spid="35">
                                            <p:txEl>
                                              <p:pRg st="0" end="0"/>
                                            </p:txEl>
                                          </p:spTgt>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37">
                                            <p:txEl>
                                              <p:pRg st="0" end="0"/>
                                            </p:txEl>
                                          </p:spTgt>
                                        </p:tgtEl>
                                        <p:attrNameLst>
                                          <p:attrName>style.visibility</p:attrName>
                                        </p:attrNameLst>
                                      </p:cBhvr>
                                      <p:to>
                                        <p:strVal val="visible"/>
                                      </p:to>
                                    </p:set>
                                    <p:animEffect transition="in" filter="fade">
                                      <p:cBhvr>
                                        <p:cTn id="71" dur="500"/>
                                        <p:tgtEl>
                                          <p:spTgt spid="37">
                                            <p:txEl>
                                              <p:pRg st="0" end="0"/>
                                            </p:txEl>
                                          </p:spTgt>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39">
                                            <p:txEl>
                                              <p:pRg st="0" end="0"/>
                                            </p:txEl>
                                          </p:spTgt>
                                        </p:tgtEl>
                                        <p:attrNameLst>
                                          <p:attrName>style.visibility</p:attrName>
                                        </p:attrNameLst>
                                      </p:cBhvr>
                                      <p:to>
                                        <p:strVal val="visible"/>
                                      </p:to>
                                    </p:set>
                                    <p:animEffect transition="in" filter="fade">
                                      <p:cBhvr>
                                        <p:cTn id="77" dur="500"/>
                                        <p:tgtEl>
                                          <p:spTgt spid="39">
                                            <p:txEl>
                                              <p:pRg st="0" end="0"/>
                                            </p:txEl>
                                          </p:spTgt>
                                        </p:tgtEl>
                                      </p:cBhvr>
                                    </p:animEffect>
                                  </p:childTnLst>
                                </p:cTn>
                              </p:par>
                            </p:childTnLst>
                          </p:cTn>
                        </p:par>
                        <p:par>
                          <p:cTn id="78" fill="hold">
                            <p:stCondLst>
                              <p:cond delay="1250"/>
                            </p:stCondLst>
                            <p:childTnLst>
                              <p:par>
                                <p:cTn id="79" presetID="10" presetClass="entr" presetSubtype="0" fill="hold" nodeType="afterEffect">
                                  <p:stCondLst>
                                    <p:cond delay="25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10" presetClass="entr" presetSubtype="0" fill="hold" grpId="0" nodeType="withEffect">
                                  <p:stCondLst>
                                    <p:cond delay="250"/>
                                  </p:stCondLst>
                                  <p:childTnLst>
                                    <p:set>
                                      <p:cBhvr>
                                        <p:cTn id="83" dur="1" fill="hold">
                                          <p:stCondLst>
                                            <p:cond delay="0"/>
                                          </p:stCondLst>
                                        </p:cTn>
                                        <p:tgtEl>
                                          <p:spTgt spid="76">
                                            <p:txEl>
                                              <p:pRg st="0" end="0"/>
                                            </p:txEl>
                                          </p:spTgt>
                                        </p:tgtEl>
                                        <p:attrNameLst>
                                          <p:attrName>style.visibility</p:attrName>
                                        </p:attrNameLst>
                                      </p:cBhvr>
                                      <p:to>
                                        <p:strVal val="visible"/>
                                      </p:to>
                                    </p:set>
                                    <p:animEffect transition="in" filter="fade">
                                      <p:cBhvr>
                                        <p:cTn id="84" dur="500"/>
                                        <p:tgtEl>
                                          <p:spTgt spid="76">
                                            <p:txEl>
                                              <p:pRg st="0" end="0"/>
                                            </p:txEl>
                                          </p:spTgt>
                                        </p:tgtEl>
                                      </p:cBhvr>
                                    </p:animEffect>
                                  </p:childTnLst>
                                </p:cTn>
                              </p:par>
                              <p:par>
                                <p:cTn id="85" presetID="10" presetClass="entr" presetSubtype="0" fill="hold" grpId="0" nodeType="withEffect">
                                  <p:stCondLst>
                                    <p:cond delay="250"/>
                                  </p:stCondLst>
                                  <p:childTnLst>
                                    <p:set>
                                      <p:cBhvr>
                                        <p:cTn id="86" dur="1" fill="hold">
                                          <p:stCondLst>
                                            <p:cond delay="0"/>
                                          </p:stCondLst>
                                        </p:cTn>
                                        <p:tgtEl>
                                          <p:spTgt spid="77">
                                            <p:txEl>
                                              <p:pRg st="0" end="0"/>
                                            </p:txEl>
                                          </p:spTgt>
                                        </p:tgtEl>
                                        <p:attrNameLst>
                                          <p:attrName>style.visibility</p:attrName>
                                        </p:attrNameLst>
                                      </p:cBhvr>
                                      <p:to>
                                        <p:strVal val="visible"/>
                                      </p:to>
                                    </p:set>
                                    <p:animEffect transition="in" filter="fade">
                                      <p:cBhvr>
                                        <p:cTn id="87" dur="500"/>
                                        <p:tgtEl>
                                          <p:spTgt spid="77">
                                            <p:txEl>
                                              <p:pRg st="0" end="0"/>
                                            </p:txEl>
                                          </p:spTgt>
                                        </p:tgtEl>
                                      </p:cBhvr>
                                    </p:animEffect>
                                  </p:childTnLst>
                                </p:cTn>
                              </p:par>
                              <p:par>
                                <p:cTn id="88" presetID="10" presetClass="entr" presetSubtype="0" fill="hold" grpId="0" nodeType="withEffect">
                                  <p:stCondLst>
                                    <p:cond delay="250"/>
                                  </p:stCondLst>
                                  <p:childTnLst>
                                    <p:set>
                                      <p:cBhvr>
                                        <p:cTn id="89" dur="1" fill="hold">
                                          <p:stCondLst>
                                            <p:cond delay="0"/>
                                          </p:stCondLst>
                                        </p:cTn>
                                        <p:tgtEl>
                                          <p:spTgt spid="78">
                                            <p:txEl>
                                              <p:pRg st="0" end="0"/>
                                            </p:txEl>
                                          </p:spTgt>
                                        </p:tgtEl>
                                        <p:attrNameLst>
                                          <p:attrName>style.visibility</p:attrName>
                                        </p:attrNameLst>
                                      </p:cBhvr>
                                      <p:to>
                                        <p:strVal val="visible"/>
                                      </p:to>
                                    </p:set>
                                    <p:animEffect transition="in" filter="fade">
                                      <p:cBhvr>
                                        <p:cTn id="90" dur="500"/>
                                        <p:tgtEl>
                                          <p:spTgt spid="78">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par>
                                <p:cTn id="94" presetID="10" presetClass="entr" presetSubtype="0" fill="hold" grpId="0" nodeType="withEffect">
                                  <p:stCondLst>
                                    <p:cond delay="250"/>
                                  </p:stCondLst>
                                  <p:childTnLst>
                                    <p:set>
                                      <p:cBhvr>
                                        <p:cTn id="95" dur="1" fill="hold">
                                          <p:stCondLst>
                                            <p:cond delay="0"/>
                                          </p:stCondLst>
                                        </p:cTn>
                                        <p:tgtEl>
                                          <p:spTgt spid="80">
                                            <p:txEl>
                                              <p:pRg st="0" end="0"/>
                                            </p:txEl>
                                          </p:spTgt>
                                        </p:tgtEl>
                                        <p:attrNameLst>
                                          <p:attrName>style.visibility</p:attrName>
                                        </p:attrNameLst>
                                      </p:cBhvr>
                                      <p:to>
                                        <p:strVal val="visible"/>
                                      </p:to>
                                    </p:set>
                                    <p:animEffect transition="in" filter="fade">
                                      <p:cBhvr>
                                        <p:cTn id="96" dur="500"/>
                                        <p:tgtEl>
                                          <p:spTgt spid="80">
                                            <p:txEl>
                                              <p:pRg st="0" end="0"/>
                                            </p:txEl>
                                          </p:spTgt>
                                        </p:tgtEl>
                                      </p:cBhvr>
                                    </p:animEffect>
                                  </p:childTnLst>
                                </p:cTn>
                              </p:par>
                              <p:par>
                                <p:cTn id="97" presetID="10" presetClass="entr" presetSubtype="0" fill="hold" grpId="0" nodeType="withEffect">
                                  <p:stCondLst>
                                    <p:cond delay="25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82">
                                            <p:txEl>
                                              <p:pRg st="0" end="0"/>
                                            </p:txEl>
                                          </p:spTgt>
                                        </p:tgtEl>
                                        <p:attrNameLst>
                                          <p:attrName>style.visibility</p:attrName>
                                        </p:attrNameLst>
                                      </p:cBhvr>
                                      <p:to>
                                        <p:strVal val="visible"/>
                                      </p:to>
                                    </p:set>
                                    <p:animEffect transition="in" filter="fade">
                                      <p:cBhvr>
                                        <p:cTn id="102" dur="500"/>
                                        <p:tgtEl>
                                          <p:spTgt spid="82">
                                            <p:txEl>
                                              <p:pRg st="0" end="0"/>
                                            </p:txEl>
                                          </p:spTgt>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84">
                                            <p:txEl>
                                              <p:pRg st="0" end="0"/>
                                            </p:txEl>
                                          </p:spTgt>
                                        </p:tgtEl>
                                        <p:attrNameLst>
                                          <p:attrName>style.visibility</p:attrName>
                                        </p:attrNameLst>
                                      </p:cBhvr>
                                      <p:to>
                                        <p:strVal val="visible"/>
                                      </p:to>
                                    </p:set>
                                    <p:animEffect transition="in" filter="fade">
                                      <p:cBhvr>
                                        <p:cTn id="108" dur="500"/>
                                        <p:tgtEl>
                                          <p:spTgt spid="84">
                                            <p:txEl>
                                              <p:pRg st="0" end="0"/>
                                            </p:txEl>
                                          </p:spTgt>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par>
                                <p:cTn id="112" presetID="10" presetClass="entr" presetSubtype="0" fill="hold" grpId="0" nodeType="withEffect">
                                  <p:stCondLst>
                                    <p:cond delay="250"/>
                                  </p:stCondLst>
                                  <p:childTnLst>
                                    <p:set>
                                      <p:cBhvr>
                                        <p:cTn id="113" dur="1" fill="hold">
                                          <p:stCondLst>
                                            <p:cond delay="0"/>
                                          </p:stCondLst>
                                        </p:cTn>
                                        <p:tgtEl>
                                          <p:spTgt spid="86">
                                            <p:txEl>
                                              <p:pRg st="0" end="0"/>
                                            </p:txEl>
                                          </p:spTgt>
                                        </p:tgtEl>
                                        <p:attrNameLst>
                                          <p:attrName>style.visibility</p:attrName>
                                        </p:attrNameLst>
                                      </p:cBhvr>
                                      <p:to>
                                        <p:strVal val="visible"/>
                                      </p:to>
                                    </p:set>
                                    <p:animEffect transition="in" filter="fade">
                                      <p:cBhvr>
                                        <p:cTn id="114" dur="500"/>
                                        <p:tgtEl>
                                          <p:spTgt spid="86">
                                            <p:txEl>
                                              <p:pRg st="0" end="0"/>
                                            </p:txEl>
                                          </p:spTgt>
                                        </p:tgtEl>
                                      </p:cBhvr>
                                    </p:animEffect>
                                  </p:childTnLst>
                                </p:cTn>
                              </p:par>
                            </p:childTnLst>
                          </p:cTn>
                        </p:par>
                        <p:par>
                          <p:cTn id="115" fill="hold">
                            <p:stCondLst>
                              <p:cond delay="2000"/>
                            </p:stCondLst>
                            <p:childTnLst>
                              <p:par>
                                <p:cTn id="116" presetID="10" presetClass="entr" presetSubtype="0" fill="hold" nodeType="afterEffect">
                                  <p:stCondLst>
                                    <p:cond delay="250"/>
                                  </p:stCondLst>
                                  <p:childTnLst>
                                    <p:set>
                                      <p:cBhvr>
                                        <p:cTn id="117" dur="1" fill="hold">
                                          <p:stCondLst>
                                            <p:cond delay="0"/>
                                          </p:stCondLst>
                                        </p:cTn>
                                        <p:tgtEl>
                                          <p:spTgt spid="87"/>
                                        </p:tgtEl>
                                        <p:attrNameLst>
                                          <p:attrName>style.visibility</p:attrName>
                                        </p:attrNameLst>
                                      </p:cBhvr>
                                      <p:to>
                                        <p:strVal val="visible"/>
                                      </p:to>
                                    </p:set>
                                    <p:animEffect transition="in" filter="fade">
                                      <p:cBhvr>
                                        <p:cTn id="118" dur="500"/>
                                        <p:tgtEl>
                                          <p:spTgt spid="87"/>
                                        </p:tgtEl>
                                      </p:cBhvr>
                                    </p:animEffect>
                                  </p:childTnLst>
                                </p:cTn>
                              </p:par>
                              <p:par>
                                <p:cTn id="119" presetID="10" presetClass="entr" presetSubtype="0" fill="hold" grpId="0" nodeType="withEffect">
                                  <p:stCondLst>
                                    <p:cond delay="250"/>
                                  </p:stCondLst>
                                  <p:childTnLst>
                                    <p:set>
                                      <p:cBhvr>
                                        <p:cTn id="120" dur="1" fill="hold">
                                          <p:stCondLst>
                                            <p:cond delay="0"/>
                                          </p:stCondLst>
                                        </p:cTn>
                                        <p:tgtEl>
                                          <p:spTgt spid="91">
                                            <p:txEl>
                                              <p:pRg st="0" end="0"/>
                                            </p:txEl>
                                          </p:spTgt>
                                        </p:tgtEl>
                                        <p:attrNameLst>
                                          <p:attrName>style.visibility</p:attrName>
                                        </p:attrNameLst>
                                      </p:cBhvr>
                                      <p:to>
                                        <p:strVal val="visible"/>
                                      </p:to>
                                    </p:set>
                                    <p:animEffect transition="in" filter="fade">
                                      <p:cBhvr>
                                        <p:cTn id="121" dur="500"/>
                                        <p:tgtEl>
                                          <p:spTgt spid="91">
                                            <p:txEl>
                                              <p:pRg st="0" end="0"/>
                                            </p:txEl>
                                          </p:spTgt>
                                        </p:tgtEl>
                                      </p:cBhvr>
                                    </p:animEffect>
                                  </p:childTnLst>
                                </p:cTn>
                              </p:par>
                              <p:par>
                                <p:cTn id="122" presetID="10" presetClass="entr" presetSubtype="0" fill="hold" grpId="0" nodeType="withEffect">
                                  <p:stCondLst>
                                    <p:cond delay="250"/>
                                  </p:stCondLst>
                                  <p:childTnLst>
                                    <p:set>
                                      <p:cBhvr>
                                        <p:cTn id="123" dur="1" fill="hold">
                                          <p:stCondLst>
                                            <p:cond delay="0"/>
                                          </p:stCondLst>
                                        </p:cTn>
                                        <p:tgtEl>
                                          <p:spTgt spid="92">
                                            <p:txEl>
                                              <p:pRg st="0" end="0"/>
                                            </p:txEl>
                                          </p:spTgt>
                                        </p:tgtEl>
                                        <p:attrNameLst>
                                          <p:attrName>style.visibility</p:attrName>
                                        </p:attrNameLst>
                                      </p:cBhvr>
                                      <p:to>
                                        <p:strVal val="visible"/>
                                      </p:to>
                                    </p:set>
                                    <p:animEffect transition="in" filter="fade">
                                      <p:cBhvr>
                                        <p:cTn id="124" dur="500"/>
                                        <p:tgtEl>
                                          <p:spTgt spid="92">
                                            <p:txEl>
                                              <p:pRg st="0" end="0"/>
                                            </p:txEl>
                                          </p:spTgt>
                                        </p:tgtEl>
                                      </p:cBhvr>
                                    </p:animEffect>
                                  </p:childTnLst>
                                </p:cTn>
                              </p:par>
                              <p:par>
                                <p:cTn id="125" presetID="10" presetClass="entr" presetSubtype="0" fill="hold" grpId="0" nodeType="withEffect">
                                  <p:stCondLst>
                                    <p:cond delay="250"/>
                                  </p:stCondLst>
                                  <p:childTnLst>
                                    <p:set>
                                      <p:cBhvr>
                                        <p:cTn id="126" dur="1" fill="hold">
                                          <p:stCondLst>
                                            <p:cond delay="0"/>
                                          </p:stCondLst>
                                        </p:cTn>
                                        <p:tgtEl>
                                          <p:spTgt spid="93">
                                            <p:txEl>
                                              <p:pRg st="0" end="0"/>
                                            </p:txEl>
                                          </p:spTgt>
                                        </p:tgtEl>
                                        <p:attrNameLst>
                                          <p:attrName>style.visibility</p:attrName>
                                        </p:attrNameLst>
                                      </p:cBhvr>
                                      <p:to>
                                        <p:strVal val="visible"/>
                                      </p:to>
                                    </p:set>
                                    <p:animEffect transition="in" filter="fade">
                                      <p:cBhvr>
                                        <p:cTn id="127" dur="500"/>
                                        <p:tgtEl>
                                          <p:spTgt spid="93">
                                            <p:txEl>
                                              <p:pRg st="0" end="0"/>
                                            </p:txEl>
                                          </p:spTgt>
                                        </p:tgtEl>
                                      </p:cBhvr>
                                    </p:animEffect>
                                  </p:childTnLst>
                                </p:cTn>
                              </p:par>
                              <p:par>
                                <p:cTn id="128" presetID="10" presetClass="entr" presetSubtype="0" fill="hold" grpId="0" nodeType="withEffect">
                                  <p:stCondLst>
                                    <p:cond delay="25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500"/>
                                        <p:tgtEl>
                                          <p:spTgt spid="94"/>
                                        </p:tgtEl>
                                      </p:cBhvr>
                                    </p:animEffect>
                                  </p:childTnLst>
                                </p:cTn>
                              </p:par>
                              <p:par>
                                <p:cTn id="131" presetID="10" presetClass="entr" presetSubtype="0" fill="hold" grpId="0" nodeType="withEffect">
                                  <p:stCondLst>
                                    <p:cond delay="250"/>
                                  </p:stCondLst>
                                  <p:childTnLst>
                                    <p:set>
                                      <p:cBhvr>
                                        <p:cTn id="132" dur="1" fill="hold">
                                          <p:stCondLst>
                                            <p:cond delay="0"/>
                                          </p:stCondLst>
                                        </p:cTn>
                                        <p:tgtEl>
                                          <p:spTgt spid="95">
                                            <p:txEl>
                                              <p:pRg st="0" end="0"/>
                                            </p:txEl>
                                          </p:spTgt>
                                        </p:tgtEl>
                                        <p:attrNameLst>
                                          <p:attrName>style.visibility</p:attrName>
                                        </p:attrNameLst>
                                      </p:cBhvr>
                                      <p:to>
                                        <p:strVal val="visible"/>
                                      </p:to>
                                    </p:set>
                                    <p:animEffect transition="in" filter="fade">
                                      <p:cBhvr>
                                        <p:cTn id="133" dur="500"/>
                                        <p:tgtEl>
                                          <p:spTgt spid="95">
                                            <p:txEl>
                                              <p:pRg st="0" end="0"/>
                                            </p:txEl>
                                          </p:spTgt>
                                        </p:tgtEl>
                                      </p:cBhvr>
                                    </p:animEffect>
                                  </p:childTnLst>
                                </p:cTn>
                              </p:par>
                              <p:par>
                                <p:cTn id="134" presetID="10" presetClass="entr" presetSubtype="0" fill="hold" grpId="0" nodeType="withEffect">
                                  <p:stCondLst>
                                    <p:cond delay="250"/>
                                  </p:stCondLst>
                                  <p:childTnLst>
                                    <p:set>
                                      <p:cBhvr>
                                        <p:cTn id="135" dur="1" fill="hold">
                                          <p:stCondLst>
                                            <p:cond delay="0"/>
                                          </p:stCondLst>
                                        </p:cTn>
                                        <p:tgtEl>
                                          <p:spTgt spid="96"/>
                                        </p:tgtEl>
                                        <p:attrNameLst>
                                          <p:attrName>style.visibility</p:attrName>
                                        </p:attrNameLst>
                                      </p:cBhvr>
                                      <p:to>
                                        <p:strVal val="visible"/>
                                      </p:to>
                                    </p:set>
                                    <p:animEffect transition="in" filter="fade">
                                      <p:cBhvr>
                                        <p:cTn id="136" dur="500"/>
                                        <p:tgtEl>
                                          <p:spTgt spid="96"/>
                                        </p:tgtEl>
                                      </p:cBhvr>
                                    </p:animEffect>
                                  </p:childTnLst>
                                </p:cTn>
                              </p:par>
                              <p:par>
                                <p:cTn id="137" presetID="10" presetClass="entr" presetSubtype="0" fill="hold" grpId="0" nodeType="withEffect">
                                  <p:stCondLst>
                                    <p:cond delay="250"/>
                                  </p:stCondLst>
                                  <p:childTnLst>
                                    <p:set>
                                      <p:cBhvr>
                                        <p:cTn id="138" dur="1" fill="hold">
                                          <p:stCondLst>
                                            <p:cond delay="0"/>
                                          </p:stCondLst>
                                        </p:cTn>
                                        <p:tgtEl>
                                          <p:spTgt spid="97">
                                            <p:txEl>
                                              <p:pRg st="0" end="0"/>
                                            </p:txEl>
                                          </p:spTgt>
                                        </p:tgtEl>
                                        <p:attrNameLst>
                                          <p:attrName>style.visibility</p:attrName>
                                        </p:attrNameLst>
                                      </p:cBhvr>
                                      <p:to>
                                        <p:strVal val="visible"/>
                                      </p:to>
                                    </p:set>
                                    <p:animEffect transition="in" filter="fade">
                                      <p:cBhvr>
                                        <p:cTn id="139" dur="500"/>
                                        <p:tgtEl>
                                          <p:spTgt spid="97">
                                            <p:txEl>
                                              <p:pRg st="0" end="0"/>
                                            </p:txEl>
                                          </p:spTgt>
                                        </p:tgtEl>
                                      </p:cBhvr>
                                    </p:animEffect>
                                  </p:childTnLst>
                                </p:cTn>
                              </p:par>
                              <p:par>
                                <p:cTn id="140" presetID="10" presetClass="entr" presetSubtype="0" fill="hold" grpId="0" nodeType="withEffect">
                                  <p:stCondLst>
                                    <p:cond delay="250"/>
                                  </p:stCondLst>
                                  <p:childTnLst>
                                    <p:set>
                                      <p:cBhvr>
                                        <p:cTn id="141" dur="1" fill="hold">
                                          <p:stCondLst>
                                            <p:cond delay="0"/>
                                          </p:stCondLst>
                                        </p:cTn>
                                        <p:tgtEl>
                                          <p:spTgt spid="98"/>
                                        </p:tgtEl>
                                        <p:attrNameLst>
                                          <p:attrName>style.visibility</p:attrName>
                                        </p:attrNameLst>
                                      </p:cBhvr>
                                      <p:to>
                                        <p:strVal val="visible"/>
                                      </p:to>
                                    </p:set>
                                    <p:animEffect transition="in" filter="fade">
                                      <p:cBhvr>
                                        <p:cTn id="142" dur="500"/>
                                        <p:tgtEl>
                                          <p:spTgt spid="98"/>
                                        </p:tgtEl>
                                      </p:cBhvr>
                                    </p:animEffect>
                                  </p:childTnLst>
                                </p:cTn>
                              </p:par>
                              <p:par>
                                <p:cTn id="143" presetID="10" presetClass="entr" presetSubtype="0" fill="hold" grpId="0" nodeType="withEffect">
                                  <p:stCondLst>
                                    <p:cond delay="250"/>
                                  </p:stCondLst>
                                  <p:childTnLst>
                                    <p:set>
                                      <p:cBhvr>
                                        <p:cTn id="144" dur="1" fill="hold">
                                          <p:stCondLst>
                                            <p:cond delay="0"/>
                                          </p:stCondLst>
                                        </p:cTn>
                                        <p:tgtEl>
                                          <p:spTgt spid="99">
                                            <p:txEl>
                                              <p:pRg st="0" end="0"/>
                                            </p:txEl>
                                          </p:spTgt>
                                        </p:tgtEl>
                                        <p:attrNameLst>
                                          <p:attrName>style.visibility</p:attrName>
                                        </p:attrNameLst>
                                      </p:cBhvr>
                                      <p:to>
                                        <p:strVal val="visible"/>
                                      </p:to>
                                    </p:set>
                                    <p:animEffect transition="in" filter="fade">
                                      <p:cBhvr>
                                        <p:cTn id="145" dur="500"/>
                                        <p:tgtEl>
                                          <p:spTgt spid="99">
                                            <p:txEl>
                                              <p:pRg st="0" end="0"/>
                                            </p:txEl>
                                          </p:spTgt>
                                        </p:tgtEl>
                                      </p:cBhvr>
                                    </p:animEffect>
                                  </p:childTnLst>
                                </p:cTn>
                              </p:par>
                              <p:par>
                                <p:cTn id="146" presetID="10" presetClass="entr" presetSubtype="0" fill="hold" grpId="0" nodeType="withEffect">
                                  <p:stCondLst>
                                    <p:cond delay="250"/>
                                  </p:stCondLst>
                                  <p:childTnLst>
                                    <p:set>
                                      <p:cBhvr>
                                        <p:cTn id="147" dur="1" fill="hold">
                                          <p:stCondLst>
                                            <p:cond delay="0"/>
                                          </p:stCondLst>
                                        </p:cTn>
                                        <p:tgtEl>
                                          <p:spTgt spid="100"/>
                                        </p:tgtEl>
                                        <p:attrNameLst>
                                          <p:attrName>style.visibility</p:attrName>
                                        </p:attrNameLst>
                                      </p:cBhvr>
                                      <p:to>
                                        <p:strVal val="visible"/>
                                      </p:to>
                                    </p:set>
                                    <p:animEffect transition="in" filter="fade">
                                      <p:cBhvr>
                                        <p:cTn id="148" dur="500"/>
                                        <p:tgtEl>
                                          <p:spTgt spid="100"/>
                                        </p:tgtEl>
                                      </p:cBhvr>
                                    </p:animEffect>
                                  </p:childTnLst>
                                </p:cTn>
                              </p:par>
                              <p:par>
                                <p:cTn id="149" presetID="10" presetClass="entr" presetSubtype="0" fill="hold" grpId="0" nodeType="withEffect">
                                  <p:stCondLst>
                                    <p:cond delay="250"/>
                                  </p:stCondLst>
                                  <p:childTnLst>
                                    <p:set>
                                      <p:cBhvr>
                                        <p:cTn id="150" dur="1" fill="hold">
                                          <p:stCondLst>
                                            <p:cond delay="0"/>
                                          </p:stCondLst>
                                        </p:cTn>
                                        <p:tgtEl>
                                          <p:spTgt spid="101">
                                            <p:txEl>
                                              <p:pRg st="0" end="0"/>
                                            </p:txEl>
                                          </p:spTgt>
                                        </p:tgtEl>
                                        <p:attrNameLst>
                                          <p:attrName>style.visibility</p:attrName>
                                        </p:attrNameLst>
                                      </p:cBhvr>
                                      <p:to>
                                        <p:strVal val="visible"/>
                                      </p:to>
                                    </p:set>
                                    <p:animEffect transition="in" filter="fade">
                                      <p:cBhvr>
                                        <p:cTn id="151" dur="500"/>
                                        <p:tgtEl>
                                          <p:spTgt spid="101">
                                            <p:txEl>
                                              <p:pRg st="0" end="0"/>
                                            </p:txEl>
                                          </p:spTgt>
                                        </p:tgtEl>
                                      </p:cBhvr>
                                    </p:animEffect>
                                  </p:childTnLst>
                                </p:cTn>
                              </p:par>
                            </p:childTnLst>
                          </p:cTn>
                        </p:par>
                        <p:par>
                          <p:cTn id="152" fill="hold">
                            <p:stCondLst>
                              <p:cond delay="2750"/>
                            </p:stCondLst>
                            <p:childTnLst>
                              <p:par>
                                <p:cTn id="153" presetID="16" presetClass="entr" presetSubtype="37" fill="hold" nodeType="afterEffect">
                                  <p:stCondLst>
                                    <p:cond delay="250"/>
                                  </p:stCondLst>
                                  <p:childTnLst>
                                    <p:set>
                                      <p:cBhvr>
                                        <p:cTn id="154" dur="1" fill="hold">
                                          <p:stCondLst>
                                            <p:cond delay="0"/>
                                          </p:stCondLst>
                                        </p:cTn>
                                        <p:tgtEl>
                                          <p:spTgt spid="55"/>
                                        </p:tgtEl>
                                        <p:attrNameLst>
                                          <p:attrName>style.visibility</p:attrName>
                                        </p:attrNameLst>
                                      </p:cBhvr>
                                      <p:to>
                                        <p:strVal val="visible"/>
                                      </p:to>
                                    </p:set>
                                    <p:animEffect transition="in" filter="barn(outVertical)">
                                      <p:cBhvr>
                                        <p:cTn id="155" dur="500"/>
                                        <p:tgtEl>
                                          <p:spTgt spid="55"/>
                                        </p:tgtEl>
                                      </p:cBhvr>
                                    </p:animEffect>
                                  </p:childTnLst>
                                </p:cTn>
                              </p:par>
                              <p:par>
                                <p:cTn id="156" presetID="2" presetClass="entr" presetSubtype="4" decel="100000" fill="hold" grpId="0" nodeType="withEffect">
                                  <p:stCondLst>
                                    <p:cond delay="25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9" grpId="0" build="p">
        <p:tmplLst>
          <p:tmpl lvl="1">
            <p:tnLst>
              <p:par>
                <p:cTn presetID="10" presetClass="entr" presetSubtype="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lvl="1">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3" grpId="0" build="p">
        <p:tmplLst>
          <p:tmpl lvl="1">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bldP spid="37" grpId="0" build="p">
        <p:tmplLst>
          <p:tmpl lvl="1">
            <p:tnLst>
              <p:par>
                <p:cTn presetID="10" presetClass="entr" presetSubtype="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56" grpId="0"/>
      <p:bldP spid="76" grpId="0" build="p">
        <p:tmplLst>
          <p:tmpl lvl="1">
            <p:tnLst>
              <p:par>
                <p:cTn presetID="10" presetClass="entr" presetSubtype="0" fill="hold" nodeType="withEffect">
                  <p:stCondLst>
                    <p:cond delay="250"/>
                  </p:stCondLst>
                  <p:childTnLst>
                    <p:set>
                      <p:cBhvr>
                        <p:cTn dur="1" fill="hold">
                          <p:stCondLst>
                            <p:cond delay="0"/>
                          </p:stCondLst>
                        </p:cTn>
                        <p:tgtEl>
                          <p:spTgt spid="76"/>
                        </p:tgtEl>
                        <p:attrNameLst>
                          <p:attrName>style.visibility</p:attrName>
                        </p:attrNameLst>
                      </p:cBhvr>
                      <p:to>
                        <p:strVal val="visible"/>
                      </p:to>
                    </p:set>
                    <p:animEffect transition="in" filter="fade">
                      <p:cBhvr>
                        <p:cTn dur="500"/>
                        <p:tgtEl>
                          <p:spTgt spid="76"/>
                        </p:tgtEl>
                      </p:cBhvr>
                    </p:animEffect>
                  </p:childTnLst>
                </p:cTn>
              </p:par>
            </p:tnLst>
          </p:tmpl>
        </p:tmplLst>
      </p:bldP>
      <p:bldP spid="77" grpId="0" build="p">
        <p:tmplLst>
          <p:tmpl lvl="1">
            <p:tnLst>
              <p:par>
                <p:cTn presetID="10" presetClass="entr" presetSubtype="0" fill="hold" nodeType="withEffect">
                  <p:stCondLst>
                    <p:cond delay="25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tnLst>
          </p:tmpl>
        </p:tmplLst>
      </p:bldP>
      <p:bldP spid="78" grpId="0" build="p">
        <p:tmplLst>
          <p:tmpl lvl="1">
            <p:tnLst>
              <p:par>
                <p:cTn presetID="10" presetClass="entr" presetSubtype="0" fill="hold" nodeType="withEffect">
                  <p:stCondLst>
                    <p:cond delay="2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bldP spid="80" grpId="0" build="p">
        <p:tmplLst>
          <p:tmpl lvl="1">
            <p:tnLst>
              <p:par>
                <p:cTn presetID="10" presetClass="entr" presetSubtype="0"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1" grpId="0" animBg="1"/>
      <p:bldP spid="82" grpId="0" build="p">
        <p:tmplLst>
          <p:tmpl lvl="1">
            <p:tnLst>
              <p:par>
                <p:cTn presetID="10" presetClass="entr" presetSubtype="0" fill="hold" nodeType="withEffect">
                  <p:stCondLst>
                    <p:cond delay="250"/>
                  </p:stCondLst>
                  <p:childTnLst>
                    <p:set>
                      <p:cBhvr>
                        <p:cTn dur="1" fill="hold">
                          <p:stCondLst>
                            <p:cond delay="0"/>
                          </p:stCondLst>
                        </p:cTn>
                        <p:tgtEl>
                          <p:spTgt spid="82"/>
                        </p:tgtEl>
                        <p:attrNameLst>
                          <p:attrName>style.visibility</p:attrName>
                        </p:attrNameLst>
                      </p:cBhvr>
                      <p:to>
                        <p:strVal val="visible"/>
                      </p:to>
                    </p:set>
                    <p:animEffect transition="in" filter="fade">
                      <p:cBhvr>
                        <p:cTn dur="500"/>
                        <p:tgtEl>
                          <p:spTgt spid="82"/>
                        </p:tgtEl>
                      </p:cBhvr>
                    </p:animEffect>
                  </p:childTnLst>
                </p:cTn>
              </p:par>
            </p:tnLst>
          </p:tmpl>
        </p:tmplLst>
      </p:bldP>
      <p:bldP spid="83" grpId="0" animBg="1"/>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animBg="1"/>
      <p:bldP spid="86" grpId="0" build="p">
        <p:tmplLst>
          <p:tmpl lvl="1">
            <p:tnLst>
              <p:par>
                <p:cTn presetID="10" presetClass="entr" presetSubtype="0" fill="hold" nodeType="withEffect">
                  <p:stCondLst>
                    <p:cond delay="25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91" grpId="0" build="p">
        <p:tmplLst>
          <p:tmpl lvl="1">
            <p:tnLst>
              <p:par>
                <p:cTn presetID="10" presetClass="entr" presetSubtype="0" fill="hold" nodeType="withEffect">
                  <p:stCondLst>
                    <p:cond delay="250"/>
                  </p:stCondLst>
                  <p:childTnLst>
                    <p:set>
                      <p:cBhvr>
                        <p:cTn dur="1" fill="hold">
                          <p:stCondLst>
                            <p:cond delay="0"/>
                          </p:stCondLst>
                        </p:cTn>
                        <p:tgtEl>
                          <p:spTgt spid="91"/>
                        </p:tgtEl>
                        <p:attrNameLst>
                          <p:attrName>style.visibility</p:attrName>
                        </p:attrNameLst>
                      </p:cBhvr>
                      <p:to>
                        <p:strVal val="visible"/>
                      </p:to>
                    </p:set>
                    <p:animEffect transition="in" filter="fade">
                      <p:cBhvr>
                        <p:cTn dur="500"/>
                        <p:tgtEl>
                          <p:spTgt spid="91"/>
                        </p:tgtEl>
                      </p:cBhvr>
                    </p:animEffect>
                  </p:childTnLst>
                </p:cTn>
              </p:par>
            </p:tnLst>
          </p:tmpl>
        </p:tmplLst>
      </p:bldP>
      <p:bldP spid="92" grpId="0" build="p">
        <p:tmplLst>
          <p:tmpl lvl="1">
            <p:tnLst>
              <p:par>
                <p:cTn presetID="10" presetClass="entr" presetSubtype="0" fill="hold" nodeType="withEffect">
                  <p:stCondLst>
                    <p:cond delay="25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93" grpId="0" build="p">
        <p:tmplLst>
          <p:tmpl lvl="1">
            <p:tnLst>
              <p:par>
                <p:cTn presetID="10" presetClass="entr" presetSubtype="0" fill="hold" nodeType="withEffect">
                  <p:stCondLst>
                    <p:cond delay="250"/>
                  </p:stCondLst>
                  <p:childTnLst>
                    <p:set>
                      <p:cBhvr>
                        <p:cTn dur="1" fill="hold">
                          <p:stCondLst>
                            <p:cond delay="0"/>
                          </p:stCondLst>
                        </p:cTn>
                        <p:tgtEl>
                          <p:spTgt spid="93"/>
                        </p:tgtEl>
                        <p:attrNameLst>
                          <p:attrName>style.visibility</p:attrName>
                        </p:attrNameLst>
                      </p:cBhvr>
                      <p:to>
                        <p:strVal val="visible"/>
                      </p:to>
                    </p:set>
                    <p:animEffect transition="in" filter="fade">
                      <p:cBhvr>
                        <p:cTn dur="500"/>
                        <p:tgtEl>
                          <p:spTgt spid="93"/>
                        </p:tgtEl>
                      </p:cBhvr>
                    </p:animEffect>
                  </p:childTnLst>
                </p:cTn>
              </p:par>
            </p:tnLst>
          </p:tmpl>
        </p:tmplLst>
      </p:bldP>
      <p:bldP spid="94" grpId="0" animBg="1"/>
      <p:bldP spid="95" grpId="0" build="p">
        <p:tmplLst>
          <p:tmpl lvl="1">
            <p:tnLst>
              <p:par>
                <p:cTn presetID="10" presetClass="entr" presetSubtype="0" fill="hold" nodeType="withEffect">
                  <p:stCondLst>
                    <p:cond delay="250"/>
                  </p:st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animBg="1"/>
      <p:bldP spid="97" grpId="0" build="p">
        <p:tmplLst>
          <p:tmpl lvl="1">
            <p:tnLst>
              <p:par>
                <p:cTn presetID="10" presetClass="entr" presetSubtype="0" fill="hold" nodeType="withEffect">
                  <p:stCondLst>
                    <p:cond delay="250"/>
                  </p:stCondLst>
                  <p:childTnLst>
                    <p:set>
                      <p:cBhvr>
                        <p:cTn dur="1" fill="hold">
                          <p:stCondLst>
                            <p:cond delay="0"/>
                          </p:stCondLst>
                        </p:cTn>
                        <p:tgtEl>
                          <p:spTgt spid="97"/>
                        </p:tgtEl>
                        <p:attrNameLst>
                          <p:attrName>style.visibility</p:attrName>
                        </p:attrNameLst>
                      </p:cBhvr>
                      <p:to>
                        <p:strVal val="visible"/>
                      </p:to>
                    </p:set>
                    <p:animEffect transition="in" filter="fade">
                      <p:cBhvr>
                        <p:cTn dur="500"/>
                        <p:tgtEl>
                          <p:spTgt spid="97"/>
                        </p:tgtEl>
                      </p:cBhvr>
                    </p:animEffect>
                  </p:childTnLst>
                </p:cTn>
              </p:par>
            </p:tnLst>
          </p:tmpl>
        </p:tmplLst>
      </p:bldP>
      <p:bldP spid="98" grpId="0" animBg="1"/>
      <p:bldP spid="99" grpId="0" build="p">
        <p:tmplLst>
          <p:tmpl lvl="1">
            <p:tnLst>
              <p:par>
                <p:cTn presetID="10" presetClass="entr" presetSubtype="0" fill="hold" nodeType="withEffect">
                  <p:stCondLst>
                    <p:cond delay="25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animBg="1"/>
      <p:bldP spid="101" grpId="0" build="p">
        <p:tmplLst>
          <p:tmpl lvl="1">
            <p:tnLst>
              <p:par>
                <p:cTn presetID="10" presetClass="entr" presetSubtype="0" fill="hold" nodeType="with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rmal Table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1 つの角を丸めた四角形 4"/>
          <p:cNvSpPr/>
          <p:nvPr userDrawn="1"/>
        </p:nvSpPr>
        <p:spPr>
          <a:xfrm flipH="1">
            <a:off x="517354" y="1778818"/>
            <a:ext cx="1890374" cy="698995"/>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2439647" y="1778818"/>
            <a:ext cx="2021215"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4495251" y="1778818"/>
            <a:ext cx="2021215"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1 つの角を丸めた四角形 7"/>
          <p:cNvSpPr/>
          <p:nvPr userDrawn="1"/>
        </p:nvSpPr>
        <p:spPr>
          <a:xfrm>
            <a:off x="6550855" y="1778818"/>
            <a:ext cx="2021215" cy="698995"/>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正方形/長方形 8"/>
          <p:cNvSpPr/>
          <p:nvPr userDrawn="1"/>
        </p:nvSpPr>
        <p:spPr>
          <a:xfrm>
            <a:off x="519025" y="2524873"/>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正方形/長方形 9"/>
          <p:cNvSpPr/>
          <p:nvPr userDrawn="1"/>
        </p:nvSpPr>
        <p:spPr>
          <a:xfrm>
            <a:off x="519025" y="3022669"/>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正方形/長方形 10"/>
          <p:cNvSpPr/>
          <p:nvPr userDrawn="1"/>
        </p:nvSpPr>
        <p:spPr>
          <a:xfrm>
            <a:off x="519025" y="3520465"/>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1 つの角を丸めた四角形 13"/>
          <p:cNvSpPr/>
          <p:nvPr userDrawn="1"/>
        </p:nvSpPr>
        <p:spPr>
          <a:xfrm flipH="1" flipV="1">
            <a:off x="519025" y="4007439"/>
            <a:ext cx="1888703" cy="440193"/>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正方形/長方形 16"/>
          <p:cNvSpPr/>
          <p:nvPr userDrawn="1"/>
        </p:nvSpPr>
        <p:spPr>
          <a:xfrm>
            <a:off x="2439647" y="252487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正方形/長方形 17"/>
          <p:cNvSpPr/>
          <p:nvPr userDrawn="1"/>
        </p:nvSpPr>
        <p:spPr>
          <a:xfrm>
            <a:off x="2439647" y="302266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正方形/長方形 18"/>
          <p:cNvSpPr/>
          <p:nvPr userDrawn="1"/>
        </p:nvSpPr>
        <p:spPr>
          <a:xfrm>
            <a:off x="2439647" y="352046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正方形/長方形 21"/>
          <p:cNvSpPr/>
          <p:nvPr userDrawn="1"/>
        </p:nvSpPr>
        <p:spPr>
          <a:xfrm>
            <a:off x="2439647" y="400743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正方形/長方形 22"/>
          <p:cNvSpPr/>
          <p:nvPr userDrawn="1"/>
        </p:nvSpPr>
        <p:spPr>
          <a:xfrm>
            <a:off x="4495251" y="252487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正方形/長方形 23"/>
          <p:cNvSpPr/>
          <p:nvPr userDrawn="1"/>
        </p:nvSpPr>
        <p:spPr>
          <a:xfrm>
            <a:off x="4495251" y="302266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正方形/長方形 24"/>
          <p:cNvSpPr/>
          <p:nvPr userDrawn="1"/>
        </p:nvSpPr>
        <p:spPr>
          <a:xfrm>
            <a:off x="4495251" y="352046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4495251" y="400743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正方形/長方形 28"/>
          <p:cNvSpPr/>
          <p:nvPr userDrawn="1"/>
        </p:nvSpPr>
        <p:spPr>
          <a:xfrm>
            <a:off x="6550855" y="252487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正方形/長方形 29"/>
          <p:cNvSpPr/>
          <p:nvPr userDrawn="1"/>
        </p:nvSpPr>
        <p:spPr>
          <a:xfrm>
            <a:off x="6550855" y="302266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正方形/長方形 30"/>
          <p:cNvSpPr/>
          <p:nvPr userDrawn="1"/>
        </p:nvSpPr>
        <p:spPr>
          <a:xfrm>
            <a:off x="6550855" y="352046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1 つの角を丸めた四角形 33"/>
          <p:cNvSpPr/>
          <p:nvPr userDrawn="1"/>
        </p:nvSpPr>
        <p:spPr>
          <a:xfrm flipV="1">
            <a:off x="6550855" y="4007439"/>
            <a:ext cx="2021215" cy="440193"/>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36" hasCustomPrompt="1"/>
          </p:nvPr>
        </p:nvSpPr>
        <p:spPr>
          <a:xfrm>
            <a:off x="2439648" y="1870580"/>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1"/>
          </p:cNvSpPr>
          <p:nvPr>
            <p:ph type="body" sz="quarter" idx="37" hasCustomPrompt="1"/>
          </p:nvPr>
        </p:nvSpPr>
        <p:spPr>
          <a:xfrm>
            <a:off x="4500636" y="1870580"/>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1"/>
          </p:cNvSpPr>
          <p:nvPr>
            <p:ph type="body" sz="quarter" idx="38" hasCustomPrompt="1"/>
          </p:nvPr>
        </p:nvSpPr>
        <p:spPr>
          <a:xfrm>
            <a:off x="6543882" y="1870580"/>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1"/>
          </p:cNvSpPr>
          <p:nvPr>
            <p:ph type="body" sz="quarter" idx="39" hasCustomPrompt="1"/>
          </p:nvPr>
        </p:nvSpPr>
        <p:spPr>
          <a:xfrm>
            <a:off x="519025" y="2536698"/>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1"/>
          </p:cNvSpPr>
          <p:nvPr>
            <p:ph type="body" sz="quarter" idx="40" hasCustomPrompt="1"/>
          </p:nvPr>
        </p:nvSpPr>
        <p:spPr>
          <a:xfrm>
            <a:off x="519025" y="3022670"/>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1"/>
          </p:cNvSpPr>
          <p:nvPr>
            <p:ph type="body" sz="quarter" idx="41" hasCustomPrompt="1"/>
          </p:nvPr>
        </p:nvSpPr>
        <p:spPr>
          <a:xfrm>
            <a:off x="519025" y="3520466"/>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1"/>
          </p:cNvSpPr>
          <p:nvPr>
            <p:ph type="body" sz="quarter" idx="44" hasCustomPrompt="1"/>
          </p:nvPr>
        </p:nvSpPr>
        <p:spPr>
          <a:xfrm>
            <a:off x="519025" y="4015678"/>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1"/>
          </p:cNvSpPr>
          <p:nvPr>
            <p:ph type="body" sz="quarter" idx="45" hasCustomPrompt="1"/>
          </p:nvPr>
        </p:nvSpPr>
        <p:spPr>
          <a:xfrm>
            <a:off x="2439647" y="2548489"/>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1"/>
          </p:cNvSpPr>
          <p:nvPr>
            <p:ph type="body" sz="quarter" idx="46" hasCustomPrompt="1"/>
          </p:nvPr>
        </p:nvSpPr>
        <p:spPr>
          <a:xfrm>
            <a:off x="2437976" y="303446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1"/>
          </p:cNvSpPr>
          <p:nvPr>
            <p:ph type="body" sz="quarter" idx="47" hasCustomPrompt="1"/>
          </p:nvPr>
        </p:nvSpPr>
        <p:spPr>
          <a:xfrm>
            <a:off x="2437976" y="3532256"/>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1"/>
          </p:cNvSpPr>
          <p:nvPr>
            <p:ph type="body" sz="quarter" idx="50" hasCustomPrompt="1"/>
          </p:nvPr>
        </p:nvSpPr>
        <p:spPr>
          <a:xfrm>
            <a:off x="2435938" y="402746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1"/>
          </p:cNvSpPr>
          <p:nvPr>
            <p:ph type="body" sz="quarter" idx="51" hasCustomPrompt="1"/>
          </p:nvPr>
        </p:nvSpPr>
        <p:spPr>
          <a:xfrm>
            <a:off x="4504345" y="2548489"/>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1"/>
          </p:cNvSpPr>
          <p:nvPr>
            <p:ph type="body" sz="quarter" idx="52" hasCustomPrompt="1"/>
          </p:nvPr>
        </p:nvSpPr>
        <p:spPr>
          <a:xfrm>
            <a:off x="4502675" y="303446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53" hasCustomPrompt="1"/>
          </p:nvPr>
        </p:nvSpPr>
        <p:spPr>
          <a:xfrm>
            <a:off x="4502675" y="3532256"/>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1"/>
          </p:cNvSpPr>
          <p:nvPr>
            <p:ph type="body" sz="quarter" idx="56" hasCustomPrompt="1"/>
          </p:nvPr>
        </p:nvSpPr>
        <p:spPr>
          <a:xfrm>
            <a:off x="4500636" y="402746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1"/>
          </p:cNvSpPr>
          <p:nvPr>
            <p:ph type="body" sz="quarter" idx="57" hasCustomPrompt="1"/>
          </p:nvPr>
        </p:nvSpPr>
        <p:spPr>
          <a:xfrm>
            <a:off x="6550855" y="2548489"/>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1"/>
          </p:cNvSpPr>
          <p:nvPr>
            <p:ph type="body" sz="quarter" idx="58" hasCustomPrompt="1"/>
          </p:nvPr>
        </p:nvSpPr>
        <p:spPr>
          <a:xfrm>
            <a:off x="6549183" y="303446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1"/>
          </p:cNvSpPr>
          <p:nvPr>
            <p:ph type="body" sz="quarter" idx="59" hasCustomPrompt="1"/>
          </p:nvPr>
        </p:nvSpPr>
        <p:spPr>
          <a:xfrm>
            <a:off x="6549183" y="3532256"/>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1"/>
          </p:cNvSpPr>
          <p:nvPr>
            <p:ph type="body" sz="quarter" idx="62" hasCustomPrompt="1"/>
          </p:nvPr>
        </p:nvSpPr>
        <p:spPr>
          <a:xfrm>
            <a:off x="6547145" y="402746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1"/>
        </p:nvCxnSpPr>
        <p:spPr>
          <a:xfrm flipH="1" flipV="1">
            <a:off x="1666623"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8195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fade">
                                      <p:cBhvr>
                                        <p:cTn id="104" dur="500"/>
                                        <p:tgtEl>
                                          <p:spTgt spid="1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fade">
                                      <p:cBhvr>
                                        <p:cTn id="107" dur="500"/>
                                        <p:tgtEl>
                                          <p:spTgt spid="2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3">
                                            <p:txEl>
                                              <p:pRg st="0" end="0"/>
                                            </p:txEl>
                                          </p:spTgt>
                                        </p:tgtEl>
                                        <p:attrNameLst>
                                          <p:attrName>style.visibility</p:attrName>
                                        </p:attrNameLst>
                                      </p:cBhvr>
                                      <p:to>
                                        <p:strVal val="visible"/>
                                      </p:to>
                                    </p:set>
                                    <p:animEffect transition="in" filter="fade">
                                      <p:cBhvr>
                                        <p:cTn id="116" dur="500"/>
                                        <p:tgtEl>
                                          <p:spTgt spid="43">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xEl>
                                              <p:pRg st="0" end="0"/>
                                            </p:txEl>
                                          </p:spTgt>
                                        </p:tgtEl>
                                        <p:attrNameLst>
                                          <p:attrName>style.visibility</p:attrName>
                                        </p:attrNameLst>
                                      </p:cBhvr>
                                      <p:to>
                                        <p:strVal val="visible"/>
                                      </p:to>
                                    </p:set>
                                    <p:animEffect transition="in" filter="fade">
                                      <p:cBhvr>
                                        <p:cTn id="119" dur="500"/>
                                        <p:tgtEl>
                                          <p:spTgt spid="61">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
                                            <p:txEl>
                                              <p:pRg st="0" end="0"/>
                                            </p:txEl>
                                          </p:spTgt>
                                        </p:tgtEl>
                                        <p:attrNameLst>
                                          <p:attrName>style.visibility</p:attrName>
                                        </p:attrNameLst>
                                      </p:cBhvr>
                                      <p:to>
                                        <p:strVal val="visible"/>
                                      </p:to>
                                    </p:set>
                                    <p:animEffect transition="in" filter="fade">
                                      <p:cBhvr>
                                        <p:cTn id="122" dur="500"/>
                                        <p:tgtEl>
                                          <p:spTgt spid="67">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3">
                                            <p:txEl>
                                              <p:pRg st="0" end="0"/>
                                            </p:txEl>
                                          </p:spTgt>
                                        </p:tgtEl>
                                        <p:attrNameLst>
                                          <p:attrName>style.visibility</p:attrName>
                                        </p:attrNameLst>
                                      </p:cBhvr>
                                      <p:to>
                                        <p:strVal val="visible"/>
                                      </p:to>
                                    </p:set>
                                    <p:animEffect transition="in" filter="fade">
                                      <p:cBhvr>
                                        <p:cTn id="125" dur="500"/>
                                        <p:tgtEl>
                                          <p:spTgt spid="73">
                                            <p:txEl>
                                              <p:pRg st="0" end="0"/>
                                            </p:txEl>
                                          </p:spTgt>
                                        </p:tgtEl>
                                      </p:cBhvr>
                                    </p:animEffect>
                                  </p:childTnLst>
                                </p:cTn>
                              </p:par>
                            </p:childTnLst>
                          </p:cTn>
                        </p:par>
                        <p:par>
                          <p:cTn id="126" fill="hold">
                            <p:stCondLst>
                              <p:cond delay="2500"/>
                            </p:stCondLst>
                            <p:childTnLst>
                              <p:par>
                                <p:cTn id="127" presetID="16" presetClass="entr" presetSubtype="37" fill="hold" nodeType="afterEffect">
                                  <p:stCondLst>
                                    <p:cond delay="250"/>
                                  </p:stCondLst>
                                  <p:childTnLst>
                                    <p:set>
                                      <p:cBhvr>
                                        <p:cTn id="128" dur="1" fill="hold">
                                          <p:stCondLst>
                                            <p:cond delay="0"/>
                                          </p:stCondLst>
                                        </p:cTn>
                                        <p:tgtEl>
                                          <p:spTgt spid="74"/>
                                        </p:tgtEl>
                                        <p:attrNameLst>
                                          <p:attrName>style.visibility</p:attrName>
                                        </p:attrNameLst>
                                      </p:cBhvr>
                                      <p:to>
                                        <p:strVal val="visible"/>
                                      </p:to>
                                    </p:set>
                                    <p:animEffect transition="in" filter="barn(outVertical)">
                                      <p:cBhvr>
                                        <p:cTn id="129" dur="500"/>
                                        <p:tgtEl>
                                          <p:spTgt spid="74"/>
                                        </p:tgtEl>
                                      </p:cBhvr>
                                    </p:animEffect>
                                  </p:childTnLst>
                                </p:cTn>
                              </p:par>
                              <p:par>
                                <p:cTn id="130" presetID="2" presetClass="entr" presetSubtype="4" decel="100000" fill="hold" grpId="0" nodeType="withEffect">
                                  <p:stCondLst>
                                    <p:cond delay="250"/>
                                  </p:stCondLst>
                                  <p:childTnLst>
                                    <p:set>
                                      <p:cBhvr>
                                        <p:cTn id="131" dur="1" fill="hold">
                                          <p:stCondLst>
                                            <p:cond delay="0"/>
                                          </p:stCondLst>
                                        </p:cTn>
                                        <p:tgtEl>
                                          <p:spTgt spid="75"/>
                                        </p:tgtEl>
                                        <p:attrNameLst>
                                          <p:attrName>style.visibility</p:attrName>
                                        </p:attrNameLst>
                                      </p:cBhvr>
                                      <p:to>
                                        <p:strVal val="visible"/>
                                      </p:to>
                                    </p:set>
                                    <p:anim calcmode="lin" valueType="num">
                                      <p:cBhvr additive="base">
                                        <p:cTn id="132" dur="500" fill="hold"/>
                                        <p:tgtEl>
                                          <p:spTgt spid="75"/>
                                        </p:tgtEl>
                                        <p:attrNameLst>
                                          <p:attrName>ppt_x</p:attrName>
                                        </p:attrNameLst>
                                      </p:cBhvr>
                                      <p:tavLst>
                                        <p:tav tm="0">
                                          <p:val>
                                            <p:strVal val="#ppt_x"/>
                                          </p:val>
                                        </p:tav>
                                        <p:tav tm="100000">
                                          <p:val>
                                            <p:strVal val="#ppt_x"/>
                                          </p:val>
                                        </p:tav>
                                      </p:tavLst>
                                    </p:anim>
                                    <p:anim calcmode="lin" valueType="num">
                                      <p:cBhvr additive="base">
                                        <p:cTn id="13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4" grpId="0" animBg="1"/>
      <p:bldP spid="17" grpId="0" animBg="1"/>
      <p:bldP spid="18" grpId="0" animBg="1"/>
      <p:bldP spid="19" grpId="0" animBg="1"/>
      <p:bldP spid="22" grpId="0" animBg="1"/>
      <p:bldP spid="23" grpId="0" animBg="1"/>
      <p:bldP spid="24" grpId="0" animBg="1"/>
      <p:bldP spid="25" grpId="0" animBg="1"/>
      <p:bldP spid="28" grpId="0" animBg="1"/>
      <p:bldP spid="29" grpId="0" animBg="1"/>
      <p:bldP spid="30" grpId="0" animBg="1"/>
      <p:bldP spid="31"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rmal Table 1">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1 つの角を丸めた四角形 4"/>
          <p:cNvSpPr/>
          <p:nvPr userDrawn="1"/>
        </p:nvSpPr>
        <p:spPr>
          <a:xfrm flipH="1">
            <a:off x="517354" y="1260386"/>
            <a:ext cx="1890374" cy="698995"/>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2439647" y="1260386"/>
            <a:ext cx="2021215"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4495251" y="1260386"/>
            <a:ext cx="2021215"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1 つの角を丸めた四角形 7"/>
          <p:cNvSpPr/>
          <p:nvPr userDrawn="1"/>
        </p:nvSpPr>
        <p:spPr>
          <a:xfrm>
            <a:off x="6550855" y="1260386"/>
            <a:ext cx="2021215" cy="698995"/>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正方形/長方形 8"/>
          <p:cNvSpPr/>
          <p:nvPr userDrawn="1"/>
        </p:nvSpPr>
        <p:spPr>
          <a:xfrm>
            <a:off x="519025" y="2006441"/>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正方形/長方形 9"/>
          <p:cNvSpPr/>
          <p:nvPr userDrawn="1"/>
        </p:nvSpPr>
        <p:spPr>
          <a:xfrm>
            <a:off x="519025" y="2504237"/>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正方形/長方形 10"/>
          <p:cNvSpPr/>
          <p:nvPr userDrawn="1"/>
        </p:nvSpPr>
        <p:spPr>
          <a:xfrm>
            <a:off x="519025" y="3002033"/>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正方形/長方形 11"/>
          <p:cNvSpPr/>
          <p:nvPr userDrawn="1"/>
        </p:nvSpPr>
        <p:spPr>
          <a:xfrm>
            <a:off x="519025" y="3499829"/>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正方形/長方形 12"/>
          <p:cNvSpPr/>
          <p:nvPr userDrawn="1"/>
        </p:nvSpPr>
        <p:spPr>
          <a:xfrm>
            <a:off x="519025" y="3997625"/>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1 つの角を丸めた四角形 13"/>
          <p:cNvSpPr/>
          <p:nvPr userDrawn="1"/>
        </p:nvSpPr>
        <p:spPr>
          <a:xfrm flipH="1" flipV="1">
            <a:off x="519025" y="4495422"/>
            <a:ext cx="1888703" cy="440193"/>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正方形/長方形 16"/>
          <p:cNvSpPr/>
          <p:nvPr userDrawn="1"/>
        </p:nvSpPr>
        <p:spPr>
          <a:xfrm>
            <a:off x="2439647" y="2006441"/>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正方形/長方形 17"/>
          <p:cNvSpPr/>
          <p:nvPr userDrawn="1"/>
        </p:nvSpPr>
        <p:spPr>
          <a:xfrm>
            <a:off x="2439647" y="2504237"/>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正方形/長方形 18"/>
          <p:cNvSpPr/>
          <p:nvPr userDrawn="1"/>
        </p:nvSpPr>
        <p:spPr>
          <a:xfrm>
            <a:off x="2439647"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正方形/長方形 19"/>
          <p:cNvSpPr/>
          <p:nvPr userDrawn="1"/>
        </p:nvSpPr>
        <p:spPr>
          <a:xfrm>
            <a:off x="2439647"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正方形/長方形 20"/>
          <p:cNvSpPr/>
          <p:nvPr userDrawn="1"/>
        </p:nvSpPr>
        <p:spPr>
          <a:xfrm>
            <a:off x="2439647"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正方形/長方形 21"/>
          <p:cNvSpPr/>
          <p:nvPr userDrawn="1"/>
        </p:nvSpPr>
        <p:spPr>
          <a:xfrm>
            <a:off x="2439647" y="4495422"/>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正方形/長方形 22"/>
          <p:cNvSpPr/>
          <p:nvPr userDrawn="1"/>
        </p:nvSpPr>
        <p:spPr>
          <a:xfrm>
            <a:off x="4495251" y="2006441"/>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正方形/長方形 23"/>
          <p:cNvSpPr/>
          <p:nvPr userDrawn="1"/>
        </p:nvSpPr>
        <p:spPr>
          <a:xfrm>
            <a:off x="4495251" y="2504237"/>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正方形/長方形 24"/>
          <p:cNvSpPr/>
          <p:nvPr userDrawn="1"/>
        </p:nvSpPr>
        <p:spPr>
          <a:xfrm>
            <a:off x="4495251"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正方形/長方形 25"/>
          <p:cNvSpPr/>
          <p:nvPr userDrawn="1"/>
        </p:nvSpPr>
        <p:spPr>
          <a:xfrm>
            <a:off x="4495251"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正方形/長方形 26"/>
          <p:cNvSpPr/>
          <p:nvPr userDrawn="1"/>
        </p:nvSpPr>
        <p:spPr>
          <a:xfrm>
            <a:off x="4495251"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4495251" y="4495422"/>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正方形/長方形 28"/>
          <p:cNvSpPr/>
          <p:nvPr userDrawn="1"/>
        </p:nvSpPr>
        <p:spPr>
          <a:xfrm>
            <a:off x="6550855" y="2006441"/>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正方形/長方形 29"/>
          <p:cNvSpPr/>
          <p:nvPr userDrawn="1"/>
        </p:nvSpPr>
        <p:spPr>
          <a:xfrm>
            <a:off x="6550855" y="2504237"/>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正方形/長方形 30"/>
          <p:cNvSpPr/>
          <p:nvPr userDrawn="1"/>
        </p:nvSpPr>
        <p:spPr>
          <a:xfrm>
            <a:off x="6550855"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正方形/長方形 31"/>
          <p:cNvSpPr/>
          <p:nvPr userDrawn="1"/>
        </p:nvSpPr>
        <p:spPr>
          <a:xfrm>
            <a:off x="6550855"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正方形/長方形 32"/>
          <p:cNvSpPr/>
          <p:nvPr userDrawn="1"/>
        </p:nvSpPr>
        <p:spPr>
          <a:xfrm>
            <a:off x="6550855"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1 つの角を丸めた四角形 33"/>
          <p:cNvSpPr/>
          <p:nvPr userDrawn="1"/>
        </p:nvSpPr>
        <p:spPr>
          <a:xfrm flipV="1">
            <a:off x="6550855" y="4495422"/>
            <a:ext cx="2021215" cy="440193"/>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36" hasCustomPrompt="1"/>
          </p:nvPr>
        </p:nvSpPr>
        <p:spPr>
          <a:xfrm>
            <a:off x="2439648" y="1352148"/>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1"/>
          </p:cNvSpPr>
          <p:nvPr>
            <p:ph type="body" sz="quarter" idx="37" hasCustomPrompt="1"/>
          </p:nvPr>
        </p:nvSpPr>
        <p:spPr>
          <a:xfrm>
            <a:off x="4500636" y="1352148"/>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1"/>
          </p:cNvSpPr>
          <p:nvPr>
            <p:ph type="body" sz="quarter" idx="38" hasCustomPrompt="1"/>
          </p:nvPr>
        </p:nvSpPr>
        <p:spPr>
          <a:xfrm>
            <a:off x="6543882" y="1352148"/>
            <a:ext cx="2021215"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1"/>
          </p:cNvSpPr>
          <p:nvPr>
            <p:ph type="body" sz="quarter" idx="39" hasCustomPrompt="1"/>
          </p:nvPr>
        </p:nvSpPr>
        <p:spPr>
          <a:xfrm>
            <a:off x="519025" y="2018266"/>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1"/>
          </p:cNvSpPr>
          <p:nvPr>
            <p:ph type="body" sz="quarter" idx="40" hasCustomPrompt="1"/>
          </p:nvPr>
        </p:nvSpPr>
        <p:spPr>
          <a:xfrm>
            <a:off x="519025" y="2504238"/>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1"/>
          </p:cNvSpPr>
          <p:nvPr>
            <p:ph type="body" sz="quarter" idx="41" hasCustomPrompt="1"/>
          </p:nvPr>
        </p:nvSpPr>
        <p:spPr>
          <a:xfrm>
            <a:off x="519025" y="3002034"/>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1"/>
          </p:cNvSpPr>
          <p:nvPr>
            <p:ph type="body" sz="quarter" idx="42" hasCustomPrompt="1"/>
          </p:nvPr>
        </p:nvSpPr>
        <p:spPr>
          <a:xfrm>
            <a:off x="519025" y="3499830"/>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1"/>
          </p:cNvSpPr>
          <p:nvPr>
            <p:ph type="body" sz="quarter" idx="43" hasCustomPrompt="1"/>
          </p:nvPr>
        </p:nvSpPr>
        <p:spPr>
          <a:xfrm>
            <a:off x="519025" y="4009433"/>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1"/>
          </p:cNvSpPr>
          <p:nvPr>
            <p:ph type="body" sz="quarter" idx="44" hasCustomPrompt="1"/>
          </p:nvPr>
        </p:nvSpPr>
        <p:spPr>
          <a:xfrm>
            <a:off x="519025" y="4503661"/>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1"/>
          </p:cNvSpPr>
          <p:nvPr>
            <p:ph type="body" sz="quarter" idx="45" hasCustomPrompt="1"/>
          </p:nvPr>
        </p:nvSpPr>
        <p:spPr>
          <a:xfrm>
            <a:off x="2439647" y="2030057"/>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1"/>
          </p:cNvSpPr>
          <p:nvPr>
            <p:ph type="body" sz="quarter" idx="46" hasCustomPrompt="1"/>
          </p:nvPr>
        </p:nvSpPr>
        <p:spPr>
          <a:xfrm>
            <a:off x="2437976" y="251602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1"/>
          </p:cNvSpPr>
          <p:nvPr>
            <p:ph type="body" sz="quarter" idx="47" hasCustomPrompt="1"/>
          </p:nvPr>
        </p:nvSpPr>
        <p:spPr>
          <a:xfrm>
            <a:off x="2437976"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1"/>
          </p:cNvSpPr>
          <p:nvPr>
            <p:ph type="body" sz="quarter" idx="48" hasCustomPrompt="1"/>
          </p:nvPr>
        </p:nvSpPr>
        <p:spPr>
          <a:xfrm>
            <a:off x="2439647"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49" hasCustomPrompt="1"/>
          </p:nvPr>
        </p:nvSpPr>
        <p:spPr>
          <a:xfrm>
            <a:off x="2442117"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1"/>
          </p:cNvSpPr>
          <p:nvPr>
            <p:ph type="body" sz="quarter" idx="50" hasCustomPrompt="1"/>
          </p:nvPr>
        </p:nvSpPr>
        <p:spPr>
          <a:xfrm>
            <a:off x="2435938"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1"/>
          </p:cNvSpPr>
          <p:nvPr>
            <p:ph type="body" sz="quarter" idx="51" hasCustomPrompt="1"/>
          </p:nvPr>
        </p:nvSpPr>
        <p:spPr>
          <a:xfrm>
            <a:off x="4504345" y="2030057"/>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1"/>
          </p:cNvSpPr>
          <p:nvPr>
            <p:ph type="body" sz="quarter" idx="52" hasCustomPrompt="1"/>
          </p:nvPr>
        </p:nvSpPr>
        <p:spPr>
          <a:xfrm>
            <a:off x="4502675" y="251602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53" hasCustomPrompt="1"/>
          </p:nvPr>
        </p:nvSpPr>
        <p:spPr>
          <a:xfrm>
            <a:off x="4502675"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1"/>
          </p:cNvSpPr>
          <p:nvPr>
            <p:ph type="body" sz="quarter" idx="54" hasCustomPrompt="1"/>
          </p:nvPr>
        </p:nvSpPr>
        <p:spPr>
          <a:xfrm>
            <a:off x="4504345"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1"/>
          </p:cNvSpPr>
          <p:nvPr>
            <p:ph type="body" sz="quarter" idx="55" hasCustomPrompt="1"/>
          </p:nvPr>
        </p:nvSpPr>
        <p:spPr>
          <a:xfrm>
            <a:off x="4506815"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1"/>
          </p:cNvSpPr>
          <p:nvPr>
            <p:ph type="body" sz="quarter" idx="56" hasCustomPrompt="1"/>
          </p:nvPr>
        </p:nvSpPr>
        <p:spPr>
          <a:xfrm>
            <a:off x="4500636"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1"/>
          </p:cNvSpPr>
          <p:nvPr>
            <p:ph type="body" sz="quarter" idx="57" hasCustomPrompt="1"/>
          </p:nvPr>
        </p:nvSpPr>
        <p:spPr>
          <a:xfrm>
            <a:off x="6550855" y="2030057"/>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1"/>
          </p:cNvSpPr>
          <p:nvPr>
            <p:ph type="body" sz="quarter" idx="58" hasCustomPrompt="1"/>
          </p:nvPr>
        </p:nvSpPr>
        <p:spPr>
          <a:xfrm>
            <a:off x="6549183" y="2516028"/>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1"/>
          </p:cNvSpPr>
          <p:nvPr>
            <p:ph type="body" sz="quarter" idx="59" hasCustomPrompt="1"/>
          </p:nvPr>
        </p:nvSpPr>
        <p:spPr>
          <a:xfrm>
            <a:off x="6549183"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1"/>
          </p:cNvSpPr>
          <p:nvPr>
            <p:ph type="body" sz="quarter" idx="60" hasCustomPrompt="1"/>
          </p:nvPr>
        </p:nvSpPr>
        <p:spPr>
          <a:xfrm>
            <a:off x="6550855"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1"/>
          </p:cNvSpPr>
          <p:nvPr>
            <p:ph type="body" sz="quarter" idx="61" hasCustomPrompt="1"/>
          </p:nvPr>
        </p:nvSpPr>
        <p:spPr>
          <a:xfrm>
            <a:off x="6553324"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1"/>
          </p:cNvSpPr>
          <p:nvPr>
            <p:ph type="body" sz="quarter" idx="62" hasCustomPrompt="1"/>
          </p:nvPr>
        </p:nvSpPr>
        <p:spPr>
          <a:xfrm>
            <a:off x="6547145"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1"/>
        </p:nvCxnSpPr>
        <p:spPr>
          <a:xfrm flipH="1" flipV="1">
            <a:off x="1666623"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80651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6">
                                            <p:txEl>
                                              <p:pRg st="0" end="0"/>
                                            </p:txEl>
                                          </p:spTgt>
                                        </p:tgtEl>
                                        <p:attrNameLst>
                                          <p:attrName>style.visibility</p:attrName>
                                        </p:attrNameLst>
                                      </p:cBhvr>
                                      <p:to>
                                        <p:strVal val="visible"/>
                                      </p:to>
                                    </p:set>
                                    <p:animEffect transition="in" filter="fade">
                                      <p:cBhvr>
                                        <p:cTn id="44" dur="500"/>
                                        <p:tgtEl>
                                          <p:spTgt spid="56">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2">
                                            <p:txEl>
                                              <p:pRg st="0" end="0"/>
                                            </p:txEl>
                                          </p:spTgt>
                                        </p:tgtEl>
                                        <p:attrNameLst>
                                          <p:attrName>style.visibility</p:attrName>
                                        </p:attrNameLst>
                                      </p:cBhvr>
                                      <p:to>
                                        <p:strVal val="visible"/>
                                      </p:to>
                                    </p:set>
                                    <p:animEffect transition="in" filter="fade">
                                      <p:cBhvr>
                                        <p:cTn id="47" dur="500"/>
                                        <p:tgtEl>
                                          <p:spTgt spid="62">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8">
                                            <p:txEl>
                                              <p:pRg st="0" end="0"/>
                                            </p:txEl>
                                          </p:spTgt>
                                        </p:tgtEl>
                                        <p:attrNameLst>
                                          <p:attrName>style.visibility</p:attrName>
                                        </p:attrNameLst>
                                      </p:cBhvr>
                                      <p:to>
                                        <p:strVal val="visible"/>
                                      </p:to>
                                    </p:set>
                                    <p:animEffect transition="in" filter="fade">
                                      <p:cBhvr>
                                        <p:cTn id="50" dur="500"/>
                                        <p:tgtEl>
                                          <p:spTgt spid="68">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9">
                                            <p:txEl>
                                              <p:pRg st="0" end="0"/>
                                            </p:txEl>
                                          </p:spTgt>
                                        </p:tgtEl>
                                        <p:attrNameLst>
                                          <p:attrName>style.visibility</p:attrName>
                                        </p:attrNameLst>
                                      </p:cBhvr>
                                      <p:to>
                                        <p:strVal val="visible"/>
                                      </p:to>
                                    </p:set>
                                    <p:animEffect transition="in" filter="fade">
                                      <p:cBhvr>
                                        <p:cTn id="66" dur="500"/>
                                        <p:tgtEl>
                                          <p:spTgt spid="39">
                                            <p:txEl>
                                              <p:pRg st="0" end="0"/>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500"/>
                                        <p:tgtEl>
                                          <p:spTgt spid="57">
                                            <p:txEl>
                                              <p:pRg st="0" end="0"/>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3">
                                            <p:txEl>
                                              <p:pRg st="0" end="0"/>
                                            </p:txEl>
                                          </p:spTgt>
                                        </p:tgtEl>
                                        <p:attrNameLst>
                                          <p:attrName>style.visibility</p:attrName>
                                        </p:attrNameLst>
                                      </p:cBhvr>
                                      <p:to>
                                        <p:strVal val="visible"/>
                                      </p:to>
                                    </p:set>
                                    <p:animEffect transition="in" filter="fade">
                                      <p:cBhvr>
                                        <p:cTn id="72" dur="500"/>
                                        <p:tgtEl>
                                          <p:spTgt spid="63">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9">
                                            <p:txEl>
                                              <p:pRg st="0" end="0"/>
                                            </p:txEl>
                                          </p:spTgt>
                                        </p:tgtEl>
                                        <p:attrNameLst>
                                          <p:attrName>style.visibility</p:attrName>
                                        </p:attrNameLst>
                                      </p:cBhvr>
                                      <p:to>
                                        <p:strVal val="visible"/>
                                      </p:to>
                                    </p:set>
                                    <p:animEffect transition="in" filter="fade">
                                      <p:cBhvr>
                                        <p:cTn id="75" dur="500"/>
                                        <p:tgtEl>
                                          <p:spTgt spid="69">
                                            <p:txEl>
                                              <p:pRg st="0" end="0"/>
                                            </p:txEl>
                                          </p:spTgt>
                                        </p:tgtEl>
                                      </p:cBhvr>
                                    </p:animEffect>
                                  </p:childTnLst>
                                </p:cTn>
                              </p:par>
                            </p:childTnLst>
                          </p:cTn>
                        </p:par>
                        <p:par>
                          <p:cTn id="76" fill="hold">
                            <p:stCondLst>
                              <p:cond delay="1500"/>
                            </p:stCondLst>
                            <p:childTnLst>
                              <p:par>
                                <p:cTn id="77" presetID="10"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500"/>
                                        <p:tgtEl>
                                          <p:spTgt spid="3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xEl>
                                              <p:pRg st="0" end="0"/>
                                            </p:txEl>
                                          </p:spTgt>
                                        </p:tgtEl>
                                        <p:attrNameLst>
                                          <p:attrName>style.visibility</p:attrName>
                                        </p:attrNameLst>
                                      </p:cBhvr>
                                      <p:to>
                                        <p:strVal val="visible"/>
                                      </p:to>
                                    </p:set>
                                    <p:animEffect transition="in" filter="fade">
                                      <p:cBhvr>
                                        <p:cTn id="91" dur="500"/>
                                        <p:tgtEl>
                                          <p:spTgt spid="40">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8">
                                            <p:txEl>
                                              <p:pRg st="0" end="0"/>
                                            </p:txEl>
                                          </p:spTgt>
                                        </p:tgtEl>
                                        <p:attrNameLst>
                                          <p:attrName>style.visibility</p:attrName>
                                        </p:attrNameLst>
                                      </p:cBhvr>
                                      <p:to>
                                        <p:strVal val="visible"/>
                                      </p:to>
                                    </p:set>
                                    <p:animEffect transition="in" filter="fade">
                                      <p:cBhvr>
                                        <p:cTn id="94" dur="500"/>
                                        <p:tgtEl>
                                          <p:spTgt spid="58">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Effect transition="in" filter="fade">
                                      <p:cBhvr>
                                        <p:cTn id="97" dur="500"/>
                                        <p:tgtEl>
                                          <p:spTgt spid="64">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xEl>
                                              <p:pRg st="0" end="0"/>
                                            </p:txEl>
                                          </p:spTgt>
                                        </p:tgtEl>
                                        <p:attrNameLst>
                                          <p:attrName>style.visibility</p:attrName>
                                        </p:attrNameLst>
                                      </p:cBhvr>
                                      <p:to>
                                        <p:strVal val="visible"/>
                                      </p:to>
                                    </p:set>
                                    <p:animEffect transition="in" filter="fade">
                                      <p:cBhvr>
                                        <p:cTn id="100" dur="500"/>
                                        <p:tgtEl>
                                          <p:spTgt spid="70">
                                            <p:txEl>
                                              <p:pRg st="0" end="0"/>
                                            </p:txEl>
                                          </p:spTgt>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fade">
                                      <p:cBhvr>
                                        <p:cTn id="104" dur="500"/>
                                        <p:tgtEl>
                                          <p:spTgt spid="1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1">
                                            <p:txEl>
                                              <p:pRg st="0" end="0"/>
                                            </p:txEl>
                                          </p:spTgt>
                                        </p:tgtEl>
                                        <p:attrNameLst>
                                          <p:attrName>style.visibility</p:attrName>
                                        </p:attrNameLst>
                                      </p:cBhvr>
                                      <p:to>
                                        <p:strVal val="visible"/>
                                      </p:to>
                                    </p:set>
                                    <p:animEffect transition="in" filter="fade">
                                      <p:cBhvr>
                                        <p:cTn id="116" dur="500"/>
                                        <p:tgtEl>
                                          <p:spTgt spid="41">
                                            <p:txEl>
                                              <p:pRg st="0" end="0"/>
                                            </p:tx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9">
                                            <p:txEl>
                                              <p:pRg st="0" end="0"/>
                                            </p:txEl>
                                          </p:spTgt>
                                        </p:tgtEl>
                                        <p:attrNameLst>
                                          <p:attrName>style.visibility</p:attrName>
                                        </p:attrNameLst>
                                      </p:cBhvr>
                                      <p:to>
                                        <p:strVal val="visible"/>
                                      </p:to>
                                    </p:set>
                                    <p:animEffect transition="in" filter="fade">
                                      <p:cBhvr>
                                        <p:cTn id="119" dur="500"/>
                                        <p:tgtEl>
                                          <p:spTgt spid="59">
                                            <p:txEl>
                                              <p:pRg st="0" end="0"/>
                                            </p:txEl>
                                          </p:spTgt>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5">
                                            <p:txEl>
                                              <p:pRg st="0" end="0"/>
                                            </p:txEl>
                                          </p:spTgt>
                                        </p:tgtEl>
                                        <p:attrNameLst>
                                          <p:attrName>style.visibility</p:attrName>
                                        </p:attrNameLst>
                                      </p:cBhvr>
                                      <p:to>
                                        <p:strVal val="visible"/>
                                      </p:to>
                                    </p:set>
                                    <p:animEffect transition="in" filter="fade">
                                      <p:cBhvr>
                                        <p:cTn id="122" dur="500"/>
                                        <p:tgtEl>
                                          <p:spTgt spid="65">
                                            <p:txEl>
                                              <p:pRg st="0" end="0"/>
                                            </p:txEl>
                                          </p:spTgt>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71">
                                            <p:txEl>
                                              <p:pRg st="0" end="0"/>
                                            </p:txEl>
                                          </p:spTgt>
                                        </p:tgtEl>
                                        <p:attrNameLst>
                                          <p:attrName>style.visibility</p:attrName>
                                        </p:attrNameLst>
                                      </p:cBhvr>
                                      <p:to>
                                        <p:strVal val="visible"/>
                                      </p:to>
                                    </p:set>
                                    <p:animEffect transition="in" filter="fade">
                                      <p:cBhvr>
                                        <p:cTn id="125" dur="500"/>
                                        <p:tgtEl>
                                          <p:spTgt spid="71">
                                            <p:txEl>
                                              <p:pRg st="0" end="0"/>
                                            </p:txEl>
                                          </p:spTgt>
                                        </p:tgtEl>
                                      </p:cBhvr>
                                    </p:animEffect>
                                  </p:childTnLst>
                                </p:cTn>
                              </p:par>
                            </p:childTnLst>
                          </p:cTn>
                        </p:par>
                        <p:par>
                          <p:cTn id="126" fill="hold">
                            <p:stCondLst>
                              <p:cond delay="2500"/>
                            </p:stCondLst>
                            <p:childTnLst>
                              <p:par>
                                <p:cTn id="127" presetID="10" presetClass="entr" presetSubtype="0" fill="hold" grpId="0" nodeType="afterEffect">
                                  <p:stCondLst>
                                    <p:cond delay="0"/>
                                  </p:stCondLst>
                                  <p:childTnLst>
                                    <p:set>
                                      <p:cBhvr>
                                        <p:cTn id="128" dur="1" fill="hold">
                                          <p:stCondLst>
                                            <p:cond delay="0"/>
                                          </p:stCondLst>
                                        </p:cTn>
                                        <p:tgtEl>
                                          <p:spTgt spid="13"/>
                                        </p:tgtEl>
                                        <p:attrNameLst>
                                          <p:attrName>style.visibility</p:attrName>
                                        </p:attrNameLst>
                                      </p:cBhvr>
                                      <p:to>
                                        <p:strVal val="visible"/>
                                      </p:to>
                                    </p:set>
                                    <p:animEffect transition="in" filter="fade">
                                      <p:cBhvr>
                                        <p:cTn id="129" dur="500"/>
                                        <p:tgtEl>
                                          <p:spTgt spid="1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500"/>
                                        <p:tgtEl>
                                          <p:spTgt spid="2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3"/>
                                        </p:tgtEl>
                                        <p:attrNameLst>
                                          <p:attrName>style.visibility</p:attrName>
                                        </p:attrNameLst>
                                      </p:cBhvr>
                                      <p:to>
                                        <p:strVal val="visible"/>
                                      </p:to>
                                    </p:set>
                                    <p:animEffect transition="in" filter="fade">
                                      <p:cBhvr>
                                        <p:cTn id="138" dur="500"/>
                                        <p:tgtEl>
                                          <p:spTgt spid="3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42">
                                            <p:txEl>
                                              <p:pRg st="0" end="0"/>
                                            </p:txEl>
                                          </p:spTgt>
                                        </p:tgtEl>
                                        <p:attrNameLst>
                                          <p:attrName>style.visibility</p:attrName>
                                        </p:attrNameLst>
                                      </p:cBhvr>
                                      <p:to>
                                        <p:strVal val="visible"/>
                                      </p:to>
                                    </p:set>
                                    <p:animEffect transition="in" filter="fade">
                                      <p:cBhvr>
                                        <p:cTn id="141" dur="500"/>
                                        <p:tgtEl>
                                          <p:spTgt spid="42">
                                            <p:txEl>
                                              <p:pRg st="0" end="0"/>
                                            </p:txEl>
                                          </p:spTgt>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0">
                                            <p:txEl>
                                              <p:pRg st="0" end="0"/>
                                            </p:txEl>
                                          </p:spTgt>
                                        </p:tgtEl>
                                        <p:attrNameLst>
                                          <p:attrName>style.visibility</p:attrName>
                                        </p:attrNameLst>
                                      </p:cBhvr>
                                      <p:to>
                                        <p:strVal val="visible"/>
                                      </p:to>
                                    </p:set>
                                    <p:animEffect transition="in" filter="fade">
                                      <p:cBhvr>
                                        <p:cTn id="144" dur="500"/>
                                        <p:tgtEl>
                                          <p:spTgt spid="60">
                                            <p:txEl>
                                              <p:pRg st="0" end="0"/>
                                            </p:txEl>
                                          </p:spTgt>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66">
                                            <p:txEl>
                                              <p:pRg st="0" end="0"/>
                                            </p:txEl>
                                          </p:spTgt>
                                        </p:tgtEl>
                                        <p:attrNameLst>
                                          <p:attrName>style.visibility</p:attrName>
                                        </p:attrNameLst>
                                      </p:cBhvr>
                                      <p:to>
                                        <p:strVal val="visible"/>
                                      </p:to>
                                    </p:set>
                                    <p:animEffect transition="in" filter="fade">
                                      <p:cBhvr>
                                        <p:cTn id="147" dur="500"/>
                                        <p:tgtEl>
                                          <p:spTgt spid="66">
                                            <p:txEl>
                                              <p:pRg st="0" end="0"/>
                                            </p:tx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72">
                                            <p:txEl>
                                              <p:pRg st="0" end="0"/>
                                            </p:txEl>
                                          </p:spTgt>
                                        </p:tgtEl>
                                        <p:attrNameLst>
                                          <p:attrName>style.visibility</p:attrName>
                                        </p:attrNameLst>
                                      </p:cBhvr>
                                      <p:to>
                                        <p:strVal val="visible"/>
                                      </p:to>
                                    </p:set>
                                    <p:animEffect transition="in" filter="fade">
                                      <p:cBhvr>
                                        <p:cTn id="150" dur="500"/>
                                        <p:tgtEl>
                                          <p:spTgt spid="72">
                                            <p:txEl>
                                              <p:pRg st="0" end="0"/>
                                            </p:txEl>
                                          </p:spTgt>
                                        </p:tgtEl>
                                      </p:cBhvr>
                                    </p:animEffect>
                                  </p:childTnLst>
                                </p:cTn>
                              </p:par>
                            </p:childTnLst>
                          </p:cTn>
                        </p:par>
                        <p:par>
                          <p:cTn id="151" fill="hold">
                            <p:stCondLst>
                              <p:cond delay="3000"/>
                            </p:stCondLst>
                            <p:childTnLst>
                              <p:par>
                                <p:cTn id="152" presetID="10" presetClass="entr" presetSubtype="0" fill="hold" grpId="0" nodeType="afterEffect">
                                  <p:stCondLst>
                                    <p:cond delay="0"/>
                                  </p:stCondLst>
                                  <p:childTnLst>
                                    <p:set>
                                      <p:cBhvr>
                                        <p:cTn id="153" dur="1" fill="hold">
                                          <p:stCondLst>
                                            <p:cond delay="0"/>
                                          </p:stCondLst>
                                        </p:cTn>
                                        <p:tgtEl>
                                          <p:spTgt spid="14"/>
                                        </p:tgtEl>
                                        <p:attrNameLst>
                                          <p:attrName>style.visibility</p:attrName>
                                        </p:attrNameLst>
                                      </p:cBhvr>
                                      <p:to>
                                        <p:strVal val="visible"/>
                                      </p:to>
                                    </p:set>
                                    <p:animEffect transition="in" filter="fade">
                                      <p:cBhvr>
                                        <p:cTn id="154" dur="500"/>
                                        <p:tgtEl>
                                          <p:spTgt spid="1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2"/>
                                        </p:tgtEl>
                                        <p:attrNameLst>
                                          <p:attrName>style.visibility</p:attrName>
                                        </p:attrNameLst>
                                      </p:cBhvr>
                                      <p:to>
                                        <p:strVal val="visible"/>
                                      </p:to>
                                    </p:set>
                                    <p:animEffect transition="in" filter="fade">
                                      <p:cBhvr>
                                        <p:cTn id="157" dur="500"/>
                                        <p:tgtEl>
                                          <p:spTgt spid="2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fade">
                                      <p:cBhvr>
                                        <p:cTn id="160" dur="500"/>
                                        <p:tgtEl>
                                          <p:spTgt spid="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500"/>
                                        <p:tgtEl>
                                          <p:spTgt spid="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43">
                                            <p:txEl>
                                              <p:pRg st="0" end="0"/>
                                            </p:txEl>
                                          </p:spTgt>
                                        </p:tgtEl>
                                        <p:attrNameLst>
                                          <p:attrName>style.visibility</p:attrName>
                                        </p:attrNameLst>
                                      </p:cBhvr>
                                      <p:to>
                                        <p:strVal val="visible"/>
                                      </p:to>
                                    </p:set>
                                    <p:animEffect transition="in" filter="fade">
                                      <p:cBhvr>
                                        <p:cTn id="166" dur="500"/>
                                        <p:tgtEl>
                                          <p:spTgt spid="43">
                                            <p:txEl>
                                              <p:pRg st="0" end="0"/>
                                            </p:txEl>
                                          </p:spTgt>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1">
                                            <p:txEl>
                                              <p:pRg st="0" end="0"/>
                                            </p:txEl>
                                          </p:spTgt>
                                        </p:tgtEl>
                                        <p:attrNameLst>
                                          <p:attrName>style.visibility</p:attrName>
                                        </p:attrNameLst>
                                      </p:cBhvr>
                                      <p:to>
                                        <p:strVal val="visible"/>
                                      </p:to>
                                    </p:set>
                                    <p:animEffect transition="in" filter="fade">
                                      <p:cBhvr>
                                        <p:cTn id="169" dur="500"/>
                                        <p:tgtEl>
                                          <p:spTgt spid="61">
                                            <p:txEl>
                                              <p:pRg st="0" end="0"/>
                                            </p:txEl>
                                          </p:spTgt>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67">
                                            <p:txEl>
                                              <p:pRg st="0" end="0"/>
                                            </p:txEl>
                                          </p:spTgt>
                                        </p:tgtEl>
                                        <p:attrNameLst>
                                          <p:attrName>style.visibility</p:attrName>
                                        </p:attrNameLst>
                                      </p:cBhvr>
                                      <p:to>
                                        <p:strVal val="visible"/>
                                      </p:to>
                                    </p:set>
                                    <p:animEffect transition="in" filter="fade">
                                      <p:cBhvr>
                                        <p:cTn id="172" dur="500"/>
                                        <p:tgtEl>
                                          <p:spTgt spid="67">
                                            <p:txEl>
                                              <p:pRg st="0" end="0"/>
                                            </p:txEl>
                                          </p:spTgt>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3">
                                            <p:txEl>
                                              <p:pRg st="0" end="0"/>
                                            </p:txEl>
                                          </p:spTgt>
                                        </p:tgtEl>
                                        <p:attrNameLst>
                                          <p:attrName>style.visibility</p:attrName>
                                        </p:attrNameLst>
                                      </p:cBhvr>
                                      <p:to>
                                        <p:strVal val="visible"/>
                                      </p:to>
                                    </p:set>
                                    <p:animEffect transition="in" filter="fade">
                                      <p:cBhvr>
                                        <p:cTn id="175" dur="500"/>
                                        <p:tgtEl>
                                          <p:spTgt spid="73">
                                            <p:txEl>
                                              <p:pRg st="0" end="0"/>
                                            </p:txEl>
                                          </p:spTgt>
                                        </p:tgtEl>
                                      </p:cBhvr>
                                    </p:animEffect>
                                  </p:childTnLst>
                                </p:cTn>
                              </p:par>
                            </p:childTnLst>
                          </p:cTn>
                        </p:par>
                        <p:par>
                          <p:cTn id="176" fill="hold">
                            <p:stCondLst>
                              <p:cond delay="3500"/>
                            </p:stCondLst>
                            <p:childTnLst>
                              <p:par>
                                <p:cTn id="177" presetID="16" presetClass="entr" presetSubtype="37" fill="hold" nodeType="afterEffect">
                                  <p:stCondLst>
                                    <p:cond delay="250"/>
                                  </p:stCondLst>
                                  <p:childTnLst>
                                    <p:set>
                                      <p:cBhvr>
                                        <p:cTn id="178" dur="1" fill="hold">
                                          <p:stCondLst>
                                            <p:cond delay="0"/>
                                          </p:stCondLst>
                                        </p:cTn>
                                        <p:tgtEl>
                                          <p:spTgt spid="74"/>
                                        </p:tgtEl>
                                        <p:attrNameLst>
                                          <p:attrName>style.visibility</p:attrName>
                                        </p:attrNameLst>
                                      </p:cBhvr>
                                      <p:to>
                                        <p:strVal val="visible"/>
                                      </p:to>
                                    </p:set>
                                    <p:animEffect transition="in" filter="barn(outVertical)">
                                      <p:cBhvr>
                                        <p:cTn id="179" dur="500"/>
                                        <p:tgtEl>
                                          <p:spTgt spid="74"/>
                                        </p:tgtEl>
                                      </p:cBhvr>
                                    </p:animEffect>
                                  </p:childTnLst>
                                </p:cTn>
                              </p:par>
                              <p:par>
                                <p:cTn id="180" presetID="2" presetClass="entr" presetSubtype="4" decel="100000" fill="hold" grpId="0" nodeType="withEffect">
                                  <p:stCondLst>
                                    <p:cond delay="250"/>
                                  </p:stCondLst>
                                  <p:childTnLst>
                                    <p:set>
                                      <p:cBhvr>
                                        <p:cTn id="181" dur="1" fill="hold">
                                          <p:stCondLst>
                                            <p:cond delay="0"/>
                                          </p:stCondLst>
                                        </p:cTn>
                                        <p:tgtEl>
                                          <p:spTgt spid="75"/>
                                        </p:tgtEl>
                                        <p:attrNameLst>
                                          <p:attrName>style.visibility</p:attrName>
                                        </p:attrNameLst>
                                      </p:cBhvr>
                                      <p:to>
                                        <p:strVal val="visible"/>
                                      </p:to>
                                    </p:set>
                                    <p:anim calcmode="lin" valueType="num">
                                      <p:cBhvr additive="base">
                                        <p:cTn id="182" dur="500" fill="hold"/>
                                        <p:tgtEl>
                                          <p:spTgt spid="75"/>
                                        </p:tgtEl>
                                        <p:attrNameLst>
                                          <p:attrName>ppt_x</p:attrName>
                                        </p:attrNameLst>
                                      </p:cBhvr>
                                      <p:tavLst>
                                        <p:tav tm="0">
                                          <p:val>
                                            <p:strVal val="#ppt_x"/>
                                          </p:val>
                                        </p:tav>
                                        <p:tav tm="100000">
                                          <p:val>
                                            <p:strVal val="#ppt_x"/>
                                          </p:val>
                                        </p:tav>
                                      </p:tavLst>
                                    </p:anim>
                                    <p:anim calcmode="lin" valueType="num">
                                      <p:cBhvr additive="base">
                                        <p:cTn id="18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rmal 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1 つの角を丸めた四角形 4"/>
          <p:cNvSpPr/>
          <p:nvPr userDrawn="1"/>
        </p:nvSpPr>
        <p:spPr>
          <a:xfrm flipH="1">
            <a:off x="517354" y="1260386"/>
            <a:ext cx="1890374" cy="698995"/>
          </a:xfrm>
          <a:prstGeom prst="round1Rect">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a:off x="2456582" y="1260386"/>
            <a:ext cx="1514839"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a:off x="4009389" y="1260386"/>
            <a:ext cx="1514839"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1 つの角を丸めた四角形 7"/>
          <p:cNvSpPr/>
          <p:nvPr userDrawn="1"/>
        </p:nvSpPr>
        <p:spPr>
          <a:xfrm>
            <a:off x="7130400" y="1260386"/>
            <a:ext cx="1441669" cy="698995"/>
          </a:xfrm>
          <a:prstGeom prst="round1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正方形/長方形 8"/>
          <p:cNvSpPr/>
          <p:nvPr userDrawn="1"/>
        </p:nvSpPr>
        <p:spPr>
          <a:xfrm>
            <a:off x="519025" y="2006441"/>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正方形/長方形 9"/>
          <p:cNvSpPr/>
          <p:nvPr userDrawn="1"/>
        </p:nvSpPr>
        <p:spPr>
          <a:xfrm>
            <a:off x="519025" y="2504237"/>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正方形/長方形 10"/>
          <p:cNvSpPr/>
          <p:nvPr userDrawn="1"/>
        </p:nvSpPr>
        <p:spPr>
          <a:xfrm>
            <a:off x="519025" y="3002033"/>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正方形/長方形 11"/>
          <p:cNvSpPr/>
          <p:nvPr userDrawn="1"/>
        </p:nvSpPr>
        <p:spPr>
          <a:xfrm>
            <a:off x="519025" y="3499829"/>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正方形/長方形 12"/>
          <p:cNvSpPr/>
          <p:nvPr userDrawn="1"/>
        </p:nvSpPr>
        <p:spPr>
          <a:xfrm>
            <a:off x="519025" y="3997625"/>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1 つの角を丸めた四角形 13"/>
          <p:cNvSpPr/>
          <p:nvPr userDrawn="1"/>
        </p:nvSpPr>
        <p:spPr>
          <a:xfrm flipH="1" flipV="1">
            <a:off x="519025" y="4495422"/>
            <a:ext cx="1888703" cy="440193"/>
          </a:xfrm>
          <a:prstGeom prst="round1Rect">
            <a:avLst>
              <a:gd name="adj" fmla="val 31639"/>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正方形/長方形 16"/>
          <p:cNvSpPr/>
          <p:nvPr userDrawn="1"/>
        </p:nvSpPr>
        <p:spPr>
          <a:xfrm>
            <a:off x="2456582" y="2006441"/>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正方形/長方形 17"/>
          <p:cNvSpPr/>
          <p:nvPr userDrawn="1"/>
        </p:nvSpPr>
        <p:spPr>
          <a:xfrm>
            <a:off x="2456582" y="2504237"/>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正方形/長方形 18"/>
          <p:cNvSpPr/>
          <p:nvPr userDrawn="1"/>
        </p:nvSpPr>
        <p:spPr>
          <a:xfrm>
            <a:off x="2456582" y="3002033"/>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正方形/長方形 19"/>
          <p:cNvSpPr/>
          <p:nvPr userDrawn="1"/>
        </p:nvSpPr>
        <p:spPr>
          <a:xfrm>
            <a:off x="2456582" y="3499829"/>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正方形/長方形 20"/>
          <p:cNvSpPr/>
          <p:nvPr userDrawn="1"/>
        </p:nvSpPr>
        <p:spPr>
          <a:xfrm>
            <a:off x="2456582" y="3997625"/>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正方形/長方形 21"/>
          <p:cNvSpPr/>
          <p:nvPr userDrawn="1"/>
        </p:nvSpPr>
        <p:spPr>
          <a:xfrm>
            <a:off x="2456582" y="4495422"/>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3" name="正方形/長方形 22"/>
          <p:cNvSpPr/>
          <p:nvPr userDrawn="1"/>
        </p:nvSpPr>
        <p:spPr>
          <a:xfrm>
            <a:off x="4009389" y="2006441"/>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正方形/長方形 23"/>
          <p:cNvSpPr/>
          <p:nvPr userDrawn="1"/>
        </p:nvSpPr>
        <p:spPr>
          <a:xfrm>
            <a:off x="4009389" y="2504237"/>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正方形/長方形 24"/>
          <p:cNvSpPr/>
          <p:nvPr userDrawn="1"/>
        </p:nvSpPr>
        <p:spPr>
          <a:xfrm>
            <a:off x="4009389" y="3002033"/>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正方形/長方形 25"/>
          <p:cNvSpPr/>
          <p:nvPr userDrawn="1"/>
        </p:nvSpPr>
        <p:spPr>
          <a:xfrm>
            <a:off x="4009389" y="3499829"/>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正方形/長方形 26"/>
          <p:cNvSpPr/>
          <p:nvPr userDrawn="1"/>
        </p:nvSpPr>
        <p:spPr>
          <a:xfrm>
            <a:off x="4009389" y="3997625"/>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4009389" y="4495422"/>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正方形/長方形 28"/>
          <p:cNvSpPr/>
          <p:nvPr userDrawn="1"/>
        </p:nvSpPr>
        <p:spPr>
          <a:xfrm>
            <a:off x="7130400" y="2006441"/>
            <a:ext cx="144166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正方形/長方形 29"/>
          <p:cNvSpPr/>
          <p:nvPr userDrawn="1"/>
        </p:nvSpPr>
        <p:spPr>
          <a:xfrm>
            <a:off x="7130400" y="2504237"/>
            <a:ext cx="144166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正方形/長方形 30"/>
          <p:cNvSpPr/>
          <p:nvPr userDrawn="1"/>
        </p:nvSpPr>
        <p:spPr>
          <a:xfrm>
            <a:off x="7130400" y="3002033"/>
            <a:ext cx="144166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正方形/長方形 31"/>
          <p:cNvSpPr/>
          <p:nvPr userDrawn="1"/>
        </p:nvSpPr>
        <p:spPr>
          <a:xfrm>
            <a:off x="7130400" y="3499829"/>
            <a:ext cx="144166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正方形/長方形 32"/>
          <p:cNvSpPr/>
          <p:nvPr userDrawn="1"/>
        </p:nvSpPr>
        <p:spPr>
          <a:xfrm>
            <a:off x="7130400" y="3997625"/>
            <a:ext cx="144166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1 つの角を丸めた四角形 33"/>
          <p:cNvSpPr/>
          <p:nvPr userDrawn="1"/>
        </p:nvSpPr>
        <p:spPr>
          <a:xfrm flipV="1">
            <a:off x="7130400" y="4495422"/>
            <a:ext cx="1441669" cy="440193"/>
          </a:xfrm>
          <a:prstGeom prst="round1Rect">
            <a:avLst>
              <a:gd name="adj" fmla="val 33510"/>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36" hasCustomPrompt="1"/>
          </p:nvPr>
        </p:nvSpPr>
        <p:spPr>
          <a:xfrm>
            <a:off x="2456583" y="1352148"/>
            <a:ext cx="1514839"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6" name="テキスト プレースホルダー 11"/>
          <p:cNvSpPr>
            <a:spLocks noGrp="1"/>
          </p:cNvSpPr>
          <p:nvPr>
            <p:ph type="body" sz="quarter" idx="37" hasCustomPrompt="1"/>
          </p:nvPr>
        </p:nvSpPr>
        <p:spPr>
          <a:xfrm>
            <a:off x="4014775" y="1352148"/>
            <a:ext cx="1514839"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7" name="テキスト プレースホルダー 11"/>
          <p:cNvSpPr>
            <a:spLocks noGrp="1"/>
          </p:cNvSpPr>
          <p:nvPr>
            <p:ph type="body" sz="quarter" idx="38" hasCustomPrompt="1"/>
          </p:nvPr>
        </p:nvSpPr>
        <p:spPr>
          <a:xfrm>
            <a:off x="7123428" y="1352148"/>
            <a:ext cx="1441669"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38" name="テキスト プレースホルダー 11"/>
          <p:cNvSpPr>
            <a:spLocks noGrp="1"/>
          </p:cNvSpPr>
          <p:nvPr>
            <p:ph type="body" sz="quarter" idx="39" hasCustomPrompt="1"/>
          </p:nvPr>
        </p:nvSpPr>
        <p:spPr>
          <a:xfrm>
            <a:off x="519025" y="2018266"/>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39" name="テキスト プレースホルダー 11"/>
          <p:cNvSpPr>
            <a:spLocks noGrp="1"/>
          </p:cNvSpPr>
          <p:nvPr>
            <p:ph type="body" sz="quarter" idx="40" hasCustomPrompt="1"/>
          </p:nvPr>
        </p:nvSpPr>
        <p:spPr>
          <a:xfrm>
            <a:off x="519025" y="2504238"/>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0" name="テキスト プレースホルダー 11"/>
          <p:cNvSpPr>
            <a:spLocks noGrp="1"/>
          </p:cNvSpPr>
          <p:nvPr>
            <p:ph type="body" sz="quarter" idx="41" hasCustomPrompt="1"/>
          </p:nvPr>
        </p:nvSpPr>
        <p:spPr>
          <a:xfrm>
            <a:off x="519025" y="3002034"/>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1"/>
          </p:cNvSpPr>
          <p:nvPr>
            <p:ph type="body" sz="quarter" idx="42" hasCustomPrompt="1"/>
          </p:nvPr>
        </p:nvSpPr>
        <p:spPr>
          <a:xfrm>
            <a:off x="519025" y="3499830"/>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1"/>
          </p:cNvSpPr>
          <p:nvPr>
            <p:ph type="body" sz="quarter" idx="43" hasCustomPrompt="1"/>
          </p:nvPr>
        </p:nvSpPr>
        <p:spPr>
          <a:xfrm>
            <a:off x="519025" y="4009433"/>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1"/>
          </p:cNvSpPr>
          <p:nvPr>
            <p:ph type="body" sz="quarter" idx="44" hasCustomPrompt="1"/>
          </p:nvPr>
        </p:nvSpPr>
        <p:spPr>
          <a:xfrm>
            <a:off x="519025" y="4503661"/>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56" name="テキスト プレースホルダー 11"/>
          <p:cNvSpPr>
            <a:spLocks noGrp="1"/>
          </p:cNvSpPr>
          <p:nvPr>
            <p:ph type="body" sz="quarter" idx="45" hasCustomPrompt="1"/>
          </p:nvPr>
        </p:nvSpPr>
        <p:spPr>
          <a:xfrm>
            <a:off x="2456582" y="2030057"/>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7" name="テキスト プレースホルダー 11"/>
          <p:cNvSpPr>
            <a:spLocks noGrp="1"/>
          </p:cNvSpPr>
          <p:nvPr>
            <p:ph type="body" sz="quarter" idx="46" hasCustomPrompt="1"/>
          </p:nvPr>
        </p:nvSpPr>
        <p:spPr>
          <a:xfrm>
            <a:off x="2454911" y="2516028"/>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8" name="テキスト プレースホルダー 11"/>
          <p:cNvSpPr>
            <a:spLocks noGrp="1"/>
          </p:cNvSpPr>
          <p:nvPr>
            <p:ph type="body" sz="quarter" idx="47" hasCustomPrompt="1"/>
          </p:nvPr>
        </p:nvSpPr>
        <p:spPr>
          <a:xfrm>
            <a:off x="2454911" y="30138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1"/>
          </p:cNvSpPr>
          <p:nvPr>
            <p:ph type="body" sz="quarter" idx="48" hasCustomPrompt="1"/>
          </p:nvPr>
        </p:nvSpPr>
        <p:spPr>
          <a:xfrm>
            <a:off x="2456582" y="3511620"/>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49" hasCustomPrompt="1"/>
          </p:nvPr>
        </p:nvSpPr>
        <p:spPr>
          <a:xfrm>
            <a:off x="2459051" y="40212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1"/>
          </p:cNvSpPr>
          <p:nvPr>
            <p:ph type="body" sz="quarter" idx="50" hasCustomPrompt="1"/>
          </p:nvPr>
        </p:nvSpPr>
        <p:spPr>
          <a:xfrm>
            <a:off x="2452873" y="4515452"/>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2" name="テキスト プレースホルダー 11"/>
          <p:cNvSpPr>
            <a:spLocks noGrp="1"/>
          </p:cNvSpPr>
          <p:nvPr>
            <p:ph type="body" sz="quarter" idx="51" hasCustomPrompt="1"/>
          </p:nvPr>
        </p:nvSpPr>
        <p:spPr>
          <a:xfrm>
            <a:off x="4018484" y="2030057"/>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3" name="テキスト プレースホルダー 11"/>
          <p:cNvSpPr>
            <a:spLocks noGrp="1"/>
          </p:cNvSpPr>
          <p:nvPr>
            <p:ph type="body" sz="quarter" idx="52" hasCustomPrompt="1"/>
          </p:nvPr>
        </p:nvSpPr>
        <p:spPr>
          <a:xfrm>
            <a:off x="4016813" y="2516028"/>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53" hasCustomPrompt="1"/>
          </p:nvPr>
        </p:nvSpPr>
        <p:spPr>
          <a:xfrm>
            <a:off x="4016813" y="30138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1"/>
          </p:cNvSpPr>
          <p:nvPr>
            <p:ph type="body" sz="quarter" idx="54" hasCustomPrompt="1"/>
          </p:nvPr>
        </p:nvSpPr>
        <p:spPr>
          <a:xfrm>
            <a:off x="4018484" y="3511620"/>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1"/>
          </p:cNvSpPr>
          <p:nvPr>
            <p:ph type="body" sz="quarter" idx="55" hasCustomPrompt="1"/>
          </p:nvPr>
        </p:nvSpPr>
        <p:spPr>
          <a:xfrm>
            <a:off x="4020953" y="40212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1"/>
          </p:cNvSpPr>
          <p:nvPr>
            <p:ph type="body" sz="quarter" idx="56" hasCustomPrompt="1"/>
          </p:nvPr>
        </p:nvSpPr>
        <p:spPr>
          <a:xfrm>
            <a:off x="4014775" y="4515452"/>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8" name="テキスト プレースホルダー 11"/>
          <p:cNvSpPr>
            <a:spLocks noGrp="1"/>
          </p:cNvSpPr>
          <p:nvPr>
            <p:ph type="body" sz="quarter" idx="57" hasCustomPrompt="1"/>
          </p:nvPr>
        </p:nvSpPr>
        <p:spPr>
          <a:xfrm>
            <a:off x="7130400" y="2030057"/>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9" name="テキスト プレースホルダー 11"/>
          <p:cNvSpPr>
            <a:spLocks noGrp="1"/>
          </p:cNvSpPr>
          <p:nvPr>
            <p:ph type="body" sz="quarter" idx="58" hasCustomPrompt="1"/>
          </p:nvPr>
        </p:nvSpPr>
        <p:spPr>
          <a:xfrm>
            <a:off x="7128729" y="2516028"/>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1"/>
          </p:cNvSpPr>
          <p:nvPr>
            <p:ph type="body" sz="quarter" idx="59" hasCustomPrompt="1"/>
          </p:nvPr>
        </p:nvSpPr>
        <p:spPr>
          <a:xfrm>
            <a:off x="7128729" y="3013824"/>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1"/>
          </p:cNvSpPr>
          <p:nvPr>
            <p:ph type="body" sz="quarter" idx="60" hasCustomPrompt="1"/>
          </p:nvPr>
        </p:nvSpPr>
        <p:spPr>
          <a:xfrm>
            <a:off x="7130400" y="3511620"/>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1"/>
          </p:cNvSpPr>
          <p:nvPr>
            <p:ph type="body" sz="quarter" idx="61" hasCustomPrompt="1"/>
          </p:nvPr>
        </p:nvSpPr>
        <p:spPr>
          <a:xfrm>
            <a:off x="7132869" y="4021224"/>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1"/>
          </p:cNvSpPr>
          <p:nvPr>
            <p:ph type="body" sz="quarter" idx="62" hasCustomPrompt="1"/>
          </p:nvPr>
        </p:nvSpPr>
        <p:spPr>
          <a:xfrm>
            <a:off x="7126690" y="4515452"/>
            <a:ext cx="144166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1"/>
        </p:nvCxnSpPr>
        <p:spPr>
          <a:xfrm flipH="1" flipV="1">
            <a:off x="1666623"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
        <p:nvSpPr>
          <p:cNvPr id="76" name="正方形/長方形 75"/>
          <p:cNvSpPr/>
          <p:nvPr userDrawn="1"/>
        </p:nvSpPr>
        <p:spPr>
          <a:xfrm>
            <a:off x="5566096" y="1260386"/>
            <a:ext cx="1514839" cy="698995"/>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7" name="正方形/長方形 76"/>
          <p:cNvSpPr/>
          <p:nvPr userDrawn="1"/>
        </p:nvSpPr>
        <p:spPr>
          <a:xfrm>
            <a:off x="5566096" y="2006441"/>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8" name="正方形/長方形 77"/>
          <p:cNvSpPr/>
          <p:nvPr userDrawn="1"/>
        </p:nvSpPr>
        <p:spPr>
          <a:xfrm>
            <a:off x="5566096" y="2504237"/>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9" name="正方形/長方形 78"/>
          <p:cNvSpPr/>
          <p:nvPr userDrawn="1"/>
        </p:nvSpPr>
        <p:spPr>
          <a:xfrm>
            <a:off x="5566096" y="3002033"/>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0" name="正方形/長方形 79"/>
          <p:cNvSpPr/>
          <p:nvPr userDrawn="1"/>
        </p:nvSpPr>
        <p:spPr>
          <a:xfrm>
            <a:off x="5566096" y="3499829"/>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1" name="正方形/長方形 80"/>
          <p:cNvSpPr/>
          <p:nvPr userDrawn="1"/>
        </p:nvSpPr>
        <p:spPr>
          <a:xfrm>
            <a:off x="5566096" y="3997625"/>
            <a:ext cx="1514839"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2" name="正方形/長方形 81"/>
          <p:cNvSpPr/>
          <p:nvPr userDrawn="1"/>
        </p:nvSpPr>
        <p:spPr>
          <a:xfrm>
            <a:off x="5566096" y="4495422"/>
            <a:ext cx="1514839"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3" name="テキスト プレースホルダー 11"/>
          <p:cNvSpPr>
            <a:spLocks noGrp="1"/>
          </p:cNvSpPr>
          <p:nvPr>
            <p:ph type="body" sz="quarter" idx="64" hasCustomPrompt="1"/>
          </p:nvPr>
        </p:nvSpPr>
        <p:spPr>
          <a:xfrm>
            <a:off x="5571481" y="1352148"/>
            <a:ext cx="1514839" cy="515469"/>
          </a:xfrm>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84" name="テキスト プレースホルダー 11"/>
          <p:cNvSpPr>
            <a:spLocks noGrp="1"/>
          </p:cNvSpPr>
          <p:nvPr>
            <p:ph type="body" sz="quarter" idx="65" hasCustomPrompt="1"/>
          </p:nvPr>
        </p:nvSpPr>
        <p:spPr>
          <a:xfrm>
            <a:off x="5575191" y="2030057"/>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85" name="テキスト プレースホルダー 11"/>
          <p:cNvSpPr>
            <a:spLocks noGrp="1"/>
          </p:cNvSpPr>
          <p:nvPr>
            <p:ph type="body" sz="quarter" idx="66" hasCustomPrompt="1"/>
          </p:nvPr>
        </p:nvSpPr>
        <p:spPr>
          <a:xfrm>
            <a:off x="5573519" y="2516028"/>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86" name="テキスト プレースホルダー 11"/>
          <p:cNvSpPr>
            <a:spLocks noGrp="1"/>
          </p:cNvSpPr>
          <p:nvPr>
            <p:ph type="body" sz="quarter" idx="67" hasCustomPrompt="1"/>
          </p:nvPr>
        </p:nvSpPr>
        <p:spPr>
          <a:xfrm>
            <a:off x="5573519" y="30138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87" name="テキスト プレースホルダー 11"/>
          <p:cNvSpPr>
            <a:spLocks noGrp="1"/>
          </p:cNvSpPr>
          <p:nvPr>
            <p:ph type="body" sz="quarter" idx="68" hasCustomPrompt="1"/>
          </p:nvPr>
        </p:nvSpPr>
        <p:spPr>
          <a:xfrm>
            <a:off x="5575191" y="3511620"/>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88" name="テキスト プレースホルダー 11"/>
          <p:cNvSpPr>
            <a:spLocks noGrp="1"/>
          </p:cNvSpPr>
          <p:nvPr>
            <p:ph type="body" sz="quarter" idx="69" hasCustomPrompt="1"/>
          </p:nvPr>
        </p:nvSpPr>
        <p:spPr>
          <a:xfrm>
            <a:off x="5577660" y="4021224"/>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89" name="テキスト プレースホルダー 11"/>
          <p:cNvSpPr>
            <a:spLocks noGrp="1"/>
          </p:cNvSpPr>
          <p:nvPr>
            <p:ph type="body" sz="quarter" idx="70" hasCustomPrompt="1"/>
          </p:nvPr>
        </p:nvSpPr>
        <p:spPr>
          <a:xfrm>
            <a:off x="5571481" y="4515452"/>
            <a:ext cx="1514839"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9452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fade">
                                      <p:cBhvr>
                                        <p:cTn id="19" dur="500"/>
                                        <p:tgtEl>
                                          <p:spTgt spid="3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fade">
                                      <p:cBhvr>
                                        <p:cTn id="22" dur="500"/>
                                        <p:tgtEl>
                                          <p:spTgt spid="3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animEffect transition="in" filter="fade">
                                      <p:cBhvr>
                                        <p:cTn id="25" dur="500"/>
                                        <p:tgtEl>
                                          <p:spTgt spid="3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xEl>
                                              <p:pRg st="0" end="0"/>
                                            </p:txEl>
                                          </p:spTgt>
                                        </p:tgtEl>
                                        <p:attrNameLst>
                                          <p:attrName>style.visibility</p:attrName>
                                        </p:attrNameLst>
                                      </p:cBhvr>
                                      <p:to>
                                        <p:strVal val="visible"/>
                                      </p:to>
                                    </p:set>
                                    <p:animEffect transition="in" filter="fade">
                                      <p:cBhvr>
                                        <p:cTn id="31" dur="500"/>
                                        <p:tgtEl>
                                          <p:spTgt spid="83">
                                            <p:txEl>
                                              <p:pRg st="0" end="0"/>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fade">
                                      <p:cBhvr>
                                        <p:cTn id="47" dur="500"/>
                                        <p:tgtEl>
                                          <p:spTgt spid="38">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
                                            <p:txEl>
                                              <p:pRg st="0" end="0"/>
                                            </p:txEl>
                                          </p:spTgt>
                                        </p:tgtEl>
                                        <p:attrNameLst>
                                          <p:attrName>style.visibility</p:attrName>
                                        </p:attrNameLst>
                                      </p:cBhvr>
                                      <p:to>
                                        <p:strVal val="visible"/>
                                      </p:to>
                                    </p:set>
                                    <p:animEffect transition="in" filter="fade">
                                      <p:cBhvr>
                                        <p:cTn id="50" dur="500"/>
                                        <p:tgtEl>
                                          <p:spTgt spid="56">
                                            <p:txEl>
                                              <p:pRg st="0" end="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xEl>
                                              <p:pRg st="0" end="0"/>
                                            </p:txEl>
                                          </p:spTgt>
                                        </p:tgtEl>
                                        <p:attrNameLst>
                                          <p:attrName>style.visibility</p:attrName>
                                        </p:attrNameLst>
                                      </p:cBhvr>
                                      <p:to>
                                        <p:strVal val="visible"/>
                                      </p:to>
                                    </p:set>
                                    <p:animEffect transition="in" filter="fade">
                                      <p:cBhvr>
                                        <p:cTn id="53" dur="500"/>
                                        <p:tgtEl>
                                          <p:spTgt spid="62">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8">
                                            <p:txEl>
                                              <p:pRg st="0" end="0"/>
                                            </p:txEl>
                                          </p:spTgt>
                                        </p:tgtEl>
                                        <p:attrNameLst>
                                          <p:attrName>style.visibility</p:attrName>
                                        </p:attrNameLst>
                                      </p:cBhvr>
                                      <p:to>
                                        <p:strVal val="visible"/>
                                      </p:to>
                                    </p:set>
                                    <p:animEffect transition="in" filter="fade">
                                      <p:cBhvr>
                                        <p:cTn id="56" dur="500"/>
                                        <p:tgtEl>
                                          <p:spTgt spid="68">
                                            <p:txEl>
                                              <p:pRg st="0" end="0"/>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xEl>
                                              <p:pRg st="0" end="0"/>
                                            </p:txEl>
                                          </p:spTgt>
                                        </p:tgtEl>
                                        <p:attrNameLst>
                                          <p:attrName>style.visibility</p:attrName>
                                        </p:attrNameLst>
                                      </p:cBhvr>
                                      <p:to>
                                        <p:strVal val="visible"/>
                                      </p:to>
                                    </p:set>
                                    <p:animEffect transition="in" filter="fade">
                                      <p:cBhvr>
                                        <p:cTn id="62" dur="500"/>
                                        <p:tgtEl>
                                          <p:spTgt spid="84">
                                            <p:txEl>
                                              <p:pRg st="0" end="0"/>
                                            </p:txEl>
                                          </p:spTgt>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fade">
                                      <p:cBhvr>
                                        <p:cTn id="78" dur="500"/>
                                        <p:tgtEl>
                                          <p:spTgt spid="39">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7">
                                            <p:txEl>
                                              <p:pRg st="0" end="0"/>
                                            </p:txEl>
                                          </p:spTgt>
                                        </p:tgtEl>
                                        <p:attrNameLst>
                                          <p:attrName>style.visibility</p:attrName>
                                        </p:attrNameLst>
                                      </p:cBhvr>
                                      <p:to>
                                        <p:strVal val="visible"/>
                                      </p:to>
                                    </p:set>
                                    <p:animEffect transition="in" filter="fade">
                                      <p:cBhvr>
                                        <p:cTn id="81" dur="500"/>
                                        <p:tgtEl>
                                          <p:spTgt spid="57">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3">
                                            <p:txEl>
                                              <p:pRg st="0" end="0"/>
                                            </p:txEl>
                                          </p:spTgt>
                                        </p:tgtEl>
                                        <p:attrNameLst>
                                          <p:attrName>style.visibility</p:attrName>
                                        </p:attrNameLst>
                                      </p:cBhvr>
                                      <p:to>
                                        <p:strVal val="visible"/>
                                      </p:to>
                                    </p:set>
                                    <p:animEffect transition="in" filter="fade">
                                      <p:cBhvr>
                                        <p:cTn id="84" dur="500"/>
                                        <p:tgtEl>
                                          <p:spTgt spid="63">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9">
                                            <p:txEl>
                                              <p:pRg st="0" end="0"/>
                                            </p:txEl>
                                          </p:spTgt>
                                        </p:tgtEl>
                                        <p:attrNameLst>
                                          <p:attrName>style.visibility</p:attrName>
                                        </p:attrNameLst>
                                      </p:cBhvr>
                                      <p:to>
                                        <p:strVal val="visible"/>
                                      </p:to>
                                    </p:set>
                                    <p:animEffect transition="in" filter="fade">
                                      <p:cBhvr>
                                        <p:cTn id="87" dur="500"/>
                                        <p:tgtEl>
                                          <p:spTgt spid="69">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8"/>
                                        </p:tgtEl>
                                        <p:attrNameLst>
                                          <p:attrName>style.visibility</p:attrName>
                                        </p:attrNameLst>
                                      </p:cBhvr>
                                      <p:to>
                                        <p:strVal val="visible"/>
                                      </p:to>
                                    </p:set>
                                    <p:animEffect transition="in" filter="fade">
                                      <p:cBhvr>
                                        <p:cTn id="90" dur="500"/>
                                        <p:tgtEl>
                                          <p:spTgt spid="7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5">
                                            <p:txEl>
                                              <p:pRg st="0" end="0"/>
                                            </p:txEl>
                                          </p:spTgt>
                                        </p:tgtEl>
                                        <p:attrNameLst>
                                          <p:attrName>style.visibility</p:attrName>
                                        </p:attrNameLst>
                                      </p:cBhvr>
                                      <p:to>
                                        <p:strVal val="visible"/>
                                      </p:to>
                                    </p:set>
                                    <p:animEffect transition="in" filter="fade">
                                      <p:cBhvr>
                                        <p:cTn id="93" dur="500"/>
                                        <p:tgtEl>
                                          <p:spTgt spid="85">
                                            <p:txEl>
                                              <p:pRg st="0" end="0"/>
                                            </p:txEl>
                                          </p:spTgt>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500"/>
                                        <p:tgtEl>
                                          <p:spTgt spid="2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8">
                                            <p:txEl>
                                              <p:pRg st="0" end="0"/>
                                            </p:txEl>
                                          </p:spTgt>
                                        </p:tgtEl>
                                        <p:attrNameLst>
                                          <p:attrName>style.visibility</p:attrName>
                                        </p:attrNameLst>
                                      </p:cBhvr>
                                      <p:to>
                                        <p:strVal val="visible"/>
                                      </p:to>
                                    </p:set>
                                    <p:animEffect transition="in" filter="fade">
                                      <p:cBhvr>
                                        <p:cTn id="106" dur="500"/>
                                        <p:tgtEl>
                                          <p:spTgt spid="58">
                                            <p:txEl>
                                              <p:pRg st="0" end="0"/>
                                            </p:tx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4">
                                            <p:txEl>
                                              <p:pRg st="0" end="0"/>
                                            </p:txEl>
                                          </p:spTgt>
                                        </p:tgtEl>
                                        <p:attrNameLst>
                                          <p:attrName>style.visibility</p:attrName>
                                        </p:attrNameLst>
                                      </p:cBhvr>
                                      <p:to>
                                        <p:strVal val="visible"/>
                                      </p:to>
                                    </p:set>
                                    <p:animEffect transition="in" filter="fade">
                                      <p:cBhvr>
                                        <p:cTn id="109" dur="500"/>
                                        <p:tgtEl>
                                          <p:spTgt spid="64">
                                            <p:txEl>
                                              <p:pRg st="0" end="0"/>
                                            </p:txEl>
                                          </p:spTgt>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70">
                                            <p:txEl>
                                              <p:pRg st="0" end="0"/>
                                            </p:txEl>
                                          </p:spTgt>
                                        </p:tgtEl>
                                        <p:attrNameLst>
                                          <p:attrName>style.visibility</p:attrName>
                                        </p:attrNameLst>
                                      </p:cBhvr>
                                      <p:to>
                                        <p:strVal val="visible"/>
                                      </p:to>
                                    </p:set>
                                    <p:animEffect transition="in" filter="fade">
                                      <p:cBhvr>
                                        <p:cTn id="112" dur="500"/>
                                        <p:tgtEl>
                                          <p:spTgt spid="70">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fade">
                                      <p:cBhvr>
                                        <p:cTn id="115" dur="500"/>
                                        <p:tgtEl>
                                          <p:spTgt spid="7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86">
                                            <p:txEl>
                                              <p:pRg st="0" end="0"/>
                                            </p:txEl>
                                          </p:spTgt>
                                        </p:tgtEl>
                                        <p:attrNameLst>
                                          <p:attrName>style.visibility</p:attrName>
                                        </p:attrNameLst>
                                      </p:cBhvr>
                                      <p:to>
                                        <p:strVal val="visible"/>
                                      </p:to>
                                    </p:set>
                                    <p:animEffect transition="in" filter="fade">
                                      <p:cBhvr>
                                        <p:cTn id="118" dur="500"/>
                                        <p:tgtEl>
                                          <p:spTgt spid="86">
                                            <p:txEl>
                                              <p:pRg st="0" end="0"/>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par>
                          <p:cTn id="122" fill="hold">
                            <p:stCondLst>
                              <p:cond delay="2000"/>
                            </p:stCondLst>
                            <p:childTnLst>
                              <p:par>
                                <p:cTn id="123" presetID="10" presetClass="entr" presetSubtype="0" fill="hold" grpId="0" nodeType="after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500"/>
                                        <p:tgtEl>
                                          <p:spTgt spid="1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0"/>
                                        </p:tgtEl>
                                        <p:attrNameLst>
                                          <p:attrName>style.visibility</p:attrName>
                                        </p:attrNameLst>
                                      </p:cBhvr>
                                      <p:to>
                                        <p:strVal val="visible"/>
                                      </p:to>
                                    </p:set>
                                    <p:animEffect transition="in" filter="fade">
                                      <p:cBhvr>
                                        <p:cTn id="128" dur="500"/>
                                        <p:tgtEl>
                                          <p:spTgt spid="2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500"/>
                                        <p:tgtEl>
                                          <p:spTgt spid="2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1">
                                            <p:txEl>
                                              <p:pRg st="0" end="0"/>
                                            </p:txEl>
                                          </p:spTgt>
                                        </p:tgtEl>
                                        <p:attrNameLst>
                                          <p:attrName>style.visibility</p:attrName>
                                        </p:attrNameLst>
                                      </p:cBhvr>
                                      <p:to>
                                        <p:strVal val="visible"/>
                                      </p:to>
                                    </p:set>
                                    <p:animEffect transition="in" filter="fade">
                                      <p:cBhvr>
                                        <p:cTn id="137" dur="500"/>
                                        <p:tgtEl>
                                          <p:spTgt spid="41">
                                            <p:txEl>
                                              <p:pRg st="0" end="0"/>
                                            </p:txEl>
                                          </p:spTgt>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9">
                                            <p:txEl>
                                              <p:pRg st="0" end="0"/>
                                            </p:txEl>
                                          </p:spTgt>
                                        </p:tgtEl>
                                        <p:attrNameLst>
                                          <p:attrName>style.visibility</p:attrName>
                                        </p:attrNameLst>
                                      </p:cBhvr>
                                      <p:to>
                                        <p:strVal val="visible"/>
                                      </p:to>
                                    </p:set>
                                    <p:animEffect transition="in" filter="fade">
                                      <p:cBhvr>
                                        <p:cTn id="140" dur="500"/>
                                        <p:tgtEl>
                                          <p:spTgt spid="59">
                                            <p:txEl>
                                              <p:pRg st="0" end="0"/>
                                            </p:txEl>
                                          </p:spTgt>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5">
                                            <p:txEl>
                                              <p:pRg st="0" end="0"/>
                                            </p:txEl>
                                          </p:spTgt>
                                        </p:tgtEl>
                                        <p:attrNameLst>
                                          <p:attrName>style.visibility</p:attrName>
                                        </p:attrNameLst>
                                      </p:cBhvr>
                                      <p:to>
                                        <p:strVal val="visible"/>
                                      </p:to>
                                    </p:set>
                                    <p:animEffect transition="in" filter="fade">
                                      <p:cBhvr>
                                        <p:cTn id="143" dur="500"/>
                                        <p:tgtEl>
                                          <p:spTgt spid="65">
                                            <p:txEl>
                                              <p:pRg st="0" end="0"/>
                                            </p:txEl>
                                          </p:spTgt>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1">
                                            <p:txEl>
                                              <p:pRg st="0" end="0"/>
                                            </p:txEl>
                                          </p:spTgt>
                                        </p:tgtEl>
                                        <p:attrNameLst>
                                          <p:attrName>style.visibility</p:attrName>
                                        </p:attrNameLst>
                                      </p:cBhvr>
                                      <p:to>
                                        <p:strVal val="visible"/>
                                      </p:to>
                                    </p:set>
                                    <p:animEffect transition="in" filter="fade">
                                      <p:cBhvr>
                                        <p:cTn id="146" dur="500"/>
                                        <p:tgtEl>
                                          <p:spTgt spid="71">
                                            <p:txEl>
                                              <p:pRg st="0" end="0"/>
                                            </p:txEl>
                                          </p:spTgt>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0"/>
                                        </p:tgtEl>
                                        <p:attrNameLst>
                                          <p:attrName>style.visibility</p:attrName>
                                        </p:attrNameLst>
                                      </p:cBhvr>
                                      <p:to>
                                        <p:strVal val="visible"/>
                                      </p:to>
                                    </p:set>
                                    <p:animEffect transition="in" filter="fade">
                                      <p:cBhvr>
                                        <p:cTn id="149" dur="500"/>
                                        <p:tgtEl>
                                          <p:spTgt spid="80"/>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87">
                                            <p:txEl>
                                              <p:pRg st="0" end="0"/>
                                            </p:txEl>
                                          </p:spTgt>
                                        </p:tgtEl>
                                        <p:attrNameLst>
                                          <p:attrName>style.visibility</p:attrName>
                                        </p:attrNameLst>
                                      </p:cBhvr>
                                      <p:to>
                                        <p:strVal val="visible"/>
                                      </p:to>
                                    </p:set>
                                    <p:animEffect transition="in" filter="fade">
                                      <p:cBhvr>
                                        <p:cTn id="152" dur="500"/>
                                        <p:tgtEl>
                                          <p:spTgt spid="87">
                                            <p:txEl>
                                              <p:pRg st="0" end="0"/>
                                            </p:txEl>
                                          </p:spTgt>
                                        </p:tgtEl>
                                      </p:cBhvr>
                                    </p:animEffect>
                                  </p:childTnLst>
                                </p:cTn>
                              </p:par>
                            </p:childTnLst>
                          </p:cTn>
                        </p:par>
                        <p:par>
                          <p:cTn id="153" fill="hold">
                            <p:stCondLst>
                              <p:cond delay="2500"/>
                            </p:stCondLst>
                            <p:childTnLst>
                              <p:par>
                                <p:cTn id="154" presetID="10" presetClass="entr" presetSubtype="0" fill="hold" grpId="0" nodeType="after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fade">
                                      <p:cBhvr>
                                        <p:cTn id="156" dur="500"/>
                                        <p:tgtEl>
                                          <p:spTgt spid="1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1"/>
                                        </p:tgtEl>
                                        <p:attrNameLst>
                                          <p:attrName>style.visibility</p:attrName>
                                        </p:attrNameLst>
                                      </p:cBhvr>
                                      <p:to>
                                        <p:strVal val="visible"/>
                                      </p:to>
                                    </p:set>
                                    <p:animEffect transition="in" filter="fade">
                                      <p:cBhvr>
                                        <p:cTn id="159" dur="500"/>
                                        <p:tgtEl>
                                          <p:spTgt spid="2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7"/>
                                        </p:tgtEl>
                                        <p:attrNameLst>
                                          <p:attrName>style.visibility</p:attrName>
                                        </p:attrNameLst>
                                      </p:cBhvr>
                                      <p:to>
                                        <p:strVal val="visible"/>
                                      </p:to>
                                    </p:set>
                                    <p:animEffect transition="in" filter="fade">
                                      <p:cBhvr>
                                        <p:cTn id="162" dur="500"/>
                                        <p:tgtEl>
                                          <p:spTgt spid="2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fade">
                                      <p:cBhvr>
                                        <p:cTn id="165" dur="500"/>
                                        <p:tgtEl>
                                          <p:spTgt spid="33"/>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42">
                                            <p:txEl>
                                              <p:pRg st="0" end="0"/>
                                            </p:txEl>
                                          </p:spTgt>
                                        </p:tgtEl>
                                        <p:attrNameLst>
                                          <p:attrName>style.visibility</p:attrName>
                                        </p:attrNameLst>
                                      </p:cBhvr>
                                      <p:to>
                                        <p:strVal val="visible"/>
                                      </p:to>
                                    </p:set>
                                    <p:animEffect transition="in" filter="fade">
                                      <p:cBhvr>
                                        <p:cTn id="168" dur="500"/>
                                        <p:tgtEl>
                                          <p:spTgt spid="42">
                                            <p:txEl>
                                              <p:pRg st="0" end="0"/>
                                            </p:txEl>
                                          </p:spTgt>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60">
                                            <p:txEl>
                                              <p:pRg st="0" end="0"/>
                                            </p:txEl>
                                          </p:spTgt>
                                        </p:tgtEl>
                                        <p:attrNameLst>
                                          <p:attrName>style.visibility</p:attrName>
                                        </p:attrNameLst>
                                      </p:cBhvr>
                                      <p:to>
                                        <p:strVal val="visible"/>
                                      </p:to>
                                    </p:set>
                                    <p:animEffect transition="in" filter="fade">
                                      <p:cBhvr>
                                        <p:cTn id="171" dur="500"/>
                                        <p:tgtEl>
                                          <p:spTgt spid="60">
                                            <p:txEl>
                                              <p:pRg st="0" end="0"/>
                                            </p:txEl>
                                          </p:spTgt>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66">
                                            <p:txEl>
                                              <p:pRg st="0" end="0"/>
                                            </p:txEl>
                                          </p:spTgt>
                                        </p:tgtEl>
                                        <p:attrNameLst>
                                          <p:attrName>style.visibility</p:attrName>
                                        </p:attrNameLst>
                                      </p:cBhvr>
                                      <p:to>
                                        <p:strVal val="visible"/>
                                      </p:to>
                                    </p:set>
                                    <p:animEffect transition="in" filter="fade">
                                      <p:cBhvr>
                                        <p:cTn id="174" dur="500"/>
                                        <p:tgtEl>
                                          <p:spTgt spid="66">
                                            <p:txEl>
                                              <p:pRg st="0" end="0"/>
                                            </p:txEl>
                                          </p:spTgt>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2">
                                            <p:txEl>
                                              <p:pRg st="0" end="0"/>
                                            </p:txEl>
                                          </p:spTgt>
                                        </p:tgtEl>
                                        <p:attrNameLst>
                                          <p:attrName>style.visibility</p:attrName>
                                        </p:attrNameLst>
                                      </p:cBhvr>
                                      <p:to>
                                        <p:strVal val="visible"/>
                                      </p:to>
                                    </p:set>
                                    <p:animEffect transition="in" filter="fade">
                                      <p:cBhvr>
                                        <p:cTn id="177" dur="500"/>
                                        <p:tgtEl>
                                          <p:spTgt spid="72">
                                            <p:txEl>
                                              <p:pRg st="0" end="0"/>
                                            </p:txEl>
                                          </p:spTgt>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81"/>
                                        </p:tgtEl>
                                        <p:attrNameLst>
                                          <p:attrName>style.visibility</p:attrName>
                                        </p:attrNameLst>
                                      </p:cBhvr>
                                      <p:to>
                                        <p:strVal val="visible"/>
                                      </p:to>
                                    </p:set>
                                    <p:animEffect transition="in" filter="fade">
                                      <p:cBhvr>
                                        <p:cTn id="180" dur="500"/>
                                        <p:tgtEl>
                                          <p:spTgt spid="8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88">
                                            <p:txEl>
                                              <p:pRg st="0" end="0"/>
                                            </p:txEl>
                                          </p:spTgt>
                                        </p:tgtEl>
                                        <p:attrNameLst>
                                          <p:attrName>style.visibility</p:attrName>
                                        </p:attrNameLst>
                                      </p:cBhvr>
                                      <p:to>
                                        <p:strVal val="visible"/>
                                      </p:to>
                                    </p:set>
                                    <p:animEffect transition="in" filter="fade">
                                      <p:cBhvr>
                                        <p:cTn id="183" dur="500"/>
                                        <p:tgtEl>
                                          <p:spTgt spid="88">
                                            <p:txEl>
                                              <p:pRg st="0" end="0"/>
                                            </p:txEl>
                                          </p:spTgt>
                                        </p:tgtEl>
                                      </p:cBhvr>
                                    </p:animEffect>
                                  </p:childTnLst>
                                </p:cTn>
                              </p:par>
                            </p:childTnLst>
                          </p:cTn>
                        </p:par>
                        <p:par>
                          <p:cTn id="184" fill="hold">
                            <p:stCondLst>
                              <p:cond delay="3000"/>
                            </p:stCondLst>
                            <p:childTnLst>
                              <p:par>
                                <p:cTn id="185" presetID="10" presetClass="entr" presetSubtype="0" fill="hold" grpId="0" nodeType="afterEffect">
                                  <p:stCondLst>
                                    <p:cond delay="0"/>
                                  </p:stCondLst>
                                  <p:childTnLst>
                                    <p:set>
                                      <p:cBhvr>
                                        <p:cTn id="186" dur="1" fill="hold">
                                          <p:stCondLst>
                                            <p:cond delay="0"/>
                                          </p:stCondLst>
                                        </p:cTn>
                                        <p:tgtEl>
                                          <p:spTgt spid="14"/>
                                        </p:tgtEl>
                                        <p:attrNameLst>
                                          <p:attrName>style.visibility</p:attrName>
                                        </p:attrNameLst>
                                      </p:cBhvr>
                                      <p:to>
                                        <p:strVal val="visible"/>
                                      </p:to>
                                    </p:set>
                                    <p:animEffect transition="in" filter="fade">
                                      <p:cBhvr>
                                        <p:cTn id="187" dur="500"/>
                                        <p:tgtEl>
                                          <p:spTgt spid="14"/>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
                                        </p:tgtEl>
                                        <p:attrNameLst>
                                          <p:attrName>style.visibility</p:attrName>
                                        </p:attrNameLst>
                                      </p:cBhvr>
                                      <p:to>
                                        <p:strVal val="visible"/>
                                      </p:to>
                                    </p:set>
                                    <p:animEffect transition="in" filter="fade">
                                      <p:cBhvr>
                                        <p:cTn id="190" dur="500"/>
                                        <p:tgtEl>
                                          <p:spTgt spid="2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
                                        </p:tgtEl>
                                        <p:attrNameLst>
                                          <p:attrName>style.visibility</p:attrName>
                                        </p:attrNameLst>
                                      </p:cBhvr>
                                      <p:to>
                                        <p:strVal val="visible"/>
                                      </p:to>
                                    </p:set>
                                    <p:animEffect transition="in" filter="fade">
                                      <p:cBhvr>
                                        <p:cTn id="193" dur="500"/>
                                        <p:tgtEl>
                                          <p:spTgt spid="2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34"/>
                                        </p:tgtEl>
                                        <p:attrNameLst>
                                          <p:attrName>style.visibility</p:attrName>
                                        </p:attrNameLst>
                                      </p:cBhvr>
                                      <p:to>
                                        <p:strVal val="visible"/>
                                      </p:to>
                                    </p:set>
                                    <p:animEffect transition="in" filter="fade">
                                      <p:cBhvr>
                                        <p:cTn id="196" dur="500"/>
                                        <p:tgtEl>
                                          <p:spTgt spid="3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43">
                                            <p:txEl>
                                              <p:pRg st="0" end="0"/>
                                            </p:txEl>
                                          </p:spTgt>
                                        </p:tgtEl>
                                        <p:attrNameLst>
                                          <p:attrName>style.visibility</p:attrName>
                                        </p:attrNameLst>
                                      </p:cBhvr>
                                      <p:to>
                                        <p:strVal val="visible"/>
                                      </p:to>
                                    </p:set>
                                    <p:animEffect transition="in" filter="fade">
                                      <p:cBhvr>
                                        <p:cTn id="199" dur="500"/>
                                        <p:tgtEl>
                                          <p:spTgt spid="43">
                                            <p:txEl>
                                              <p:pRg st="0" end="0"/>
                                            </p:txEl>
                                          </p:spTgt>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61">
                                            <p:txEl>
                                              <p:pRg st="0" end="0"/>
                                            </p:txEl>
                                          </p:spTgt>
                                        </p:tgtEl>
                                        <p:attrNameLst>
                                          <p:attrName>style.visibility</p:attrName>
                                        </p:attrNameLst>
                                      </p:cBhvr>
                                      <p:to>
                                        <p:strVal val="visible"/>
                                      </p:to>
                                    </p:set>
                                    <p:animEffect transition="in" filter="fade">
                                      <p:cBhvr>
                                        <p:cTn id="202" dur="500"/>
                                        <p:tgtEl>
                                          <p:spTgt spid="61">
                                            <p:txEl>
                                              <p:pRg st="0" end="0"/>
                                            </p:txEl>
                                          </p:spTgt>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67">
                                            <p:txEl>
                                              <p:pRg st="0" end="0"/>
                                            </p:txEl>
                                          </p:spTgt>
                                        </p:tgtEl>
                                        <p:attrNameLst>
                                          <p:attrName>style.visibility</p:attrName>
                                        </p:attrNameLst>
                                      </p:cBhvr>
                                      <p:to>
                                        <p:strVal val="visible"/>
                                      </p:to>
                                    </p:set>
                                    <p:animEffect transition="in" filter="fade">
                                      <p:cBhvr>
                                        <p:cTn id="205" dur="500"/>
                                        <p:tgtEl>
                                          <p:spTgt spid="67">
                                            <p:txEl>
                                              <p:pRg st="0" end="0"/>
                                            </p:txEl>
                                          </p:spTgt>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73">
                                            <p:txEl>
                                              <p:pRg st="0" end="0"/>
                                            </p:txEl>
                                          </p:spTgt>
                                        </p:tgtEl>
                                        <p:attrNameLst>
                                          <p:attrName>style.visibility</p:attrName>
                                        </p:attrNameLst>
                                      </p:cBhvr>
                                      <p:to>
                                        <p:strVal val="visible"/>
                                      </p:to>
                                    </p:set>
                                    <p:animEffect transition="in" filter="fade">
                                      <p:cBhvr>
                                        <p:cTn id="208" dur="500"/>
                                        <p:tgtEl>
                                          <p:spTgt spid="73">
                                            <p:txEl>
                                              <p:pRg st="0" end="0"/>
                                            </p:txEl>
                                          </p:spTgt>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fade">
                                      <p:cBhvr>
                                        <p:cTn id="211" dur="500"/>
                                        <p:tgtEl>
                                          <p:spTgt spid="82"/>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89">
                                            <p:txEl>
                                              <p:pRg st="0" end="0"/>
                                            </p:txEl>
                                          </p:spTgt>
                                        </p:tgtEl>
                                        <p:attrNameLst>
                                          <p:attrName>style.visibility</p:attrName>
                                        </p:attrNameLst>
                                      </p:cBhvr>
                                      <p:to>
                                        <p:strVal val="visible"/>
                                      </p:to>
                                    </p:set>
                                    <p:animEffect transition="in" filter="fade">
                                      <p:cBhvr>
                                        <p:cTn id="214" dur="500"/>
                                        <p:tgtEl>
                                          <p:spTgt spid="89">
                                            <p:txEl>
                                              <p:pRg st="0" end="0"/>
                                            </p:txEl>
                                          </p:spTgt>
                                        </p:tgtEl>
                                      </p:cBhvr>
                                    </p:animEffect>
                                  </p:childTnLst>
                                </p:cTn>
                              </p:par>
                            </p:childTnLst>
                          </p:cTn>
                        </p:par>
                        <p:par>
                          <p:cTn id="215" fill="hold">
                            <p:stCondLst>
                              <p:cond delay="3500"/>
                            </p:stCondLst>
                            <p:childTnLst>
                              <p:par>
                                <p:cTn id="216" presetID="16" presetClass="entr" presetSubtype="37" fill="hold" nodeType="afterEffect">
                                  <p:stCondLst>
                                    <p:cond delay="250"/>
                                  </p:stCondLst>
                                  <p:childTnLst>
                                    <p:set>
                                      <p:cBhvr>
                                        <p:cTn id="217" dur="1" fill="hold">
                                          <p:stCondLst>
                                            <p:cond delay="0"/>
                                          </p:stCondLst>
                                        </p:cTn>
                                        <p:tgtEl>
                                          <p:spTgt spid="74"/>
                                        </p:tgtEl>
                                        <p:attrNameLst>
                                          <p:attrName>style.visibility</p:attrName>
                                        </p:attrNameLst>
                                      </p:cBhvr>
                                      <p:to>
                                        <p:strVal val="visible"/>
                                      </p:to>
                                    </p:set>
                                    <p:animEffect transition="in" filter="barn(outVertical)">
                                      <p:cBhvr>
                                        <p:cTn id="218" dur="500"/>
                                        <p:tgtEl>
                                          <p:spTgt spid="74"/>
                                        </p:tgtEl>
                                      </p:cBhvr>
                                    </p:animEffect>
                                  </p:childTnLst>
                                </p:cTn>
                              </p:par>
                              <p:par>
                                <p:cTn id="219" presetID="2" presetClass="entr" presetSubtype="4" decel="100000" fill="hold" grpId="0" nodeType="withEffect">
                                  <p:stCondLst>
                                    <p:cond delay="250"/>
                                  </p:stCondLst>
                                  <p:childTnLst>
                                    <p:set>
                                      <p:cBhvr>
                                        <p:cTn id="220" dur="1" fill="hold">
                                          <p:stCondLst>
                                            <p:cond delay="0"/>
                                          </p:stCondLst>
                                        </p:cTn>
                                        <p:tgtEl>
                                          <p:spTgt spid="75"/>
                                        </p:tgtEl>
                                        <p:attrNameLst>
                                          <p:attrName>style.visibility</p:attrName>
                                        </p:attrNameLst>
                                      </p:cBhvr>
                                      <p:to>
                                        <p:strVal val="visible"/>
                                      </p:to>
                                    </p:set>
                                    <p:anim calcmode="lin" valueType="num">
                                      <p:cBhvr additive="base">
                                        <p:cTn id="221" dur="500" fill="hold"/>
                                        <p:tgtEl>
                                          <p:spTgt spid="75"/>
                                        </p:tgtEl>
                                        <p:attrNameLst>
                                          <p:attrName>ppt_x</p:attrName>
                                        </p:attrNameLst>
                                      </p:cBhvr>
                                      <p:tavLst>
                                        <p:tav tm="0">
                                          <p:val>
                                            <p:strVal val="#ppt_x"/>
                                          </p:val>
                                        </p:tav>
                                        <p:tav tm="100000">
                                          <p:val>
                                            <p:strVal val="#ppt_x"/>
                                          </p:val>
                                        </p:tav>
                                      </p:tavLst>
                                    </p:anim>
                                    <p:anim calcmode="lin" valueType="num">
                                      <p:cBhvr additive="base">
                                        <p:cTn id="22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6" grpId="0" build="p">
        <p:tmplLst>
          <p:tmpl lvl="1">
            <p:tnLst>
              <p:par>
                <p:cTn presetID="10" presetClass="entr" presetSubtype="0" fill="hold" nodeType="with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P spid="57" grpId="0" build="p">
        <p:tmplLst>
          <p:tmpl lvl="1">
            <p:tnLst>
              <p:par>
                <p:cTn presetID="10" presetClass="entr" presetSubtype="0" fill="hold" nodeType="with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build="p">
        <p:tmplLst>
          <p:tmpl lvl="1">
            <p:tnLst>
              <p:par>
                <p:cTn presetID="10" presetClass="entr" presetSubtype="0" fill="hold" nodeType="withEffect">
                  <p:stCondLst>
                    <p:cond delay="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bldP spid="76" grpId="0" animBg="1"/>
      <p:bldP spid="77" grpId="0" animBg="1"/>
      <p:bldP spid="78" grpId="0" animBg="1"/>
      <p:bldP spid="79" grpId="0" animBg="1"/>
      <p:bldP spid="80" grpId="0" animBg="1"/>
      <p:bldP spid="81" grpId="0" animBg="1"/>
      <p:bldP spid="82" grpId="0" animBg="1"/>
      <p:bldP spid="83" grpId="0" build="p">
        <p:tmplLst>
          <p:tmpl lvl="1">
            <p:tnLst>
              <p:par>
                <p:cTn presetID="10" presetClass="entr" presetSubtype="0" fill="hold" nodeType="with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tnLst>
          </p:tmpl>
        </p:tmplLst>
      </p:bldP>
      <p:bldP spid="86" grpId="0" build="p">
        <p:tmplLst>
          <p:tmpl lvl="1">
            <p:tnLst>
              <p:par>
                <p:cTn presetID="10" presetClass="entr" presetSubtype="0" fill="hold" nodeType="with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fade">
                      <p:cBhvr>
                        <p:cTn dur="500"/>
                        <p:tgtEl>
                          <p:spTgt spid="86"/>
                        </p:tgtEl>
                      </p:cBhvr>
                    </p:animEffect>
                  </p:childTnLst>
                </p:cTn>
              </p:par>
            </p:tnLst>
          </p:tmpl>
        </p:tmplLst>
      </p:bldP>
      <p:bldP spid="87" grpId="0" build="p">
        <p:tmplLst>
          <p:tmpl lvl="1">
            <p:tnLst>
              <p:par>
                <p:cTn presetID="10" presetClass="entr" presetSubtype="0" fill="hold" nodeType="withEffect">
                  <p:stCondLst>
                    <p:cond delay="0"/>
                  </p:stCondLst>
                  <p:childTnLst>
                    <p:set>
                      <p:cBhvr>
                        <p:cTn dur="1" fill="hold">
                          <p:stCondLst>
                            <p:cond delay="0"/>
                          </p:stCondLst>
                        </p:cTn>
                        <p:tgtEl>
                          <p:spTgt spid="87"/>
                        </p:tgtEl>
                        <p:attrNameLst>
                          <p:attrName>style.visibility</p:attrName>
                        </p:attrNameLst>
                      </p:cBhvr>
                      <p:to>
                        <p:strVal val="visible"/>
                      </p:to>
                    </p:set>
                    <p:animEffect transition="in" filter="fade">
                      <p:cBhvr>
                        <p:cTn dur="500"/>
                        <p:tgtEl>
                          <p:spTgt spid="87"/>
                        </p:tgtEl>
                      </p:cBhvr>
                    </p:animEffect>
                  </p:childTnLst>
                </p:cTn>
              </p:par>
            </p:tnLst>
          </p:tmpl>
        </p:tmplLst>
      </p:bldP>
      <p:bldP spid="88" grpId="0" build="p">
        <p:tmplLst>
          <p:tmpl lvl="1">
            <p:tnLst>
              <p:par>
                <p:cTn presetID="10" presetClass="entr" presetSubtype="0"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fade">
                      <p:cBhvr>
                        <p:cTn dur="500"/>
                        <p:tgtEl>
                          <p:spTgt spid="88"/>
                        </p:tgtEl>
                      </p:cBhvr>
                    </p:animEffect>
                  </p:childTnLst>
                </p:cTn>
              </p:par>
            </p:tnLst>
          </p:tmpl>
        </p:tmplLst>
      </p:bldP>
      <p:bldP spid="89" grpId="0" build="p">
        <p:tmplLst>
          <p:tmpl lvl="1">
            <p:tnLst>
              <p:par>
                <p:cTn presetID="10" presetClass="entr" presetSubtype="0"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ble 3">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1 つの角を丸めた四角形 4"/>
          <p:cNvSpPr/>
          <p:nvPr userDrawn="1"/>
        </p:nvSpPr>
        <p:spPr>
          <a:xfrm flipH="1">
            <a:off x="517354" y="1260385"/>
            <a:ext cx="1890374" cy="1680000"/>
          </a:xfrm>
          <a:prstGeom prst="round1Rect">
            <a:avLst>
              <a:gd name="adj" fmla="val 6860"/>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正方形/長方形 10"/>
          <p:cNvSpPr/>
          <p:nvPr userDrawn="1"/>
        </p:nvSpPr>
        <p:spPr>
          <a:xfrm>
            <a:off x="519025" y="3002033"/>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正方形/長方形 11"/>
          <p:cNvSpPr/>
          <p:nvPr userDrawn="1"/>
        </p:nvSpPr>
        <p:spPr>
          <a:xfrm>
            <a:off x="519025" y="3499829"/>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正方形/長方形 12"/>
          <p:cNvSpPr/>
          <p:nvPr userDrawn="1"/>
        </p:nvSpPr>
        <p:spPr>
          <a:xfrm>
            <a:off x="519025" y="3997625"/>
            <a:ext cx="1888703" cy="440193"/>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1 つの角を丸めた四角形 13"/>
          <p:cNvSpPr/>
          <p:nvPr userDrawn="1"/>
        </p:nvSpPr>
        <p:spPr>
          <a:xfrm flipH="1" flipV="1">
            <a:off x="519025" y="4495422"/>
            <a:ext cx="1888703" cy="440193"/>
          </a:xfrm>
          <a:prstGeom prst="round1Rect">
            <a:avLst>
              <a:gd name="adj" fmla="val 29767"/>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正方形/長方形 18"/>
          <p:cNvSpPr/>
          <p:nvPr userDrawn="1"/>
        </p:nvSpPr>
        <p:spPr>
          <a:xfrm>
            <a:off x="2439647"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20" name="正方形/長方形 19"/>
          <p:cNvSpPr/>
          <p:nvPr userDrawn="1"/>
        </p:nvSpPr>
        <p:spPr>
          <a:xfrm>
            <a:off x="2439647"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正方形/長方形 20"/>
          <p:cNvSpPr/>
          <p:nvPr userDrawn="1"/>
        </p:nvSpPr>
        <p:spPr>
          <a:xfrm>
            <a:off x="2439647"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正方形/長方形 21"/>
          <p:cNvSpPr/>
          <p:nvPr userDrawn="1"/>
        </p:nvSpPr>
        <p:spPr>
          <a:xfrm>
            <a:off x="2439647" y="4495422"/>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正方形/長方形 24"/>
          <p:cNvSpPr/>
          <p:nvPr userDrawn="1"/>
        </p:nvSpPr>
        <p:spPr>
          <a:xfrm>
            <a:off x="4495251"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正方形/長方形 25"/>
          <p:cNvSpPr/>
          <p:nvPr userDrawn="1"/>
        </p:nvSpPr>
        <p:spPr>
          <a:xfrm>
            <a:off x="4495251"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正方形/長方形 26"/>
          <p:cNvSpPr/>
          <p:nvPr userDrawn="1"/>
        </p:nvSpPr>
        <p:spPr>
          <a:xfrm>
            <a:off x="4495251"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4495251" y="4495422"/>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正方形/長方形 30"/>
          <p:cNvSpPr/>
          <p:nvPr userDrawn="1"/>
        </p:nvSpPr>
        <p:spPr>
          <a:xfrm>
            <a:off x="6550855" y="3002033"/>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正方形/長方形 31"/>
          <p:cNvSpPr/>
          <p:nvPr userDrawn="1"/>
        </p:nvSpPr>
        <p:spPr>
          <a:xfrm>
            <a:off x="6550855" y="3499829"/>
            <a:ext cx="2021215" cy="440193"/>
          </a:xfrm>
          <a:prstGeom prst="rect">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正方形/長方形 32"/>
          <p:cNvSpPr/>
          <p:nvPr userDrawn="1"/>
        </p:nvSpPr>
        <p:spPr>
          <a:xfrm>
            <a:off x="6550855" y="3997625"/>
            <a:ext cx="2021215" cy="440193"/>
          </a:xfrm>
          <a:prstGeom prst="rect">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1 つの角を丸めた四角形 33"/>
          <p:cNvSpPr/>
          <p:nvPr userDrawn="1"/>
        </p:nvSpPr>
        <p:spPr>
          <a:xfrm flipV="1">
            <a:off x="6550855" y="4495422"/>
            <a:ext cx="2021215" cy="440193"/>
          </a:xfrm>
          <a:prstGeom prst="round1Rect">
            <a:avLst>
              <a:gd name="adj" fmla="val 27896"/>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0" name="テキスト プレースホルダー 11"/>
          <p:cNvSpPr>
            <a:spLocks noGrp="1"/>
          </p:cNvSpPr>
          <p:nvPr>
            <p:ph type="body" sz="quarter" idx="41" hasCustomPrompt="1"/>
          </p:nvPr>
        </p:nvSpPr>
        <p:spPr>
          <a:xfrm>
            <a:off x="519025" y="3002034"/>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1" name="テキスト プレースホルダー 11"/>
          <p:cNvSpPr>
            <a:spLocks noGrp="1"/>
          </p:cNvSpPr>
          <p:nvPr>
            <p:ph type="body" sz="quarter" idx="42" hasCustomPrompt="1"/>
          </p:nvPr>
        </p:nvSpPr>
        <p:spPr>
          <a:xfrm>
            <a:off x="519025" y="3499830"/>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2" name="テキスト プレースホルダー 11"/>
          <p:cNvSpPr>
            <a:spLocks noGrp="1"/>
          </p:cNvSpPr>
          <p:nvPr>
            <p:ph type="body" sz="quarter" idx="43" hasCustomPrompt="1"/>
          </p:nvPr>
        </p:nvSpPr>
        <p:spPr>
          <a:xfrm>
            <a:off x="519025" y="4009433"/>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43" name="テキスト プレースホルダー 11"/>
          <p:cNvSpPr>
            <a:spLocks noGrp="1"/>
          </p:cNvSpPr>
          <p:nvPr>
            <p:ph type="body" sz="quarter" idx="44" hasCustomPrompt="1"/>
          </p:nvPr>
        </p:nvSpPr>
        <p:spPr>
          <a:xfrm>
            <a:off x="519025" y="4503661"/>
            <a:ext cx="1888703" cy="416578"/>
          </a:xfrm>
        </p:spPr>
        <p:txBody>
          <a:bodyPr anchor="ctr">
            <a:noAutofit/>
          </a:bodyPr>
          <a:lstStyle>
            <a:lvl1pPr algn="r">
              <a:lnSpc>
                <a:spcPct val="120000"/>
              </a:lnSpc>
              <a:defRPr sz="1200" spc="150">
                <a:solidFill>
                  <a:schemeClr val="bg1"/>
                </a:solidFill>
                <a:latin typeface="+mj-lt"/>
              </a:defRPr>
            </a:lvl1pPr>
          </a:lstStyle>
          <a:p>
            <a:pPr lvl="0"/>
            <a:r>
              <a:rPr lang="en-US" altLang="ja-JP" dirty="0"/>
              <a:t>TEXT HERE</a:t>
            </a:r>
            <a:endParaRPr lang="en-US" dirty="0"/>
          </a:p>
        </p:txBody>
      </p:sp>
      <p:sp>
        <p:nvSpPr>
          <p:cNvPr id="58" name="テキスト プレースホルダー 11"/>
          <p:cNvSpPr>
            <a:spLocks noGrp="1"/>
          </p:cNvSpPr>
          <p:nvPr>
            <p:ph type="body" sz="quarter" idx="47" hasCustomPrompt="1"/>
          </p:nvPr>
        </p:nvSpPr>
        <p:spPr>
          <a:xfrm>
            <a:off x="2437976"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59" name="テキスト プレースホルダー 11"/>
          <p:cNvSpPr>
            <a:spLocks noGrp="1"/>
          </p:cNvSpPr>
          <p:nvPr>
            <p:ph type="body" sz="quarter" idx="48" hasCustomPrompt="1"/>
          </p:nvPr>
        </p:nvSpPr>
        <p:spPr>
          <a:xfrm>
            <a:off x="2439647"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0" name="テキスト プレースホルダー 11"/>
          <p:cNvSpPr>
            <a:spLocks noGrp="1"/>
          </p:cNvSpPr>
          <p:nvPr>
            <p:ph type="body" sz="quarter" idx="49" hasCustomPrompt="1"/>
          </p:nvPr>
        </p:nvSpPr>
        <p:spPr>
          <a:xfrm>
            <a:off x="2442117"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1" name="テキスト プレースホルダー 11"/>
          <p:cNvSpPr>
            <a:spLocks noGrp="1"/>
          </p:cNvSpPr>
          <p:nvPr>
            <p:ph type="body" sz="quarter" idx="50" hasCustomPrompt="1"/>
          </p:nvPr>
        </p:nvSpPr>
        <p:spPr>
          <a:xfrm>
            <a:off x="2435938"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4" name="テキスト プレースホルダー 11"/>
          <p:cNvSpPr>
            <a:spLocks noGrp="1"/>
          </p:cNvSpPr>
          <p:nvPr>
            <p:ph type="body" sz="quarter" idx="53" hasCustomPrompt="1"/>
          </p:nvPr>
        </p:nvSpPr>
        <p:spPr>
          <a:xfrm>
            <a:off x="4502675"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5" name="テキスト プレースホルダー 11"/>
          <p:cNvSpPr>
            <a:spLocks noGrp="1"/>
          </p:cNvSpPr>
          <p:nvPr>
            <p:ph type="body" sz="quarter" idx="54" hasCustomPrompt="1"/>
          </p:nvPr>
        </p:nvSpPr>
        <p:spPr>
          <a:xfrm>
            <a:off x="4504345"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6" name="テキスト プレースホルダー 11"/>
          <p:cNvSpPr>
            <a:spLocks noGrp="1"/>
          </p:cNvSpPr>
          <p:nvPr>
            <p:ph type="body" sz="quarter" idx="55" hasCustomPrompt="1"/>
          </p:nvPr>
        </p:nvSpPr>
        <p:spPr>
          <a:xfrm>
            <a:off x="4506815"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67" name="テキスト プレースホルダー 11"/>
          <p:cNvSpPr>
            <a:spLocks noGrp="1"/>
          </p:cNvSpPr>
          <p:nvPr>
            <p:ph type="body" sz="quarter" idx="56" hasCustomPrompt="1"/>
          </p:nvPr>
        </p:nvSpPr>
        <p:spPr>
          <a:xfrm>
            <a:off x="4500636"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0" name="テキスト プレースホルダー 11"/>
          <p:cNvSpPr>
            <a:spLocks noGrp="1"/>
          </p:cNvSpPr>
          <p:nvPr>
            <p:ph type="body" sz="quarter" idx="59" hasCustomPrompt="1"/>
          </p:nvPr>
        </p:nvSpPr>
        <p:spPr>
          <a:xfrm>
            <a:off x="6549183" y="30138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1" name="テキスト プレースホルダー 11"/>
          <p:cNvSpPr>
            <a:spLocks noGrp="1"/>
          </p:cNvSpPr>
          <p:nvPr>
            <p:ph type="body" sz="quarter" idx="60" hasCustomPrompt="1"/>
          </p:nvPr>
        </p:nvSpPr>
        <p:spPr>
          <a:xfrm>
            <a:off x="6550855" y="3511620"/>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2" name="テキスト プレースホルダー 11"/>
          <p:cNvSpPr>
            <a:spLocks noGrp="1"/>
          </p:cNvSpPr>
          <p:nvPr>
            <p:ph type="body" sz="quarter" idx="61" hasCustomPrompt="1"/>
          </p:nvPr>
        </p:nvSpPr>
        <p:spPr>
          <a:xfrm>
            <a:off x="6553324" y="4021224"/>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sp>
        <p:nvSpPr>
          <p:cNvPr id="73" name="テキスト プレースホルダー 11"/>
          <p:cNvSpPr>
            <a:spLocks noGrp="1"/>
          </p:cNvSpPr>
          <p:nvPr>
            <p:ph type="body" sz="quarter" idx="62" hasCustomPrompt="1"/>
          </p:nvPr>
        </p:nvSpPr>
        <p:spPr>
          <a:xfrm>
            <a:off x="6547145" y="4515452"/>
            <a:ext cx="2021215" cy="416578"/>
          </a:xfrm>
        </p:spPr>
        <p:txBody>
          <a:bodyPr anchor="ctr">
            <a:noAutofit/>
          </a:bodyPr>
          <a:lstStyle>
            <a:lvl1pPr algn="ctr">
              <a:lnSpc>
                <a:spcPct val="120000"/>
              </a:lnSpc>
              <a:defRPr sz="1000" spc="0">
                <a:solidFill>
                  <a:schemeClr val="tx1"/>
                </a:solidFill>
                <a:latin typeface="+mn-lt"/>
              </a:defRPr>
            </a:lvl1pPr>
          </a:lstStyle>
          <a:p>
            <a:pPr lvl="0"/>
            <a:r>
              <a:rPr lang="en-US" altLang="ja-JP" dirty="0"/>
              <a:t>TEXT HERE</a:t>
            </a:r>
            <a:endParaRPr lang="en-US" dirty="0"/>
          </a:p>
        </p:txBody>
      </p:sp>
      <p:cxnSp>
        <p:nvCxnSpPr>
          <p:cNvPr id="74" name="直線コネクタ 73"/>
          <p:cNvCxnSpPr/>
          <p:nvPr userDrawn="1"/>
        </p:nvCxnSpPr>
        <p:spPr>
          <a:xfrm flipH="1" flipV="1">
            <a:off x="1666623" y="5169194"/>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5" name="テキスト プレースホルダー 11"/>
          <p:cNvSpPr>
            <a:spLocks noGrp="1"/>
          </p:cNvSpPr>
          <p:nvPr>
            <p:ph type="body" sz="quarter" idx="63"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
        <p:nvSpPr>
          <p:cNvPr id="16" name="図プレースホルダー 15"/>
          <p:cNvSpPr>
            <a:spLocks noGrp="1"/>
          </p:cNvSpPr>
          <p:nvPr>
            <p:ph type="pic" sz="quarter" idx="64" hasCustomPrompt="1"/>
          </p:nvPr>
        </p:nvSpPr>
        <p:spPr>
          <a:xfrm>
            <a:off x="2439647" y="1260475"/>
            <a:ext cx="2021215" cy="1679575"/>
          </a:xfrm>
        </p:spPr>
        <p:txBody>
          <a:bodyPr/>
          <a:lstStyle>
            <a:lvl1pPr>
              <a:defRPr/>
            </a:lvl1pPr>
          </a:lstStyle>
          <a:p>
            <a:r>
              <a:rPr kumimoji="1" lang="en-US" altLang="ja-JP" dirty="0"/>
              <a:t>Add an image</a:t>
            </a:r>
            <a:endParaRPr kumimoji="1" lang="ja-JP" altLang="en-US" dirty="0"/>
          </a:p>
        </p:txBody>
      </p:sp>
      <p:sp>
        <p:nvSpPr>
          <p:cNvPr id="76" name="図プレースホルダー 15"/>
          <p:cNvSpPr>
            <a:spLocks noGrp="1"/>
          </p:cNvSpPr>
          <p:nvPr>
            <p:ph type="pic" sz="quarter" idx="65" hasCustomPrompt="1"/>
          </p:nvPr>
        </p:nvSpPr>
        <p:spPr>
          <a:xfrm>
            <a:off x="4495251" y="1260385"/>
            <a:ext cx="2021215" cy="1679575"/>
          </a:xfrm>
        </p:spPr>
        <p:txBody>
          <a:bodyPr/>
          <a:lstStyle>
            <a:lvl1pPr>
              <a:defRPr baseline="0"/>
            </a:lvl1pPr>
          </a:lstStyle>
          <a:p>
            <a:r>
              <a:rPr kumimoji="1" lang="en-US" altLang="ja-JP" dirty="0"/>
              <a:t>Add an image</a:t>
            </a:r>
            <a:endParaRPr kumimoji="1" lang="ja-JP" altLang="en-US" dirty="0"/>
          </a:p>
        </p:txBody>
      </p:sp>
      <p:sp>
        <p:nvSpPr>
          <p:cNvPr id="77" name="図プレースホルダー 15"/>
          <p:cNvSpPr>
            <a:spLocks noGrp="1"/>
          </p:cNvSpPr>
          <p:nvPr>
            <p:ph type="pic" sz="quarter" idx="66" hasCustomPrompt="1"/>
          </p:nvPr>
        </p:nvSpPr>
        <p:spPr>
          <a:xfrm>
            <a:off x="6550855" y="1260810"/>
            <a:ext cx="2021215" cy="1679575"/>
          </a:xfrm>
          <a:prstGeom prst="round1Rect">
            <a:avLst>
              <a:gd name="adj" fmla="val 9800"/>
            </a:avLst>
          </a:prstGeom>
        </p:spPr>
        <p:txBody>
          <a:bodyPr/>
          <a:lstStyle>
            <a:lvl1pPr>
              <a:defRPr baseline="0"/>
            </a:lvl1pPr>
          </a:lstStyle>
          <a:p>
            <a:r>
              <a:rPr kumimoji="1" lang="en-US" altLang="ja-JP" dirty="0"/>
              <a:t>Add an image</a:t>
            </a:r>
            <a:endParaRPr kumimoji="1" lang="ja-JP" altLang="en-US" dirty="0"/>
          </a:p>
        </p:txBody>
      </p:sp>
      <p:sp>
        <p:nvSpPr>
          <p:cNvPr id="78" name="テキスト プレースホルダー 11"/>
          <p:cNvSpPr>
            <a:spLocks noGrp="1"/>
          </p:cNvSpPr>
          <p:nvPr>
            <p:ph type="body" sz="quarter" idx="67" hasCustomPrompt="1"/>
          </p:nvPr>
        </p:nvSpPr>
        <p:spPr>
          <a:xfrm>
            <a:off x="2439647" y="2523808"/>
            <a:ext cx="2021215" cy="416578"/>
          </a:xfrm>
          <a:solidFill>
            <a:schemeClr val="accent1">
              <a:alpha val="69000"/>
            </a:schemeClr>
          </a:solidFill>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79" name="テキスト プレースホルダー 11"/>
          <p:cNvSpPr>
            <a:spLocks noGrp="1"/>
          </p:cNvSpPr>
          <p:nvPr>
            <p:ph type="body" sz="quarter" idx="68" hasCustomPrompt="1"/>
          </p:nvPr>
        </p:nvSpPr>
        <p:spPr>
          <a:xfrm>
            <a:off x="4495251" y="2523808"/>
            <a:ext cx="2021215" cy="416578"/>
          </a:xfrm>
          <a:solidFill>
            <a:schemeClr val="accent1">
              <a:alpha val="69000"/>
            </a:schemeClr>
          </a:solidFill>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80" name="テキスト プレースホルダー 11"/>
          <p:cNvSpPr>
            <a:spLocks noGrp="1"/>
          </p:cNvSpPr>
          <p:nvPr>
            <p:ph type="body" sz="quarter" idx="69" hasCustomPrompt="1"/>
          </p:nvPr>
        </p:nvSpPr>
        <p:spPr>
          <a:xfrm>
            <a:off x="6550855" y="2523808"/>
            <a:ext cx="2021215" cy="416578"/>
          </a:xfrm>
          <a:solidFill>
            <a:schemeClr val="accent1">
              <a:alpha val="69000"/>
            </a:schemeClr>
          </a:solidFill>
        </p:spPr>
        <p:txBody>
          <a:bodyPr anchor="ctr">
            <a:noAutofit/>
          </a:bodyPr>
          <a:lstStyle>
            <a:lvl1pPr algn="ctr">
              <a:lnSpc>
                <a:spcPct val="120000"/>
              </a:lnSpc>
              <a:defRPr sz="1200" spc="150">
                <a:solidFill>
                  <a:schemeClr val="bg1"/>
                </a:solidFill>
                <a:latin typeface="+mj-lt"/>
              </a:defRPr>
            </a:lvl1pPr>
          </a:lstStyle>
          <a:p>
            <a:pPr lvl="0"/>
            <a:r>
              <a:rPr lang="en-US" altLang="ja-JP" dirty="0"/>
              <a:t>TEXT HERE</a:t>
            </a:r>
            <a:endParaRPr lang="en-US" dirty="0"/>
          </a:p>
        </p:txBody>
      </p:sp>
      <p:sp>
        <p:nvSpPr>
          <p:cNvPr id="83" name="テキスト プレースホルダー 11"/>
          <p:cNvSpPr>
            <a:spLocks noGrp="1"/>
          </p:cNvSpPr>
          <p:nvPr>
            <p:ph type="body" sz="quarter" idx="70" hasCustomPrompt="1"/>
          </p:nvPr>
        </p:nvSpPr>
        <p:spPr>
          <a:xfrm>
            <a:off x="778539" y="2316434"/>
            <a:ext cx="1391917" cy="378417"/>
          </a:xfrm>
        </p:spPr>
        <p:txBody>
          <a:bodyPr anchor="ctr">
            <a:noAutofit/>
          </a:bodyPr>
          <a:lstStyle>
            <a:lvl1pPr algn="ctr">
              <a:lnSpc>
                <a:spcPct val="120000"/>
              </a:lnSpc>
              <a:defRPr sz="1000" spc="0">
                <a:solidFill>
                  <a:schemeClr val="bg1"/>
                </a:solidFill>
                <a:latin typeface="+mj-lt"/>
              </a:defRPr>
            </a:lvl1pPr>
          </a:lstStyle>
          <a:p>
            <a:pPr lvl="0"/>
            <a:r>
              <a:rPr lang="en-US" altLang="ja-JP" dirty="0"/>
              <a:t>TEXT HERE</a:t>
            </a:r>
            <a:endParaRPr lang="en-US" dirty="0"/>
          </a:p>
        </p:txBody>
      </p:sp>
      <p:sp>
        <p:nvSpPr>
          <p:cNvPr id="84" name="テキスト プレースホルダー 11"/>
          <p:cNvSpPr>
            <a:spLocks noGrp="1"/>
          </p:cNvSpPr>
          <p:nvPr>
            <p:ph type="body" sz="quarter" idx="71" hasCustomPrompt="1"/>
          </p:nvPr>
        </p:nvSpPr>
        <p:spPr>
          <a:xfrm>
            <a:off x="848081" y="1812098"/>
            <a:ext cx="1355931" cy="356441"/>
          </a:xfrm>
        </p:spPr>
        <p:txBody>
          <a:bodyPr anchor="ctr">
            <a:noAutofit/>
          </a:bodyPr>
          <a:lstStyle>
            <a:lvl1pPr algn="r">
              <a:lnSpc>
                <a:spcPct val="120000"/>
              </a:lnSpc>
              <a:defRPr sz="1000" spc="0">
                <a:solidFill>
                  <a:schemeClr val="bg1"/>
                </a:solidFill>
                <a:latin typeface="+mj-lt"/>
              </a:defRPr>
            </a:lvl1pPr>
          </a:lstStyle>
          <a:p>
            <a:pPr lvl="0"/>
            <a:r>
              <a:rPr lang="en-US" altLang="ja-JP" dirty="0"/>
              <a:t>TEXT HERE</a:t>
            </a:r>
            <a:endParaRPr lang="en-US" dirty="0"/>
          </a:p>
        </p:txBody>
      </p:sp>
      <p:pic>
        <p:nvPicPr>
          <p:cNvPr id="44" name="図 43"/>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121630" y="1803400"/>
            <a:ext cx="292614" cy="390118"/>
          </a:xfrm>
          <a:prstGeom prst="rect">
            <a:avLst/>
          </a:prstGeom>
        </p:spPr>
      </p:pic>
      <p:pic>
        <p:nvPicPr>
          <p:cNvPr id="85" name="図 8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rot="5400000">
            <a:off x="1287370" y="2614374"/>
            <a:ext cx="390118" cy="292614"/>
          </a:xfrm>
          <a:prstGeom prst="rect">
            <a:avLst/>
          </a:prstGeom>
        </p:spPr>
      </p:pic>
    </p:spTree>
    <p:extLst>
      <p:ext uri="{BB962C8B-B14F-4D97-AF65-F5344CB8AC3E}">
        <p14:creationId xmlns="" xmlns:p14="http://schemas.microsoft.com/office/powerpoint/2010/main" val="307616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4">
                                            <p:txEl>
                                              <p:pRg st="0" end="0"/>
                                            </p:txEl>
                                          </p:spTgt>
                                        </p:tgtEl>
                                        <p:attrNameLst>
                                          <p:attrName>style.visibility</p:attrName>
                                        </p:attrNameLst>
                                      </p:cBhvr>
                                      <p:to>
                                        <p:strVal val="visible"/>
                                      </p:to>
                                    </p:set>
                                    <p:animEffect transition="in" filter="fade">
                                      <p:cBhvr>
                                        <p:cTn id="10" dur="500"/>
                                        <p:tgtEl>
                                          <p:spTgt spid="84">
                                            <p:txEl>
                                              <p:pRg st="0" end="0"/>
                                            </p:txEl>
                                          </p:spTgt>
                                        </p:tgtEl>
                                      </p:cBhvr>
                                    </p:animEffect>
                                  </p:childTnLst>
                                </p:cTn>
                              </p:par>
                              <p:par>
                                <p:cTn id="11" presetID="10" presetClass="entr" presetSubtype="0" fill="hold" nodeType="withEffect">
                                  <p:stCondLst>
                                    <p:cond delay="25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78"/>
                                        </p:tgtEl>
                                        <p:attrNameLst>
                                          <p:attrName>style.visibility</p:attrName>
                                        </p:attrNameLst>
                                      </p:cBhvr>
                                      <p:to>
                                        <p:strVal val="visible"/>
                                      </p:to>
                                    </p:set>
                                    <p:animEffect transition="in" filter="fade">
                                      <p:cBhvr>
                                        <p:cTn id="19" dur="500"/>
                                        <p:tgtEl>
                                          <p:spTgt spid="78"/>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500"/>
                                        <p:tgtEl>
                                          <p:spTgt spid="7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83">
                                            <p:txEl>
                                              <p:pRg st="0" end="0"/>
                                            </p:txEl>
                                          </p:spTgt>
                                        </p:tgtEl>
                                        <p:attrNameLst>
                                          <p:attrName>style.visibility</p:attrName>
                                        </p:attrNameLst>
                                      </p:cBhvr>
                                      <p:to>
                                        <p:strVal val="visible"/>
                                      </p:to>
                                    </p:set>
                                    <p:animEffect transition="in" filter="fade">
                                      <p:cBhvr>
                                        <p:cTn id="35" dur="500"/>
                                        <p:tgtEl>
                                          <p:spTgt spid="83">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0">
                                            <p:txEl>
                                              <p:pRg st="0" end="0"/>
                                            </p:txEl>
                                          </p:spTgt>
                                        </p:tgtEl>
                                        <p:attrNameLst>
                                          <p:attrName>style.visibility</p:attrName>
                                        </p:attrNameLst>
                                      </p:cBhvr>
                                      <p:to>
                                        <p:strVal val="visible"/>
                                      </p:to>
                                    </p:set>
                                    <p:animEffect transition="in" filter="fade">
                                      <p:cBhvr>
                                        <p:cTn id="54" dur="500"/>
                                        <p:tgtEl>
                                          <p:spTgt spid="40">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8">
                                            <p:txEl>
                                              <p:pRg st="0" end="0"/>
                                            </p:txEl>
                                          </p:spTgt>
                                        </p:tgtEl>
                                        <p:attrNameLst>
                                          <p:attrName>style.visibility</p:attrName>
                                        </p:attrNameLst>
                                      </p:cBhvr>
                                      <p:to>
                                        <p:strVal val="visible"/>
                                      </p:to>
                                    </p:set>
                                    <p:animEffect transition="in" filter="fade">
                                      <p:cBhvr>
                                        <p:cTn id="57" dur="500"/>
                                        <p:tgtEl>
                                          <p:spTgt spid="5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4">
                                            <p:txEl>
                                              <p:pRg st="0" end="0"/>
                                            </p:txEl>
                                          </p:spTgt>
                                        </p:tgtEl>
                                        <p:attrNameLst>
                                          <p:attrName>style.visibility</p:attrName>
                                        </p:attrNameLst>
                                      </p:cBhvr>
                                      <p:to>
                                        <p:strVal val="visible"/>
                                      </p:to>
                                    </p:set>
                                    <p:animEffect transition="in" filter="fade">
                                      <p:cBhvr>
                                        <p:cTn id="60" dur="500"/>
                                        <p:tgtEl>
                                          <p:spTgt spid="64">
                                            <p:txEl>
                                              <p:pRg st="0" end="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xEl>
                                              <p:pRg st="0" end="0"/>
                                            </p:txEl>
                                          </p:spTgt>
                                        </p:tgtEl>
                                        <p:attrNameLst>
                                          <p:attrName>style.visibility</p:attrName>
                                        </p:attrNameLst>
                                      </p:cBhvr>
                                      <p:to>
                                        <p:strVal val="visible"/>
                                      </p:to>
                                    </p:set>
                                    <p:animEffect transition="in" filter="fade">
                                      <p:cBhvr>
                                        <p:cTn id="63" dur="500"/>
                                        <p:tgtEl>
                                          <p:spTgt spid="70">
                                            <p:txEl>
                                              <p:pRg st="0" end="0"/>
                                            </p:txEl>
                                          </p:spTgt>
                                        </p:tgtEl>
                                      </p:cBhvr>
                                    </p:animEffect>
                                  </p:childTnLst>
                                </p:cTn>
                              </p:par>
                            </p:childTnLst>
                          </p:cTn>
                        </p:par>
                        <p:par>
                          <p:cTn id="64" fill="hold">
                            <p:stCondLst>
                              <p:cond delay="325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Effect transition="in" filter="fade">
                                      <p:cBhvr>
                                        <p:cTn id="79" dur="500"/>
                                        <p:tgtEl>
                                          <p:spTgt spid="41">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9">
                                            <p:txEl>
                                              <p:pRg st="0" end="0"/>
                                            </p:txEl>
                                          </p:spTgt>
                                        </p:tgtEl>
                                        <p:attrNameLst>
                                          <p:attrName>style.visibility</p:attrName>
                                        </p:attrNameLst>
                                      </p:cBhvr>
                                      <p:to>
                                        <p:strVal val="visible"/>
                                      </p:to>
                                    </p:set>
                                    <p:animEffect transition="in" filter="fade">
                                      <p:cBhvr>
                                        <p:cTn id="82" dur="500"/>
                                        <p:tgtEl>
                                          <p:spTgt spid="59">
                                            <p:txEl>
                                              <p:pRg st="0" end="0"/>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xEl>
                                              <p:pRg st="0" end="0"/>
                                            </p:txEl>
                                          </p:spTgt>
                                        </p:tgtEl>
                                        <p:attrNameLst>
                                          <p:attrName>style.visibility</p:attrName>
                                        </p:attrNameLst>
                                      </p:cBhvr>
                                      <p:to>
                                        <p:strVal val="visible"/>
                                      </p:to>
                                    </p:set>
                                    <p:animEffect transition="in" filter="fade">
                                      <p:cBhvr>
                                        <p:cTn id="88" dur="500"/>
                                        <p:tgtEl>
                                          <p:spTgt spid="71">
                                            <p:txEl>
                                              <p:pRg st="0" end="0"/>
                                            </p:txEl>
                                          </p:spTgt>
                                        </p:tgtEl>
                                      </p:cBhvr>
                                    </p:animEffect>
                                  </p:childTnLst>
                                </p:cTn>
                              </p:par>
                            </p:childTnLst>
                          </p:cTn>
                        </p:par>
                        <p:par>
                          <p:cTn id="89" fill="hold">
                            <p:stCondLst>
                              <p:cond delay="3750"/>
                            </p:stCondLst>
                            <p:childTnLst>
                              <p:par>
                                <p:cTn id="90" presetID="10"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500"/>
                                        <p:tgtEl>
                                          <p:spTgt spid="1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fade">
                                      <p:cBhvr>
                                        <p:cTn id="104" dur="500"/>
                                        <p:tgtEl>
                                          <p:spTgt spid="42">
                                            <p:txEl>
                                              <p:pRg st="0" end="0"/>
                                            </p:tx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0">
                                            <p:txEl>
                                              <p:pRg st="0" end="0"/>
                                            </p:txEl>
                                          </p:spTgt>
                                        </p:tgtEl>
                                        <p:attrNameLst>
                                          <p:attrName>style.visibility</p:attrName>
                                        </p:attrNameLst>
                                      </p:cBhvr>
                                      <p:to>
                                        <p:strVal val="visible"/>
                                      </p:to>
                                    </p:set>
                                    <p:animEffect transition="in" filter="fade">
                                      <p:cBhvr>
                                        <p:cTn id="107" dur="500"/>
                                        <p:tgtEl>
                                          <p:spTgt spid="60">
                                            <p:txEl>
                                              <p:pRg st="0" end="0"/>
                                            </p:txEl>
                                          </p:spTgt>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6">
                                            <p:txEl>
                                              <p:pRg st="0" end="0"/>
                                            </p:txEl>
                                          </p:spTgt>
                                        </p:tgtEl>
                                        <p:attrNameLst>
                                          <p:attrName>style.visibility</p:attrName>
                                        </p:attrNameLst>
                                      </p:cBhvr>
                                      <p:to>
                                        <p:strVal val="visible"/>
                                      </p:to>
                                    </p:set>
                                    <p:animEffect transition="in" filter="fade">
                                      <p:cBhvr>
                                        <p:cTn id="110" dur="500"/>
                                        <p:tgtEl>
                                          <p:spTgt spid="66">
                                            <p:txEl>
                                              <p:pRg st="0" end="0"/>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72">
                                            <p:txEl>
                                              <p:pRg st="0" end="0"/>
                                            </p:txEl>
                                          </p:spTgt>
                                        </p:tgtEl>
                                        <p:attrNameLst>
                                          <p:attrName>style.visibility</p:attrName>
                                        </p:attrNameLst>
                                      </p:cBhvr>
                                      <p:to>
                                        <p:strVal val="visible"/>
                                      </p:to>
                                    </p:set>
                                    <p:animEffect transition="in" filter="fade">
                                      <p:cBhvr>
                                        <p:cTn id="113" dur="500"/>
                                        <p:tgtEl>
                                          <p:spTgt spid="72">
                                            <p:txEl>
                                              <p:pRg st="0" end="0"/>
                                            </p:txEl>
                                          </p:spTgt>
                                        </p:tgtEl>
                                      </p:cBhvr>
                                    </p:animEffect>
                                  </p:childTnLst>
                                </p:cTn>
                              </p:par>
                            </p:childTnLst>
                          </p:cTn>
                        </p:par>
                        <p:par>
                          <p:cTn id="114" fill="hold">
                            <p:stCondLst>
                              <p:cond delay="4250"/>
                            </p:stCondLst>
                            <p:childTnLst>
                              <p:par>
                                <p:cTn id="115" presetID="10" presetClass="entr" presetSubtype="0" fill="hold" grpId="0"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500"/>
                                        <p:tgtEl>
                                          <p:spTgt spid="2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fade">
                                      <p:cBhvr>
                                        <p:cTn id="123" dur="500"/>
                                        <p:tgtEl>
                                          <p:spTgt spid="2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fade">
                                      <p:cBhvr>
                                        <p:cTn id="126" dur="500"/>
                                        <p:tgtEl>
                                          <p:spTgt spid="3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3">
                                            <p:txEl>
                                              <p:pRg st="0" end="0"/>
                                            </p:txEl>
                                          </p:spTgt>
                                        </p:tgtEl>
                                        <p:attrNameLst>
                                          <p:attrName>style.visibility</p:attrName>
                                        </p:attrNameLst>
                                      </p:cBhvr>
                                      <p:to>
                                        <p:strVal val="visible"/>
                                      </p:to>
                                    </p:set>
                                    <p:animEffect transition="in" filter="fade">
                                      <p:cBhvr>
                                        <p:cTn id="129" dur="500"/>
                                        <p:tgtEl>
                                          <p:spTgt spid="43">
                                            <p:txEl>
                                              <p:pRg st="0" end="0"/>
                                            </p:txEl>
                                          </p:spTgt>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1">
                                            <p:txEl>
                                              <p:pRg st="0" end="0"/>
                                            </p:txEl>
                                          </p:spTgt>
                                        </p:tgtEl>
                                        <p:attrNameLst>
                                          <p:attrName>style.visibility</p:attrName>
                                        </p:attrNameLst>
                                      </p:cBhvr>
                                      <p:to>
                                        <p:strVal val="visible"/>
                                      </p:to>
                                    </p:set>
                                    <p:animEffect transition="in" filter="fade">
                                      <p:cBhvr>
                                        <p:cTn id="132" dur="500"/>
                                        <p:tgtEl>
                                          <p:spTgt spid="61">
                                            <p:txEl>
                                              <p:pRg st="0" end="0"/>
                                            </p:tx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7">
                                            <p:txEl>
                                              <p:pRg st="0" end="0"/>
                                            </p:txEl>
                                          </p:spTgt>
                                        </p:tgtEl>
                                        <p:attrNameLst>
                                          <p:attrName>style.visibility</p:attrName>
                                        </p:attrNameLst>
                                      </p:cBhvr>
                                      <p:to>
                                        <p:strVal val="visible"/>
                                      </p:to>
                                    </p:set>
                                    <p:animEffect transition="in" filter="fade">
                                      <p:cBhvr>
                                        <p:cTn id="135" dur="500"/>
                                        <p:tgtEl>
                                          <p:spTgt spid="67">
                                            <p:txEl>
                                              <p:pRg st="0" end="0"/>
                                            </p:txEl>
                                          </p:spTgt>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3">
                                            <p:txEl>
                                              <p:pRg st="0" end="0"/>
                                            </p:txEl>
                                          </p:spTgt>
                                        </p:tgtEl>
                                        <p:attrNameLst>
                                          <p:attrName>style.visibility</p:attrName>
                                        </p:attrNameLst>
                                      </p:cBhvr>
                                      <p:to>
                                        <p:strVal val="visible"/>
                                      </p:to>
                                    </p:set>
                                    <p:animEffect transition="in" filter="fade">
                                      <p:cBhvr>
                                        <p:cTn id="138" dur="500"/>
                                        <p:tgtEl>
                                          <p:spTgt spid="73">
                                            <p:txEl>
                                              <p:pRg st="0" end="0"/>
                                            </p:txEl>
                                          </p:spTgt>
                                        </p:tgtEl>
                                      </p:cBhvr>
                                    </p:animEffect>
                                  </p:childTnLst>
                                </p:cTn>
                              </p:par>
                            </p:childTnLst>
                          </p:cTn>
                        </p:par>
                        <p:par>
                          <p:cTn id="139" fill="hold">
                            <p:stCondLst>
                              <p:cond delay="4750"/>
                            </p:stCondLst>
                            <p:childTnLst>
                              <p:par>
                                <p:cTn id="140" presetID="16" presetClass="entr" presetSubtype="37" fill="hold" nodeType="afterEffect">
                                  <p:stCondLst>
                                    <p:cond delay="250"/>
                                  </p:stCondLst>
                                  <p:childTnLst>
                                    <p:set>
                                      <p:cBhvr>
                                        <p:cTn id="141" dur="1" fill="hold">
                                          <p:stCondLst>
                                            <p:cond delay="0"/>
                                          </p:stCondLst>
                                        </p:cTn>
                                        <p:tgtEl>
                                          <p:spTgt spid="74"/>
                                        </p:tgtEl>
                                        <p:attrNameLst>
                                          <p:attrName>style.visibility</p:attrName>
                                        </p:attrNameLst>
                                      </p:cBhvr>
                                      <p:to>
                                        <p:strVal val="visible"/>
                                      </p:to>
                                    </p:set>
                                    <p:animEffect transition="in" filter="barn(outVertical)">
                                      <p:cBhvr>
                                        <p:cTn id="142" dur="500"/>
                                        <p:tgtEl>
                                          <p:spTgt spid="74"/>
                                        </p:tgtEl>
                                      </p:cBhvr>
                                    </p:animEffect>
                                  </p:childTnLst>
                                </p:cTn>
                              </p:par>
                              <p:par>
                                <p:cTn id="143" presetID="2" presetClass="entr" presetSubtype="4" decel="100000" fill="hold" grpId="0" nodeType="withEffect">
                                  <p:stCondLst>
                                    <p:cond delay="250"/>
                                  </p:stCondLst>
                                  <p:childTnLst>
                                    <p:set>
                                      <p:cBhvr>
                                        <p:cTn id="144" dur="1" fill="hold">
                                          <p:stCondLst>
                                            <p:cond delay="0"/>
                                          </p:stCondLst>
                                        </p:cTn>
                                        <p:tgtEl>
                                          <p:spTgt spid="75"/>
                                        </p:tgtEl>
                                        <p:attrNameLst>
                                          <p:attrName>style.visibility</p:attrName>
                                        </p:attrNameLst>
                                      </p:cBhvr>
                                      <p:to>
                                        <p:strVal val="visible"/>
                                      </p:to>
                                    </p:set>
                                    <p:anim calcmode="lin" valueType="num">
                                      <p:cBhvr additive="base">
                                        <p:cTn id="145" dur="500" fill="hold"/>
                                        <p:tgtEl>
                                          <p:spTgt spid="75"/>
                                        </p:tgtEl>
                                        <p:attrNameLst>
                                          <p:attrName>ppt_x</p:attrName>
                                        </p:attrNameLst>
                                      </p:cBhvr>
                                      <p:tavLst>
                                        <p:tav tm="0">
                                          <p:val>
                                            <p:strVal val="#ppt_x"/>
                                          </p:val>
                                        </p:tav>
                                        <p:tav tm="100000">
                                          <p:val>
                                            <p:strVal val="#ppt_x"/>
                                          </p:val>
                                        </p:tav>
                                      </p:tavLst>
                                    </p:anim>
                                    <p:anim calcmode="lin" valueType="num">
                                      <p:cBhvr additive="base">
                                        <p:cTn id="14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9" grpId="0" animBg="1"/>
      <p:bldP spid="20" grpId="0" animBg="1"/>
      <p:bldP spid="21" grpId="0" animBg="1"/>
      <p:bldP spid="22" grpId="0" animBg="1"/>
      <p:bldP spid="25" grpId="0" animBg="1"/>
      <p:bldP spid="26" grpId="0" animBg="1"/>
      <p:bldP spid="27" grpId="0" animBg="1"/>
      <p:bldP spid="28" grpId="0" animBg="1"/>
      <p:bldP spid="31" grpId="0" animBg="1"/>
      <p:bldP spid="32" grpId="0" animBg="1"/>
      <p:bldP spid="33" grpId="0" animBg="1"/>
      <p:bldP spid="34" grpId="0" animBg="1"/>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build="p">
        <p:tmplLst>
          <p:tmpl lvl="1">
            <p:tnLst>
              <p:par>
                <p:cTn presetID="10" presetClass="entr" presetSubtype="0"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build="p">
        <p:tmplLst>
          <p:tmpl lvl="1">
            <p:tnLst>
              <p:par>
                <p:cTn presetID="10" presetClass="entr" presetSubtype="0" fill="hold" nodeType="with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build="p">
        <p:tmplLst>
          <p:tmpl lvl="1">
            <p:tnLst>
              <p:par>
                <p:cTn presetID="10" presetClass="entr" presetSubtype="0"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70" grpId="0" build="p">
        <p:tmplLst>
          <p:tmpl lvl="1">
            <p:tnLst>
              <p:par>
                <p:cTn presetID="10" presetClass="entr" presetSubtype="0" fill="hold" nodeType="with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500"/>
                        <p:tgtEl>
                          <p:spTgt spid="70"/>
                        </p:tgtEl>
                      </p:cBhvr>
                    </p:animEffect>
                  </p:childTnLst>
                </p:cTn>
              </p:par>
            </p:tnLst>
          </p:tmpl>
        </p:tmplLst>
      </p:bldP>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P spid="72" grpId="0" build="p">
        <p:tmplLst>
          <p:tmpl lvl="1">
            <p:tnLst>
              <p:par>
                <p:cTn presetID="10" presetClass="entr" presetSubtype="0"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500"/>
                        <p:tgtEl>
                          <p:spTgt spid="72"/>
                        </p:tgtEl>
                      </p:cBhvr>
                    </p:animEffect>
                  </p:childTnLst>
                </p:cTn>
              </p:par>
            </p:tnLst>
          </p:tmpl>
        </p:tmplLst>
      </p:bldP>
      <p:bldP spid="73" grpId="0" build="p">
        <p:tmplLst>
          <p:tmpl lvl="1">
            <p:tnLst>
              <p:par>
                <p:cTn presetID="10" presetClass="entr" presetSubtype="0"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P spid="75" grpId="0">
        <p:tmplLst>
          <p:tmpl>
            <p:tnLst>
              <p:par>
                <p:cTn presetID="2" presetClass="entr" presetSubtype="4" decel="100000" fill="hold" nodeType="withEffect">
                  <p:stCondLst>
                    <p:cond delay="25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ppt_x"/>
                          </p:val>
                        </p:tav>
                        <p:tav tm="100000">
                          <p:val>
                            <p:strVal val="#ppt_x"/>
                          </p:val>
                        </p:tav>
                      </p:tavLst>
                    </p:anim>
                    <p:anim calcmode="lin" valueType="num">
                      <p:cBhvr additive="base">
                        <p:cTn dur="500" fill="hold"/>
                        <p:tgtEl>
                          <p:spTgt spid="75"/>
                        </p:tgtEl>
                        <p:attrNameLst>
                          <p:attrName>ppt_y</p:attrName>
                        </p:attrNameLst>
                      </p:cBhvr>
                      <p:tavLst>
                        <p:tav tm="0">
                          <p:val>
                            <p:strVal val="1+#ppt_h/2"/>
                          </p:val>
                        </p:tav>
                        <p:tav tm="100000">
                          <p:val>
                            <p:strVal val="#ppt_y"/>
                          </p:val>
                        </p:tav>
                      </p:tavLst>
                    </p:anim>
                  </p:childTnLst>
                </p:cTn>
              </p:par>
            </p:tnLst>
          </p:tmpl>
        </p:tmplLst>
      </p:bldP>
      <p:bldP spid="16" grpId="0"/>
      <p:bldP spid="76" grpId="0"/>
      <p:bldP spid="77" grpId="0"/>
      <p:bldP spid="78" grpId="0" animBg="1">
        <p:tmplLst>
          <p:tmpl>
            <p:tnLst>
              <p:par>
                <p:cTn presetID="10" presetClass="entr" presetSubtype="0" fill="hold" nodeType="withEffect">
                  <p:stCondLst>
                    <p:cond delay="750"/>
                  </p:stCondLst>
                  <p:childTnLst>
                    <p:set>
                      <p:cBhvr>
                        <p:cTn dur="1" fill="hold">
                          <p:stCondLst>
                            <p:cond delay="0"/>
                          </p:stCondLst>
                        </p:cTn>
                        <p:tgtEl>
                          <p:spTgt spid="78"/>
                        </p:tgtEl>
                        <p:attrNameLst>
                          <p:attrName>style.visibility</p:attrName>
                        </p:attrNameLst>
                      </p:cBhvr>
                      <p:to>
                        <p:strVal val="visible"/>
                      </p:to>
                    </p:set>
                    <p:animEffect transition="in" filter="fade">
                      <p:cBhvr>
                        <p:cTn dur="500"/>
                        <p:tgtEl>
                          <p:spTgt spid="78"/>
                        </p:tgtEl>
                      </p:cBhvr>
                    </p:animEffect>
                  </p:childTnLst>
                </p:cTn>
              </p:par>
            </p:tnLst>
          </p:tmpl>
        </p:tmplLst>
      </p:bldP>
      <p:bldP spid="79" grpId="0" animBg="1">
        <p:tmplLst>
          <p:tmpl>
            <p:tnLst>
              <p:par>
                <p:cTn presetID="10" presetClass="entr" presetSubtype="0" fill="hold" nodeType="withEffect">
                  <p:stCondLst>
                    <p:cond delay="1250"/>
                  </p:stCondLst>
                  <p:childTnLst>
                    <p:set>
                      <p:cBhvr>
                        <p:cTn dur="1" fill="hold">
                          <p:stCondLst>
                            <p:cond delay="0"/>
                          </p:stCondLst>
                        </p:cTn>
                        <p:tgtEl>
                          <p:spTgt spid="79"/>
                        </p:tgtEl>
                        <p:attrNameLst>
                          <p:attrName>style.visibility</p:attrName>
                        </p:attrNameLst>
                      </p:cBhvr>
                      <p:to>
                        <p:strVal val="visible"/>
                      </p:to>
                    </p:set>
                    <p:animEffect transition="in" filter="fade">
                      <p:cBhvr>
                        <p:cTn dur="500"/>
                        <p:tgtEl>
                          <p:spTgt spid="79"/>
                        </p:tgtEl>
                      </p:cBhvr>
                    </p:animEffect>
                  </p:childTnLst>
                </p:cTn>
              </p:par>
            </p:tnLst>
          </p:tmpl>
        </p:tmplLst>
      </p:bldP>
      <p:bldP spid="80" grpId="0" animBg="1">
        <p:tmplLst>
          <p:tmpl>
            <p:tnLst>
              <p:par>
                <p:cTn presetID="10" presetClass="entr" presetSubtype="0" fill="hold" nodeType="withEffect">
                  <p:stCondLst>
                    <p:cond delay="1750"/>
                  </p:stCondLst>
                  <p:childTnLst>
                    <p:set>
                      <p:cBhvr>
                        <p:cTn dur="1" fill="hold">
                          <p:stCondLst>
                            <p:cond delay="0"/>
                          </p:stCondLst>
                        </p:cTn>
                        <p:tgtEl>
                          <p:spTgt spid="80"/>
                        </p:tgtEl>
                        <p:attrNameLst>
                          <p:attrName>style.visibility</p:attrName>
                        </p:attrNameLst>
                      </p:cBhvr>
                      <p:to>
                        <p:strVal val="visible"/>
                      </p:to>
                    </p:set>
                    <p:animEffect transition="in" filter="fade">
                      <p:cBhvr>
                        <p:cTn dur="500"/>
                        <p:tgtEl>
                          <p:spTgt spid="80"/>
                        </p:tgtEl>
                      </p:cBhvr>
                    </p:animEffect>
                  </p:childTnLst>
                </p:cTn>
              </p:par>
            </p:tnLst>
          </p:tmpl>
        </p:tmplLst>
      </p:bldP>
      <p:bldP spid="83" grpId="0" build="p">
        <p:tmplLst>
          <p:tmpl lvl="1">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84" grpId="0" build="p">
        <p:tmplLst>
          <p:tmpl lvl="1">
            <p:tnLst>
              <p:par>
                <p:cTn presetID="10" presetClass="entr" presetSubtype="0" fill="hold" nodeType="withEffect">
                  <p:stCondLst>
                    <p:cond delay="25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bbles">
    <p:spTree>
      <p:nvGrpSpPr>
        <p:cNvPr id="1" name=""/>
        <p:cNvGrpSpPr/>
        <p:nvPr/>
      </p:nvGrpSpPr>
      <p:grpSpPr>
        <a:xfrm>
          <a:off x="0" y="0"/>
          <a:ext cx="0" cy="0"/>
          <a:chOff x="0" y="0"/>
          <a:chExt cx="0" cy="0"/>
        </a:xfrm>
      </p:grpSpPr>
      <p:sp>
        <p:nvSpPr>
          <p:cNvPr id="27" name="円/楕円 26"/>
          <p:cNvSpPr/>
          <p:nvPr userDrawn="1"/>
        </p:nvSpPr>
        <p:spPr>
          <a:xfrm>
            <a:off x="7099757" y="4142400"/>
            <a:ext cx="594515" cy="792617"/>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円/楕円 25"/>
          <p:cNvSpPr/>
          <p:nvPr userDrawn="1"/>
        </p:nvSpPr>
        <p:spPr>
          <a:xfrm>
            <a:off x="6765639" y="1310907"/>
            <a:ext cx="518693" cy="69153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円/楕円 27"/>
          <p:cNvSpPr/>
          <p:nvPr userDrawn="1"/>
        </p:nvSpPr>
        <p:spPr>
          <a:xfrm>
            <a:off x="1530574" y="1206802"/>
            <a:ext cx="451179" cy="60152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円/楕円 24"/>
          <p:cNvSpPr/>
          <p:nvPr userDrawn="1"/>
        </p:nvSpPr>
        <p:spPr>
          <a:xfrm>
            <a:off x="2554821" y="3815101"/>
            <a:ext cx="512690" cy="683527"/>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円/楕円 28"/>
          <p:cNvSpPr/>
          <p:nvPr userDrawn="1"/>
        </p:nvSpPr>
        <p:spPr>
          <a:xfrm>
            <a:off x="247559" y="4021417"/>
            <a:ext cx="741304" cy="988320"/>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円/楕円 10"/>
          <p:cNvSpPr/>
          <p:nvPr userDrawn="1"/>
        </p:nvSpPr>
        <p:spPr>
          <a:xfrm>
            <a:off x="7356715" y="1958838"/>
            <a:ext cx="1648663" cy="2198027"/>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円/楕円 9"/>
          <p:cNvSpPr/>
          <p:nvPr userDrawn="1"/>
        </p:nvSpPr>
        <p:spPr>
          <a:xfrm>
            <a:off x="5404665" y="1110695"/>
            <a:ext cx="1687834" cy="2250250"/>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円/楕円 8"/>
          <p:cNvSpPr/>
          <p:nvPr userDrawn="1"/>
        </p:nvSpPr>
        <p:spPr>
          <a:xfrm>
            <a:off x="5562195" y="2619439"/>
            <a:ext cx="2002500" cy="2669768"/>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円/楕円 7"/>
          <p:cNvSpPr/>
          <p:nvPr userDrawn="1"/>
        </p:nvSpPr>
        <p:spPr>
          <a:xfrm>
            <a:off x="80965" y="1358771"/>
            <a:ext cx="1565457" cy="2087094"/>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円/楕円 6"/>
          <p:cNvSpPr/>
          <p:nvPr userDrawn="1"/>
        </p:nvSpPr>
        <p:spPr>
          <a:xfrm>
            <a:off x="611216" y="2678917"/>
            <a:ext cx="1767025" cy="2355828"/>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1646817" y="1058737"/>
            <a:ext cx="2002500" cy="2669768"/>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円/楕円 5"/>
          <p:cNvSpPr/>
          <p:nvPr userDrawn="1"/>
        </p:nvSpPr>
        <p:spPr>
          <a:xfrm>
            <a:off x="3331382" y="1868826"/>
            <a:ext cx="2452589" cy="3269835"/>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6" hasCustomPrompt="1"/>
          </p:nvPr>
        </p:nvSpPr>
        <p:spPr>
          <a:xfrm>
            <a:off x="1246933" y="5229200"/>
            <a:ext cx="6649717" cy="1140127"/>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1"/>
          </p:cNvSpPr>
          <p:nvPr>
            <p:ph type="body" sz="quarter" idx="17" hasCustomPrompt="1"/>
          </p:nvPr>
        </p:nvSpPr>
        <p:spPr>
          <a:xfrm>
            <a:off x="3640464" y="2872179"/>
            <a:ext cx="1862277" cy="515469"/>
          </a:xfrm>
        </p:spPr>
        <p:txBody>
          <a:bodyPr anchor="t">
            <a:noAutofit/>
          </a:bodyPr>
          <a:lstStyle>
            <a:lvl1pPr algn="ctr">
              <a:lnSpc>
                <a:spcPct val="120000"/>
              </a:lnSpc>
              <a:defRPr sz="1600" spc="150">
                <a:solidFill>
                  <a:schemeClr val="bg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18" hasCustomPrompt="1"/>
          </p:nvPr>
        </p:nvSpPr>
        <p:spPr>
          <a:xfrm>
            <a:off x="3559299" y="3398997"/>
            <a:ext cx="2002896" cy="900100"/>
          </a:xfrm>
        </p:spPr>
        <p:txBody>
          <a:bodyPr anchor="t">
            <a:noAutofit/>
          </a:bodyPr>
          <a:lstStyle>
            <a:lvl1pPr algn="ctr">
              <a:lnSpc>
                <a:spcPct val="120000"/>
              </a:lnSpc>
              <a:defRPr sz="1000">
                <a:solidFill>
                  <a:schemeClr val="bg1"/>
                </a:solidFill>
                <a:latin typeface="+mn-lt"/>
              </a:defRPr>
            </a:lvl1pPr>
          </a:lstStyle>
          <a:p>
            <a:pPr lvl="0"/>
            <a:r>
              <a:rPr lang="en-US" altLang="ja-JP" dirty="0"/>
              <a:t>Text Here</a:t>
            </a:r>
            <a:endParaRPr lang="en-US" dirty="0"/>
          </a:p>
        </p:txBody>
      </p:sp>
      <p:sp>
        <p:nvSpPr>
          <p:cNvPr id="15" name="テキスト プレースホルダー 11"/>
          <p:cNvSpPr>
            <a:spLocks noGrp="1"/>
          </p:cNvSpPr>
          <p:nvPr>
            <p:ph type="body" sz="quarter" idx="19" hasCustomPrompt="1"/>
          </p:nvPr>
        </p:nvSpPr>
        <p:spPr>
          <a:xfrm>
            <a:off x="5800893" y="3278984"/>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20" hasCustomPrompt="1"/>
          </p:nvPr>
        </p:nvSpPr>
        <p:spPr>
          <a:xfrm>
            <a:off x="5719727" y="3805802"/>
            <a:ext cx="1710339" cy="90010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21" hasCustomPrompt="1"/>
          </p:nvPr>
        </p:nvSpPr>
        <p:spPr>
          <a:xfrm>
            <a:off x="1874063" y="1686921"/>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22" hasCustomPrompt="1"/>
          </p:nvPr>
        </p:nvSpPr>
        <p:spPr>
          <a:xfrm>
            <a:off x="1792898" y="2213740"/>
            <a:ext cx="1710339" cy="90010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19" name="テキスト プレースホルダー 11"/>
          <p:cNvSpPr>
            <a:spLocks noGrp="1"/>
          </p:cNvSpPr>
          <p:nvPr>
            <p:ph type="body" sz="quarter" idx="23" hasCustomPrompt="1"/>
          </p:nvPr>
        </p:nvSpPr>
        <p:spPr>
          <a:xfrm>
            <a:off x="699599" y="3551214"/>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21" name="テキスト プレースホルダー 11"/>
          <p:cNvSpPr>
            <a:spLocks noGrp="1"/>
          </p:cNvSpPr>
          <p:nvPr>
            <p:ph type="body" sz="quarter" idx="24" hasCustomPrompt="1"/>
          </p:nvPr>
        </p:nvSpPr>
        <p:spPr>
          <a:xfrm>
            <a:off x="56163" y="2057312"/>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25" hasCustomPrompt="1"/>
          </p:nvPr>
        </p:nvSpPr>
        <p:spPr>
          <a:xfrm>
            <a:off x="5453452" y="1953814"/>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26" hasCustomPrompt="1"/>
          </p:nvPr>
        </p:nvSpPr>
        <p:spPr>
          <a:xfrm>
            <a:off x="7385916" y="2800116"/>
            <a:ext cx="1590259" cy="515469"/>
          </a:xfrm>
        </p:spPr>
        <p:txBody>
          <a:bodyPr anchor="t">
            <a:noAutofit/>
          </a:bodyPr>
          <a:lstStyle>
            <a:lvl1pPr algn="ctr">
              <a:lnSpc>
                <a:spcPct val="120000"/>
              </a:lnSpc>
              <a:defRPr sz="1600" spc="150">
                <a:solidFill>
                  <a:schemeClr val="tx1"/>
                </a:solidFill>
                <a:latin typeface="+mj-lt"/>
              </a:defRPr>
            </a:lvl1pPr>
          </a:lstStyle>
          <a:p>
            <a:pPr lvl="0"/>
            <a:r>
              <a:rPr lang="en-US" altLang="ja-JP" dirty="0"/>
              <a:t>TEXT HERE</a:t>
            </a:r>
            <a:endParaRPr lang="en-US" dirty="0"/>
          </a:p>
        </p:txBody>
      </p:sp>
      <p:sp>
        <p:nvSpPr>
          <p:cNvPr id="24" name="円/楕円 23"/>
          <p:cNvSpPr/>
          <p:nvPr userDrawn="1"/>
        </p:nvSpPr>
        <p:spPr>
          <a:xfrm>
            <a:off x="3671823" y="1167000"/>
            <a:ext cx="451179" cy="601521"/>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円/楕円 29"/>
          <p:cNvSpPr/>
          <p:nvPr userDrawn="1"/>
        </p:nvSpPr>
        <p:spPr>
          <a:xfrm>
            <a:off x="8533923" y="4005060"/>
            <a:ext cx="594515" cy="792617"/>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82213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500"/>
                                        <p:tgtEl>
                                          <p:spTgt spid="13">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500"/>
                                        <p:tgtEl>
                                          <p:spTgt spid="17">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Effect transition="in" filter="fade">
                                      <p:cBhvr>
                                        <p:cTn id="30" dur="500"/>
                                        <p:tgtEl>
                                          <p:spTgt spid="16">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500"/>
                                        <p:tgtEl>
                                          <p:spTgt spid="23">
                                            <p:txEl>
                                              <p:pRg st="0" end="0"/>
                                            </p:txEl>
                                          </p:spTgt>
                                        </p:tgtEl>
                                      </p:cBhvr>
                                    </p:animEffect>
                                  </p:childTnLst>
                                </p:cTn>
                              </p:par>
                            </p:childTnLst>
                          </p:cTn>
                        </p:par>
                        <p:par>
                          <p:cTn id="55" fill="hold">
                            <p:stCondLst>
                              <p:cond delay="3000"/>
                            </p:stCondLst>
                            <p:childTnLst>
                              <p:par>
                                <p:cTn id="56" presetID="10" presetClass="entr" presetSubtype="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par>
                                <p:cTn id="66" presetID="10" presetClass="entr" presetSubtype="0" fill="hold" grpId="0" nodeType="withEffect">
                                  <p:stCondLst>
                                    <p:cond delay="25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25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75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grpId="0" nodeType="withEffect">
                                  <p:stCondLst>
                                    <p:cond delay="10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500"/>
                                        <p:tgtEl>
                                          <p:spTgt spid="30"/>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par>
                          <p:cTn id="84" fill="hold">
                            <p:stCondLst>
                              <p:cond delay="5000"/>
                            </p:stCondLst>
                            <p:childTnLst>
                              <p:par>
                                <p:cTn id="85" presetID="2" presetClass="entr" presetSubtype="4" decel="100000" fill="hold" grpId="0" nodeType="afterEffect">
                                  <p:stCondLst>
                                    <p:cond delay="50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ppt_x"/>
                                          </p:val>
                                        </p:tav>
                                        <p:tav tm="100000">
                                          <p:val>
                                            <p:strVal val="#ppt_x"/>
                                          </p:val>
                                        </p:tav>
                                      </p:tavLst>
                                    </p:anim>
                                    <p:anim calcmode="lin" valueType="num">
                                      <p:cBhvr additive="base">
                                        <p:cTn id="8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28" grpId="0" animBg="1"/>
      <p:bldP spid="25" grpId="0" animBg="1"/>
      <p:bldP spid="29" grpId="0" animBg="1"/>
      <p:bldP spid="11" grpId="0" animBg="1"/>
      <p:bldP spid="10" grpId="0" animBg="1"/>
      <p:bldP spid="9" grpId="0" animBg="1"/>
      <p:bldP spid="8" grpId="0" animBg="1"/>
      <p:bldP spid="7" grpId="0" animBg="1"/>
      <p:bldP spid="5" grpId="0" animBg="1"/>
      <p:bldP spid="6" grpId="0" animBg="1"/>
      <p:bldP spid="12" grpId="0"/>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bldP spid="30"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lk">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5" name="図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842054" y="1691919"/>
            <a:ext cx="885437" cy="3413129"/>
          </a:xfrm>
          <a:prstGeom prst="rect">
            <a:avLst/>
          </a:prstGeom>
          <a:effectLst>
            <a:outerShdw blurRad="76200" dir="13500000" sy="23000" kx="1200000" algn="br" rotWithShape="0">
              <a:prstClr val="black">
                <a:alpha val="20000"/>
              </a:prstClr>
            </a:outerShdw>
          </a:effectLst>
        </p:spPr>
      </p:pic>
      <p:pic>
        <p:nvPicPr>
          <p:cNvPr id="6" name="図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334255" y="1627017"/>
            <a:ext cx="731205" cy="3478031"/>
          </a:xfrm>
          <a:prstGeom prst="rect">
            <a:avLst/>
          </a:prstGeom>
          <a:effectLst>
            <a:outerShdw blurRad="76200" dist="88900" dir="13500000" sy="23000" kx="1200000" algn="br" rotWithShape="0">
              <a:prstClr val="black">
                <a:alpha val="20000"/>
              </a:prstClr>
            </a:outerShdw>
          </a:effectLst>
        </p:spPr>
      </p:pic>
      <p:grpSp>
        <p:nvGrpSpPr>
          <p:cNvPr id="7" name="グループ化 6"/>
          <p:cNvGrpSpPr/>
          <p:nvPr userDrawn="1"/>
        </p:nvGrpSpPr>
        <p:grpSpPr>
          <a:xfrm>
            <a:off x="633721" y="1246007"/>
            <a:ext cx="2396724" cy="1290143"/>
            <a:chOff x="792895" y="1183060"/>
            <a:chExt cx="4793032" cy="1935215"/>
          </a:xfrm>
          <a:solidFill>
            <a:schemeClr val="accent1">
              <a:lumMod val="20000"/>
              <a:lumOff val="80000"/>
            </a:schemeClr>
          </a:solidFill>
        </p:grpSpPr>
        <p:sp>
          <p:nvSpPr>
            <p:cNvPr id="8" name="正方形/長方形 7"/>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二等辺三角形 8"/>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0" name="グループ化 9"/>
          <p:cNvGrpSpPr/>
          <p:nvPr userDrawn="1"/>
        </p:nvGrpSpPr>
        <p:grpSpPr>
          <a:xfrm>
            <a:off x="633721" y="3286234"/>
            <a:ext cx="2396724" cy="1290143"/>
            <a:chOff x="792895" y="4243400"/>
            <a:chExt cx="4793032" cy="1935215"/>
          </a:xfrm>
          <a:solidFill>
            <a:schemeClr val="accent1">
              <a:lumMod val="20000"/>
              <a:lumOff val="80000"/>
            </a:schemeClr>
          </a:solidFill>
        </p:grpSpPr>
        <p:sp>
          <p:nvSpPr>
            <p:cNvPr id="11" name="正方形/長方形 10"/>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二等辺三角形 11"/>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3" name="グループ化 12"/>
          <p:cNvGrpSpPr/>
          <p:nvPr userDrawn="1"/>
        </p:nvGrpSpPr>
        <p:grpSpPr>
          <a:xfrm rot="10800000">
            <a:off x="5989780" y="3286234"/>
            <a:ext cx="2396724" cy="1290143"/>
            <a:chOff x="792895" y="1183060"/>
            <a:chExt cx="4793032" cy="1935215"/>
          </a:xfrm>
          <a:solidFill>
            <a:schemeClr val="accent1">
              <a:lumMod val="20000"/>
              <a:lumOff val="80000"/>
            </a:schemeClr>
          </a:solidFill>
        </p:grpSpPr>
        <p:sp>
          <p:nvSpPr>
            <p:cNvPr id="14" name="正方形/長方形 13"/>
            <p:cNvSpPr/>
            <p:nvPr userDrawn="1"/>
          </p:nvSpPr>
          <p:spPr>
            <a:xfrm>
              <a:off x="792895" y="118306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二等辺三角形 14"/>
            <p:cNvSpPr/>
            <p:nvPr userDrawn="1"/>
          </p:nvSpPr>
          <p:spPr>
            <a:xfrm rot="5400000">
              <a:off x="5124176" y="2488148"/>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grpSp>
        <p:nvGrpSpPr>
          <p:cNvPr id="16" name="グループ化 15"/>
          <p:cNvGrpSpPr/>
          <p:nvPr userDrawn="1"/>
        </p:nvGrpSpPr>
        <p:grpSpPr>
          <a:xfrm rot="10800000">
            <a:off x="5990676" y="1245770"/>
            <a:ext cx="2396724" cy="1290143"/>
            <a:chOff x="792895" y="4243400"/>
            <a:chExt cx="4793032" cy="1935215"/>
          </a:xfrm>
          <a:solidFill>
            <a:schemeClr val="accent1">
              <a:lumMod val="20000"/>
              <a:lumOff val="80000"/>
            </a:schemeClr>
          </a:solidFill>
        </p:grpSpPr>
        <p:sp>
          <p:nvSpPr>
            <p:cNvPr id="17" name="正方形/長方形 16"/>
            <p:cNvSpPr/>
            <p:nvPr userDrawn="1"/>
          </p:nvSpPr>
          <p:spPr>
            <a:xfrm>
              <a:off x="792895" y="4243400"/>
              <a:ext cx="4500500" cy="1935215"/>
            </a:xfrm>
            <a:prstGeom prst="rect">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二等辺三角形 17"/>
            <p:cNvSpPr/>
            <p:nvPr userDrawn="1"/>
          </p:nvSpPr>
          <p:spPr>
            <a:xfrm rot="5400000">
              <a:off x="5124176" y="4459564"/>
              <a:ext cx="495955" cy="427547"/>
            </a:xfrm>
            <a:prstGeom prst="triangle">
              <a:avLst/>
            </a:prstGeom>
            <a:grp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9" name="テキスト プレースホルダー 11"/>
          <p:cNvSpPr>
            <a:spLocks noGrp="1"/>
          </p:cNvSpPr>
          <p:nvPr>
            <p:ph type="body" sz="quarter" idx="18" hasCustomPrompt="1"/>
          </p:nvPr>
        </p:nvSpPr>
        <p:spPr>
          <a:xfrm>
            <a:off x="680843" y="1330730"/>
            <a:ext cx="2156200" cy="1083877"/>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0" name="テキスト プレースホルダー 11"/>
          <p:cNvSpPr>
            <a:spLocks noGrp="1"/>
          </p:cNvSpPr>
          <p:nvPr>
            <p:ph type="body" sz="quarter" idx="19" hasCustomPrompt="1"/>
          </p:nvPr>
        </p:nvSpPr>
        <p:spPr>
          <a:xfrm>
            <a:off x="680843" y="3389366"/>
            <a:ext cx="2156200" cy="1083877"/>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20" hasCustomPrompt="1"/>
          </p:nvPr>
        </p:nvSpPr>
        <p:spPr>
          <a:xfrm>
            <a:off x="6169816" y="1335779"/>
            <a:ext cx="2156200" cy="1083877"/>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21" hasCustomPrompt="1"/>
          </p:nvPr>
        </p:nvSpPr>
        <p:spPr>
          <a:xfrm>
            <a:off x="6196548" y="3389366"/>
            <a:ext cx="2156200" cy="1083877"/>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3"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24" name="テキスト プレースホルダー 11"/>
          <p:cNvSpPr>
            <a:spLocks noGrp="1"/>
          </p:cNvSpPr>
          <p:nvPr>
            <p:ph type="body" sz="quarter" idx="16" hasCustomPrompt="1"/>
          </p:nvPr>
        </p:nvSpPr>
        <p:spPr>
          <a:xfrm>
            <a:off x="1246933" y="5229200"/>
            <a:ext cx="6649717" cy="90010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0222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decel="100000" fill="hold"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0-#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50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0-#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5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3000"/>
                            </p:stCondLst>
                            <p:childTnLst>
                              <p:par>
                                <p:cTn id="31" presetID="2" presetClass="entr" presetSubtype="2" decel="10000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decel="100000" fill="hold" nodeType="afterEffect">
                                  <p:stCondLst>
                                    <p:cond delay="5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1+#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50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1+#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4" decel="100000" fill="hold" grpId="0" nodeType="afterEffect">
                                  <p:stCondLst>
                                    <p:cond delay="5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8"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0-#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p:tmplLst>
          <p:tmpl>
            <p:tnLst>
              <p:par>
                <p:cTn presetID="2" presetClass="entr" presetSubtype="8"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2"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2" presetClass="entr" presetSubtype="4" decel="100000" fill="hold" nodeType="after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ircle Diagram">
    <p:spTree>
      <p:nvGrpSpPr>
        <p:cNvPr id="1" name=""/>
        <p:cNvGrpSpPr/>
        <p:nvPr/>
      </p:nvGrpSpPr>
      <p:grpSpPr>
        <a:xfrm>
          <a:off x="0" y="0"/>
          <a:ext cx="0" cy="0"/>
          <a:chOff x="0" y="0"/>
          <a:chExt cx="0" cy="0"/>
        </a:xfrm>
      </p:grpSpPr>
      <p:sp>
        <p:nvSpPr>
          <p:cNvPr id="5" name="円/楕円 4"/>
          <p:cNvSpPr/>
          <p:nvPr userDrawn="1"/>
        </p:nvSpPr>
        <p:spPr>
          <a:xfrm>
            <a:off x="2996689" y="1628800"/>
            <a:ext cx="3150623" cy="4200467"/>
          </a:xfrm>
          <a:prstGeom prst="ellipse">
            <a:avLst/>
          </a:prstGeom>
          <a:solidFill>
            <a:schemeClr val="bg1">
              <a:lumMod val="9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円/楕円 10"/>
          <p:cNvSpPr>
            <a:spLocks noChangeAspect="1"/>
          </p:cNvSpPr>
          <p:nvPr userDrawn="1"/>
        </p:nvSpPr>
        <p:spPr>
          <a:xfrm>
            <a:off x="2996689" y="1628800"/>
            <a:ext cx="3150623" cy="4200467"/>
          </a:xfrm>
          <a:prstGeom prst="ellipse">
            <a:avLst/>
          </a:prstGeom>
          <a:solidFill>
            <a:schemeClr val="accent1">
              <a:lumMod val="5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0" name="円/楕円 9"/>
          <p:cNvSpPr>
            <a:spLocks noChangeAspect="1"/>
          </p:cNvSpPr>
          <p:nvPr userDrawn="1"/>
        </p:nvSpPr>
        <p:spPr>
          <a:xfrm>
            <a:off x="3199955" y="2170796"/>
            <a:ext cx="2744091" cy="3658471"/>
          </a:xfrm>
          <a:prstGeom prst="ellipse">
            <a:avLst/>
          </a:prstGeom>
          <a:solidFill>
            <a:schemeClr val="accent1">
              <a:lumMod val="75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円/楕円 8"/>
          <p:cNvSpPr>
            <a:spLocks noChangeAspect="1"/>
          </p:cNvSpPr>
          <p:nvPr userDrawn="1"/>
        </p:nvSpPr>
        <p:spPr>
          <a:xfrm>
            <a:off x="3403221" y="2712792"/>
            <a:ext cx="2337559" cy="3116475"/>
          </a:xfrm>
          <a:prstGeom prst="ellipse">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円/楕円 7"/>
          <p:cNvSpPr>
            <a:spLocks noChangeAspect="1"/>
          </p:cNvSpPr>
          <p:nvPr userDrawn="1"/>
        </p:nvSpPr>
        <p:spPr>
          <a:xfrm>
            <a:off x="3606487" y="3254788"/>
            <a:ext cx="1931027" cy="2574479"/>
          </a:xfrm>
          <a:prstGeom prst="ellipse">
            <a:avLst/>
          </a:prstGeom>
          <a:solidFill>
            <a:schemeClr val="accent1">
              <a:lumMod val="60000"/>
              <a:lumOff val="4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円/楕円 6"/>
          <p:cNvSpPr/>
          <p:nvPr userDrawn="1"/>
        </p:nvSpPr>
        <p:spPr>
          <a:xfrm>
            <a:off x="3809753" y="3796783"/>
            <a:ext cx="1524495" cy="2032484"/>
          </a:xfrm>
          <a:prstGeom prst="ellipse">
            <a:avLst/>
          </a:prstGeom>
          <a:solidFill>
            <a:schemeClr val="accent1">
              <a:lumMod val="40000"/>
              <a:lumOff val="6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円/楕円 5"/>
          <p:cNvSpPr/>
          <p:nvPr userDrawn="1"/>
        </p:nvSpPr>
        <p:spPr>
          <a:xfrm>
            <a:off x="4013019" y="4338779"/>
            <a:ext cx="1117963" cy="1490488"/>
          </a:xfrm>
          <a:prstGeom prst="ellipse">
            <a:avLst/>
          </a:prstGeom>
          <a:solidFill>
            <a:schemeClr val="accent1">
              <a:lumMod val="20000"/>
              <a:lumOff val="80000"/>
            </a:schemeClr>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8" hasCustomPrompt="1"/>
          </p:nvPr>
        </p:nvSpPr>
        <p:spPr>
          <a:xfrm>
            <a:off x="4007237" y="4891422"/>
            <a:ext cx="1129527" cy="390043"/>
          </a:xfrm>
        </p:spPr>
        <p:txBody>
          <a:bodyPr anchor="ctr">
            <a:noAutofit/>
          </a:bodyPr>
          <a:lstStyle>
            <a:lvl1pPr algn="ctr">
              <a:lnSpc>
                <a:spcPct val="120000"/>
              </a:lnSpc>
              <a:defRPr sz="1000">
                <a:solidFill>
                  <a:schemeClr val="tx1"/>
                </a:solidFill>
                <a:latin typeface="+mj-lt"/>
              </a:defRPr>
            </a:lvl1pPr>
          </a:lstStyle>
          <a:p>
            <a:pPr lvl="0"/>
            <a:r>
              <a:rPr lang="en-US" altLang="ja-JP" dirty="0"/>
              <a:t>Text Here</a:t>
            </a:r>
            <a:endParaRPr lang="en-US" dirty="0"/>
          </a:p>
        </p:txBody>
      </p:sp>
      <p:sp>
        <p:nvSpPr>
          <p:cNvPr id="13" name="テキスト プレースホルダー 11"/>
          <p:cNvSpPr>
            <a:spLocks noGrp="1"/>
          </p:cNvSpPr>
          <p:nvPr>
            <p:ph type="body" sz="quarter" idx="19" hasCustomPrompt="1"/>
          </p:nvPr>
        </p:nvSpPr>
        <p:spPr>
          <a:xfrm>
            <a:off x="4007237" y="3880987"/>
            <a:ext cx="1129527" cy="390043"/>
          </a:xfrm>
        </p:spPr>
        <p:txBody>
          <a:bodyPr anchor="ctr">
            <a:noAutofit/>
          </a:bodyPr>
          <a:lstStyle>
            <a:lvl1pPr algn="ctr">
              <a:lnSpc>
                <a:spcPct val="120000"/>
              </a:lnSpc>
              <a:defRPr sz="1000">
                <a:solidFill>
                  <a:schemeClr val="tx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20" hasCustomPrompt="1"/>
          </p:nvPr>
        </p:nvSpPr>
        <p:spPr>
          <a:xfrm>
            <a:off x="4007237" y="3338991"/>
            <a:ext cx="1129527" cy="390043"/>
          </a:xfrm>
        </p:spPr>
        <p:txBody>
          <a:bodyPr anchor="ctr">
            <a:noAutofit/>
          </a:bodyPr>
          <a:lstStyle>
            <a:lvl1pPr algn="ctr">
              <a:lnSpc>
                <a:spcPct val="120000"/>
              </a:lnSpc>
              <a:defRPr sz="1000">
                <a:solidFill>
                  <a:schemeClr val="tx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1" hasCustomPrompt="1"/>
          </p:nvPr>
        </p:nvSpPr>
        <p:spPr>
          <a:xfrm>
            <a:off x="4007237" y="2761185"/>
            <a:ext cx="1129527" cy="390043"/>
          </a:xfrm>
        </p:spPr>
        <p:txBody>
          <a:bodyPr anchor="ctr">
            <a:noAutofit/>
          </a:bodyPr>
          <a:lstStyle>
            <a:lvl1pPr algn="ctr">
              <a:lnSpc>
                <a:spcPct val="120000"/>
              </a:lnSpc>
              <a:defRPr sz="10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22" hasCustomPrompt="1"/>
          </p:nvPr>
        </p:nvSpPr>
        <p:spPr>
          <a:xfrm>
            <a:off x="4007237" y="2221125"/>
            <a:ext cx="1129527" cy="390043"/>
          </a:xfrm>
        </p:spPr>
        <p:txBody>
          <a:bodyPr anchor="ctr">
            <a:noAutofit/>
          </a:bodyPr>
          <a:lstStyle>
            <a:lvl1pPr algn="ctr">
              <a:lnSpc>
                <a:spcPct val="120000"/>
              </a:lnSpc>
              <a:defRPr sz="1000">
                <a:solidFill>
                  <a:schemeClr val="bg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23" hasCustomPrompt="1"/>
          </p:nvPr>
        </p:nvSpPr>
        <p:spPr>
          <a:xfrm>
            <a:off x="4007237" y="1681065"/>
            <a:ext cx="1129527" cy="390043"/>
          </a:xfrm>
        </p:spPr>
        <p:txBody>
          <a:bodyPr anchor="ctr">
            <a:noAutofit/>
          </a:bodyPr>
          <a:lstStyle>
            <a:lvl1pPr algn="ctr">
              <a:lnSpc>
                <a:spcPct val="120000"/>
              </a:lnSpc>
              <a:defRPr sz="1000">
                <a:solidFill>
                  <a:schemeClr val="bg1"/>
                </a:solidFill>
                <a:latin typeface="+mj-lt"/>
              </a:defRPr>
            </a:lvl1pPr>
          </a:lstStyle>
          <a:p>
            <a:pPr lvl="0"/>
            <a:r>
              <a:rPr lang="en-US" altLang="ja-JP" dirty="0"/>
              <a:t>Text Here</a:t>
            </a:r>
            <a:endParaRPr lang="en-US" dirty="0"/>
          </a:p>
        </p:txBody>
      </p:sp>
      <p:cxnSp>
        <p:nvCxnSpPr>
          <p:cNvPr id="19" name="直線コネクタ 18"/>
          <p:cNvCxnSpPr/>
          <p:nvPr userDrawn="1"/>
        </p:nvCxnSpPr>
        <p:spPr>
          <a:xfrm flipH="1">
            <a:off x="5134613" y="1891087"/>
            <a:ext cx="1308887" cy="0"/>
          </a:xfrm>
          <a:prstGeom prst="line">
            <a:avLst/>
          </a:prstGeom>
          <a:ln w="12700">
            <a:solidFill>
              <a:schemeClr val="accent1">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2745510" y="2461151"/>
            <a:ext cx="1263879" cy="0"/>
          </a:xfrm>
          <a:prstGeom prst="line">
            <a:avLst/>
          </a:prstGeom>
          <a:ln w="12700">
            <a:solidFill>
              <a:schemeClr val="accent1">
                <a:lumMod val="7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H="1">
            <a:off x="5179621" y="3001211"/>
            <a:ext cx="1263879" cy="0"/>
          </a:xfrm>
          <a:prstGeom prst="line">
            <a:avLst/>
          </a:prstGeom>
          <a:ln w="12700">
            <a:solidFill>
              <a:schemeClr val="accent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flipH="1">
            <a:off x="2749140" y="3571274"/>
            <a:ext cx="1263879" cy="0"/>
          </a:xfrm>
          <a:prstGeom prst="line">
            <a:avLst/>
          </a:prstGeom>
          <a:ln w="12700">
            <a:solidFill>
              <a:schemeClr val="accent1">
                <a:lumMod val="60000"/>
                <a:lumOff val="4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a:off x="5108478" y="4111334"/>
            <a:ext cx="1335021" cy="0"/>
          </a:xfrm>
          <a:prstGeom prst="line">
            <a:avLst/>
          </a:prstGeom>
          <a:ln w="12700">
            <a:solidFill>
              <a:schemeClr val="accent1">
                <a:lumMod val="40000"/>
                <a:lumOff val="60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userDrawn="1"/>
        </p:nvCxnSpPr>
        <p:spPr>
          <a:xfrm flipH="1">
            <a:off x="2749140" y="4651394"/>
            <a:ext cx="1462789" cy="0"/>
          </a:xfrm>
          <a:prstGeom prst="line">
            <a:avLst/>
          </a:prstGeom>
          <a:ln w="12700">
            <a:solidFill>
              <a:schemeClr val="accent1">
                <a:lumMod val="20000"/>
                <a:lumOff val="80000"/>
              </a:schemeClr>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2" name="テキスト プレースホルダー 11"/>
          <p:cNvSpPr>
            <a:spLocks noGrp="1"/>
          </p:cNvSpPr>
          <p:nvPr>
            <p:ph type="body" sz="quarter" idx="24" hasCustomPrompt="1"/>
          </p:nvPr>
        </p:nvSpPr>
        <p:spPr>
          <a:xfrm>
            <a:off x="6507383" y="2011901"/>
            <a:ext cx="2430481" cy="59926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25" hasCustomPrompt="1"/>
          </p:nvPr>
        </p:nvSpPr>
        <p:spPr>
          <a:xfrm>
            <a:off x="6507383" y="1651062"/>
            <a:ext cx="2430481"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34" name="テキスト プレースホルダー 11"/>
          <p:cNvSpPr>
            <a:spLocks noGrp="1"/>
          </p:cNvSpPr>
          <p:nvPr>
            <p:ph type="body" sz="quarter" idx="26" hasCustomPrompt="1"/>
          </p:nvPr>
        </p:nvSpPr>
        <p:spPr>
          <a:xfrm>
            <a:off x="6507383" y="3122025"/>
            <a:ext cx="2430481" cy="59926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35" name="テキスト プレースホルダー 11"/>
          <p:cNvSpPr>
            <a:spLocks noGrp="1"/>
          </p:cNvSpPr>
          <p:nvPr>
            <p:ph type="body" sz="quarter" idx="27" hasCustomPrompt="1"/>
          </p:nvPr>
        </p:nvSpPr>
        <p:spPr>
          <a:xfrm>
            <a:off x="6507383" y="2761185"/>
            <a:ext cx="2430481"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36" name="テキスト プレースホルダー 11"/>
          <p:cNvSpPr>
            <a:spLocks noGrp="1"/>
          </p:cNvSpPr>
          <p:nvPr>
            <p:ph type="body" sz="quarter" idx="28" hasCustomPrompt="1"/>
          </p:nvPr>
        </p:nvSpPr>
        <p:spPr>
          <a:xfrm>
            <a:off x="6507383" y="4232147"/>
            <a:ext cx="2430481" cy="59926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1"/>
          </p:cNvSpPr>
          <p:nvPr>
            <p:ph type="body" sz="quarter" idx="29" hasCustomPrompt="1"/>
          </p:nvPr>
        </p:nvSpPr>
        <p:spPr>
          <a:xfrm>
            <a:off x="6507383" y="3871308"/>
            <a:ext cx="2430481"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38" name="テキスト プレースホルダー 11"/>
          <p:cNvSpPr>
            <a:spLocks noGrp="1"/>
          </p:cNvSpPr>
          <p:nvPr>
            <p:ph type="body" sz="quarter" idx="30" hasCustomPrompt="1"/>
          </p:nvPr>
        </p:nvSpPr>
        <p:spPr>
          <a:xfrm>
            <a:off x="318658" y="2590275"/>
            <a:ext cx="2430481" cy="599267"/>
          </a:xfrm>
        </p:spPr>
        <p:txBody>
          <a:bodyPr anchor="t">
            <a:noAutofit/>
          </a:bodyPr>
          <a:lstStyle>
            <a:lvl1pPr algn="r">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1"/>
          </p:cNvSpPr>
          <p:nvPr>
            <p:ph type="body" sz="quarter" idx="31" hasCustomPrompt="1"/>
          </p:nvPr>
        </p:nvSpPr>
        <p:spPr>
          <a:xfrm>
            <a:off x="318658" y="2229435"/>
            <a:ext cx="2430481" cy="430015"/>
          </a:xfrm>
        </p:spPr>
        <p:txBody>
          <a:bodyPr anchor="b">
            <a:noAutofit/>
          </a:bodyPr>
          <a:lstStyle>
            <a:lvl1pPr algn="r">
              <a:lnSpc>
                <a:spcPct val="120000"/>
              </a:lnSpc>
              <a:defRPr sz="1200" spc="15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1"/>
          </p:cNvSpPr>
          <p:nvPr>
            <p:ph type="body" sz="quarter" idx="32" hasCustomPrompt="1"/>
          </p:nvPr>
        </p:nvSpPr>
        <p:spPr>
          <a:xfrm>
            <a:off x="318658" y="3700398"/>
            <a:ext cx="2430481" cy="599267"/>
          </a:xfrm>
        </p:spPr>
        <p:txBody>
          <a:bodyPr anchor="t">
            <a:noAutofit/>
          </a:bodyPr>
          <a:lstStyle>
            <a:lvl1pPr algn="r">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41" name="テキスト プレースホルダー 11"/>
          <p:cNvSpPr>
            <a:spLocks noGrp="1"/>
          </p:cNvSpPr>
          <p:nvPr>
            <p:ph type="body" sz="quarter" idx="33" hasCustomPrompt="1"/>
          </p:nvPr>
        </p:nvSpPr>
        <p:spPr>
          <a:xfrm>
            <a:off x="318658" y="3339559"/>
            <a:ext cx="2430481" cy="430015"/>
          </a:xfrm>
        </p:spPr>
        <p:txBody>
          <a:bodyPr anchor="b">
            <a:noAutofit/>
          </a:bodyPr>
          <a:lstStyle>
            <a:lvl1pPr algn="r">
              <a:lnSpc>
                <a:spcPct val="120000"/>
              </a:lnSpc>
              <a:defRPr sz="1200" spc="150">
                <a:solidFill>
                  <a:schemeClr val="accent1"/>
                </a:solidFill>
                <a:latin typeface="+mj-lt"/>
              </a:defRPr>
            </a:lvl1pPr>
          </a:lstStyle>
          <a:p>
            <a:pPr lvl="0"/>
            <a:r>
              <a:rPr lang="en-US" altLang="ja-JP" dirty="0"/>
              <a:t>TEXT HERE</a:t>
            </a:r>
            <a:endParaRPr lang="en-US" dirty="0"/>
          </a:p>
        </p:txBody>
      </p:sp>
      <p:sp>
        <p:nvSpPr>
          <p:cNvPr id="42" name="テキスト プレースホルダー 11"/>
          <p:cNvSpPr>
            <a:spLocks noGrp="1"/>
          </p:cNvSpPr>
          <p:nvPr>
            <p:ph type="body" sz="quarter" idx="34" hasCustomPrompt="1"/>
          </p:nvPr>
        </p:nvSpPr>
        <p:spPr>
          <a:xfrm>
            <a:off x="318658" y="4810521"/>
            <a:ext cx="2430481" cy="599267"/>
          </a:xfrm>
        </p:spPr>
        <p:txBody>
          <a:bodyPr anchor="t">
            <a:noAutofit/>
          </a:bodyPr>
          <a:lstStyle>
            <a:lvl1pPr algn="r">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1"/>
          </p:cNvSpPr>
          <p:nvPr>
            <p:ph type="body" sz="quarter" idx="35" hasCustomPrompt="1"/>
          </p:nvPr>
        </p:nvSpPr>
        <p:spPr>
          <a:xfrm>
            <a:off x="318658" y="4449681"/>
            <a:ext cx="2430481" cy="430015"/>
          </a:xfrm>
        </p:spPr>
        <p:txBody>
          <a:bodyPr anchor="b">
            <a:noAutofit/>
          </a:bodyPr>
          <a:lstStyle>
            <a:lvl1pPr algn="r">
              <a:lnSpc>
                <a:spcPct val="120000"/>
              </a:lnSpc>
              <a:defRPr sz="12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0793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right)">
                                      <p:cBhvr>
                                        <p:cTn id="18" dur="500"/>
                                        <p:tgtEl>
                                          <p:spTgt spid="28"/>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par>
                          <p:cTn id="51" fill="hold">
                            <p:stCondLst>
                              <p:cond delay="4000"/>
                            </p:stCondLst>
                            <p:childTnLst>
                              <p:par>
                                <p:cTn id="52" presetID="22" presetClass="entr" presetSubtype="2"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right)">
                                      <p:cBhvr>
                                        <p:cTn id="54" dur="500"/>
                                        <p:tgtEl>
                                          <p:spTgt spid="25"/>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5000"/>
                            </p:stCondLst>
                            <p:childTnLst>
                              <p:par>
                                <p:cTn id="63" presetID="10" presetClass="entr" presetSubtype="0"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animEffect transition="in" filter="fade">
                                      <p:cBhvr>
                                        <p:cTn id="83" dur="500"/>
                                        <p:tgtEl>
                                          <p:spTgt spid="16">
                                            <p:txEl>
                                              <p:pRg st="0" end="0"/>
                                            </p:tx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par>
                          <p:cTn id="87" fill="hold">
                            <p:stCondLst>
                              <p:cond delay="7000"/>
                            </p:stCondLst>
                            <p:childTnLst>
                              <p:par>
                                <p:cTn id="88" presetID="22" presetClass="entr" presetSubtype="2"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right)">
                                      <p:cBhvr>
                                        <p:cTn id="90" dur="500"/>
                                        <p:tgtEl>
                                          <p:spTgt spid="22"/>
                                        </p:tgtEl>
                                      </p:cBhvr>
                                    </p:animEffect>
                                  </p:childTnLst>
                                </p:cTn>
                              </p:par>
                            </p:childTnLst>
                          </p:cTn>
                        </p:par>
                        <p:par>
                          <p:cTn id="91" fill="hold">
                            <p:stCondLst>
                              <p:cond delay="7500"/>
                            </p:stCondLst>
                            <p:childTnLst>
                              <p:par>
                                <p:cTn id="92" presetID="10" presetClass="entr" presetSubtype="0" fill="hold" grpId="0"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500"/>
                                        <p:tgtEl>
                                          <p:spTgt spid="3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childTnLst>
                          </p:cTn>
                        </p:par>
                        <p:par>
                          <p:cTn id="98" fill="hold">
                            <p:stCondLst>
                              <p:cond delay="8000"/>
                            </p:stCondLst>
                            <p:childTnLst>
                              <p:par>
                                <p:cTn id="99" presetID="10" presetClass="entr" presetSubtype="0"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500"/>
                                        <p:tgtEl>
                                          <p:spTgt spid="1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7">
                                            <p:txEl>
                                              <p:pRg st="0" end="0"/>
                                            </p:txEl>
                                          </p:spTgt>
                                        </p:tgtEl>
                                        <p:attrNameLst>
                                          <p:attrName>style.visibility</p:attrName>
                                        </p:attrNameLst>
                                      </p:cBhvr>
                                      <p:to>
                                        <p:strVal val="visible"/>
                                      </p:to>
                                    </p:set>
                                    <p:animEffect transition="in" filter="fade">
                                      <p:cBhvr>
                                        <p:cTn id="104" dur="500"/>
                                        <p:tgtEl>
                                          <p:spTgt spid="17">
                                            <p:txEl>
                                              <p:pRg st="0" end="0"/>
                                            </p:txEl>
                                          </p:spTgt>
                                        </p:tgtEl>
                                      </p:cBhvr>
                                    </p:animEffect>
                                  </p:childTnLst>
                                </p:cTn>
                              </p:par>
                            </p:childTnLst>
                          </p:cTn>
                        </p:par>
                        <p:par>
                          <p:cTn id="105" fill="hold">
                            <p:stCondLst>
                              <p:cond delay="8500"/>
                            </p:stCondLst>
                            <p:childTnLst>
                              <p:par>
                                <p:cTn id="106" presetID="22" presetClass="entr" presetSubtype="8"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left)">
                                      <p:cBhvr>
                                        <p:cTn id="108" dur="500"/>
                                        <p:tgtEl>
                                          <p:spTgt spid="19"/>
                                        </p:tgtEl>
                                      </p:cBhvr>
                                    </p:animEffect>
                                  </p:childTnLst>
                                </p:cTn>
                              </p:par>
                            </p:childTnLst>
                          </p:cTn>
                        </p:par>
                        <p:par>
                          <p:cTn id="109" fill="hold">
                            <p:stCondLst>
                              <p:cond delay="9000"/>
                            </p:stCondLst>
                            <p:childTnLst>
                              <p:par>
                                <p:cTn id="110" presetID="10" presetClass="entr" presetSubtype="0"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500"/>
                                        <p:tgtEl>
                                          <p:spTgt spid="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Effect transition="in" filter="fade">
                                      <p:cBhvr>
                                        <p:cTn id="1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0" grpId="0" animBg="1"/>
      <p:bldP spid="9" grpId="0" animBg="1"/>
      <p:bldP spid="8" grpId="0" animBg="1"/>
      <p:bldP spid="7" grpId="0" animBg="1"/>
      <p:bldP spid="6"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32" grpId="0"/>
      <p:bldP spid="33" grpId="0"/>
      <p:bldP spid="34" grpId="0"/>
      <p:bldP spid="35" grpId="0"/>
      <p:bldP spid="36" grpId="0"/>
      <p:bldP spid="37" grpId="0"/>
      <p:bldP spid="38" grpId="0">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p:tmplLst>
          <p:tmpl>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p:tmplLst>
          <p:tmpl>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p:tmplLst>
          <p:tmpl>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7" hasCustomPrompt="1"/>
          </p:nvPr>
        </p:nvSpPr>
        <p:spPr>
          <a:xfrm>
            <a:off x="453685" y="1311060"/>
            <a:ext cx="1800356"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6" name="正方形/長方形 5"/>
          <p:cNvSpPr/>
          <p:nvPr userDrawn="1"/>
        </p:nvSpPr>
        <p:spPr>
          <a:xfrm>
            <a:off x="2321555" y="1118743"/>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テキスト プレースホルダー 11"/>
          <p:cNvSpPr>
            <a:spLocks noGrp="1"/>
          </p:cNvSpPr>
          <p:nvPr>
            <p:ph type="body" sz="quarter" idx="26" hasCustomPrompt="1"/>
          </p:nvPr>
        </p:nvSpPr>
        <p:spPr>
          <a:xfrm>
            <a:off x="2411573" y="1118743"/>
            <a:ext cx="5806149" cy="900100"/>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27" hasCustomPrompt="1"/>
          </p:nvPr>
        </p:nvSpPr>
        <p:spPr>
          <a:xfrm>
            <a:off x="453685" y="2353676"/>
            <a:ext cx="1800356"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9" name="正方形/長方形 8"/>
          <p:cNvSpPr/>
          <p:nvPr userDrawn="1"/>
        </p:nvSpPr>
        <p:spPr>
          <a:xfrm>
            <a:off x="2321555" y="2161359"/>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テキスト プレースホルダー 11"/>
          <p:cNvSpPr>
            <a:spLocks noGrp="1"/>
          </p:cNvSpPr>
          <p:nvPr>
            <p:ph type="body" sz="quarter" idx="28" hasCustomPrompt="1"/>
          </p:nvPr>
        </p:nvSpPr>
        <p:spPr>
          <a:xfrm>
            <a:off x="2411573" y="2161359"/>
            <a:ext cx="5806149" cy="900100"/>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1" name="テキスト プレースホルダー 11"/>
          <p:cNvSpPr>
            <a:spLocks noGrp="1"/>
          </p:cNvSpPr>
          <p:nvPr>
            <p:ph type="body" sz="quarter" idx="29" hasCustomPrompt="1"/>
          </p:nvPr>
        </p:nvSpPr>
        <p:spPr>
          <a:xfrm>
            <a:off x="453685" y="3396292"/>
            <a:ext cx="1800356"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12" name="正方形/長方形 11"/>
          <p:cNvSpPr/>
          <p:nvPr userDrawn="1"/>
        </p:nvSpPr>
        <p:spPr>
          <a:xfrm>
            <a:off x="2321555" y="3203975"/>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テキスト プレースホルダー 11"/>
          <p:cNvSpPr>
            <a:spLocks noGrp="1"/>
          </p:cNvSpPr>
          <p:nvPr>
            <p:ph type="body" sz="quarter" idx="30" hasCustomPrompt="1"/>
          </p:nvPr>
        </p:nvSpPr>
        <p:spPr>
          <a:xfrm>
            <a:off x="2411573" y="3203975"/>
            <a:ext cx="5806149" cy="900100"/>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4" name="テキスト プレースホルダー 11"/>
          <p:cNvSpPr>
            <a:spLocks noGrp="1"/>
          </p:cNvSpPr>
          <p:nvPr>
            <p:ph type="body" sz="quarter" idx="31" hasCustomPrompt="1"/>
          </p:nvPr>
        </p:nvSpPr>
        <p:spPr>
          <a:xfrm>
            <a:off x="453685" y="4438908"/>
            <a:ext cx="1800356"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15" name="正方形/長方形 14"/>
          <p:cNvSpPr/>
          <p:nvPr userDrawn="1"/>
        </p:nvSpPr>
        <p:spPr>
          <a:xfrm>
            <a:off x="2321555" y="4246591"/>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6" name="テキスト プレースホルダー 11"/>
          <p:cNvSpPr>
            <a:spLocks noGrp="1"/>
          </p:cNvSpPr>
          <p:nvPr>
            <p:ph type="body" sz="quarter" idx="32" hasCustomPrompt="1"/>
          </p:nvPr>
        </p:nvSpPr>
        <p:spPr>
          <a:xfrm>
            <a:off x="2411573" y="4246591"/>
            <a:ext cx="5806149" cy="900100"/>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17" name="テキスト プレースホルダー 11"/>
          <p:cNvSpPr>
            <a:spLocks noGrp="1"/>
          </p:cNvSpPr>
          <p:nvPr>
            <p:ph type="body" sz="quarter" idx="33" hasCustomPrompt="1"/>
          </p:nvPr>
        </p:nvSpPr>
        <p:spPr>
          <a:xfrm>
            <a:off x="453685" y="5481524"/>
            <a:ext cx="1800356" cy="515469"/>
          </a:xfrm>
        </p:spPr>
        <p:txBody>
          <a:bodyPr anchor="t">
            <a:noAutofit/>
          </a:bodyPr>
          <a:lstStyle>
            <a:lvl1pPr algn="r">
              <a:lnSpc>
                <a:spcPct val="120000"/>
              </a:lnSpc>
              <a:defRPr sz="1600" spc="150">
                <a:solidFill>
                  <a:schemeClr val="accent1"/>
                </a:solidFill>
                <a:latin typeface="+mj-lt"/>
              </a:defRPr>
            </a:lvl1pPr>
          </a:lstStyle>
          <a:p>
            <a:pPr lvl="0"/>
            <a:r>
              <a:rPr lang="en-US" altLang="ja-JP" dirty="0"/>
              <a:t>TEXT HERE</a:t>
            </a:r>
            <a:endParaRPr lang="en-US" dirty="0"/>
          </a:p>
        </p:txBody>
      </p:sp>
      <p:sp>
        <p:nvSpPr>
          <p:cNvPr id="18" name="正方形/長方形 17"/>
          <p:cNvSpPr/>
          <p:nvPr userDrawn="1"/>
        </p:nvSpPr>
        <p:spPr>
          <a:xfrm>
            <a:off x="2321555" y="5289207"/>
            <a:ext cx="36003" cy="900100"/>
          </a:xfrm>
          <a:prstGeom prst="rect">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テキスト プレースホルダー 11"/>
          <p:cNvSpPr>
            <a:spLocks noGrp="1"/>
          </p:cNvSpPr>
          <p:nvPr>
            <p:ph type="body" sz="quarter" idx="34" hasCustomPrompt="1"/>
          </p:nvPr>
        </p:nvSpPr>
        <p:spPr>
          <a:xfrm>
            <a:off x="2411573" y="5289207"/>
            <a:ext cx="5806149" cy="900100"/>
          </a:xfrm>
        </p:spPr>
        <p:txBody>
          <a:bodyPr anchor="ctr">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68840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decel="100000" fill="hold" grpId="0"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4" decel="100000"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25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250"/>
                            </p:stCondLst>
                            <p:childTnLst>
                              <p:par>
                                <p:cTn id="31" presetID="2" presetClass="entr" presetSubtype="8" decel="100000" fill="hold" grpId="0" nodeType="afterEffect">
                                  <p:stCondLst>
                                    <p:cond delay="25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4" decel="100000" fill="hold" grpId="0" nodeType="withEffect">
                                  <p:stCondLst>
                                    <p:cond delay="25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2" presetClass="entr" presetSubtype="8" decel="100000" fill="hold" grpId="0" nodeType="afterEffect">
                                  <p:stCondLst>
                                    <p:cond delay="250"/>
                                  </p:stCondLst>
                                  <p:childTnLst>
                                    <p:set>
                                      <p:cBhvr>
                                        <p:cTn id="45" dur="1" fill="hold">
                                          <p:stCondLst>
                                            <p:cond delay="0"/>
                                          </p:stCondLst>
                                        </p:cTn>
                                        <p:tgtEl>
                                          <p:spTgt spid="14">
                                            <p:txEl>
                                              <p:pRg st="0" end="0"/>
                                            </p:txEl>
                                          </p:spTgt>
                                        </p:tgtEl>
                                        <p:attrNameLst>
                                          <p:attrName>style.visibility</p:attrName>
                                        </p:attrNameLst>
                                      </p:cBhvr>
                                      <p:to>
                                        <p:strVal val="visible"/>
                                      </p:to>
                                    </p:set>
                                    <p:anim calcmode="lin" valueType="num">
                                      <p:cBhvr additive="base">
                                        <p:cTn id="4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14">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4" decel="10000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par>
                                <p:cTn id="52" presetID="2" presetClass="entr" presetSubtype="2" decel="100000" fill="hold" grpId="0" nodeType="withEffect">
                                  <p:stCondLst>
                                    <p:cond delay="25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2" presetClass="entr" presetSubtype="8" decel="100000" fill="hold" grpId="0" nodeType="afterEffect">
                                  <p:stCondLst>
                                    <p:cond delay="250"/>
                                  </p:stCondLst>
                                  <p:childTnLst>
                                    <p:set>
                                      <p:cBhvr>
                                        <p:cTn id="58" dur="1" fill="hold">
                                          <p:stCondLst>
                                            <p:cond delay="0"/>
                                          </p:stCondLst>
                                        </p:cTn>
                                        <p:tgtEl>
                                          <p:spTgt spid="17">
                                            <p:txEl>
                                              <p:pRg st="0" end="0"/>
                                            </p:txEl>
                                          </p:spTgt>
                                        </p:tgtEl>
                                        <p:attrNameLst>
                                          <p:attrName>style.visibility</p:attrName>
                                        </p:attrNameLst>
                                      </p:cBhvr>
                                      <p:to>
                                        <p:strVal val="visible"/>
                                      </p:to>
                                    </p:set>
                                    <p:anim calcmode="lin" valueType="num">
                                      <p:cBhvr additive="base">
                                        <p:cTn id="59"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7">
                                            <p:txEl>
                                              <p:pRg st="0" end="0"/>
                                            </p:txEl>
                                          </p:spTgt>
                                        </p:tgtEl>
                                        <p:attrNameLst>
                                          <p:attrName>ppt_y</p:attrName>
                                        </p:attrNameLst>
                                      </p:cBhvr>
                                      <p:tavLst>
                                        <p:tav tm="0">
                                          <p:val>
                                            <p:strVal val="#ppt_y"/>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8"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animBg="1"/>
      <p:bldP spid="7" grpId="0">
        <p:tmplLst>
          <p:tmpl>
            <p:tnLst>
              <p:par>
                <p:cTn presetID="2" presetClass="entr" presetSubtype="2"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8" decel="10000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bldP spid="10" grpId="0">
        <p:tmplLst>
          <p:tmpl>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 presetClass="entr" presetSubtype="8" decel="10000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3" grpId="0">
        <p:tmplLst>
          <p:tmpl>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p:tmplLst>
          <p:tmpl>
            <p:tnLst>
              <p:par>
                <p:cTn presetID="2" presetClass="entr" presetSubtype="2" decel="100000"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 presetClass="entr" presetSubtype="8"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P spid="18" grpId="0" animBg="1"/>
      <p:bldP spid="19" grpId="0">
        <p:tmplLst>
          <p:tmpl>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Contents -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テキスト プレースホルダー 11"/>
          <p:cNvSpPr>
            <a:spLocks noGrp="1"/>
          </p:cNvSpPr>
          <p:nvPr>
            <p:ph type="body" sz="quarter" idx="16" hasCustomPrompt="1"/>
          </p:nvPr>
        </p:nvSpPr>
        <p:spPr>
          <a:xfrm>
            <a:off x="1246933" y="5229200"/>
            <a:ext cx="6649717" cy="900100"/>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1246933" y="4778070"/>
            <a:ext cx="6649717" cy="515469"/>
          </a:xfrm>
        </p:spPr>
        <p:txBody>
          <a:bodyPr anchor="t">
            <a:noAutofit/>
          </a:bodyPr>
          <a:lstStyle>
            <a:lvl1pPr algn="ctr">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169292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 Contents -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テキスト プレースホルダー 11"/>
          <p:cNvSpPr>
            <a:spLocks noGrp="1"/>
          </p:cNvSpPr>
          <p:nvPr>
            <p:ph type="body" sz="quarter" idx="16" hasCustomPrompt="1"/>
          </p:nvPr>
        </p:nvSpPr>
        <p:spPr>
          <a:xfrm>
            <a:off x="499288" y="5199197"/>
            <a:ext cx="3881563" cy="900100"/>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499288" y="4778070"/>
            <a:ext cx="388156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1"/>
          </p:cNvSpPr>
          <p:nvPr>
            <p:ph type="body" sz="quarter" idx="18" hasCustomPrompt="1"/>
          </p:nvPr>
        </p:nvSpPr>
        <p:spPr>
          <a:xfrm>
            <a:off x="4746262" y="5193705"/>
            <a:ext cx="3881563" cy="900100"/>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9" hasCustomPrompt="1"/>
          </p:nvPr>
        </p:nvSpPr>
        <p:spPr>
          <a:xfrm>
            <a:off x="4746262" y="4772579"/>
            <a:ext cx="388156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90584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 Contents - 2 Columns - R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テキスト プレースホルダー 11"/>
          <p:cNvSpPr>
            <a:spLocks noGrp="1"/>
          </p:cNvSpPr>
          <p:nvPr>
            <p:ph type="body" sz="quarter" idx="16" hasCustomPrompt="1"/>
          </p:nvPr>
        </p:nvSpPr>
        <p:spPr>
          <a:xfrm>
            <a:off x="4746262" y="4360185"/>
            <a:ext cx="3881563" cy="137907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8" name="テキスト プレースホルダー 11"/>
          <p:cNvSpPr>
            <a:spLocks noGrp="1"/>
          </p:cNvSpPr>
          <p:nvPr>
            <p:ph type="body" sz="quarter" idx="17" hasCustomPrompt="1"/>
          </p:nvPr>
        </p:nvSpPr>
        <p:spPr>
          <a:xfrm>
            <a:off x="4746262" y="3939058"/>
            <a:ext cx="388156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9" name="テキスト プレースホルダー 11"/>
          <p:cNvSpPr>
            <a:spLocks noGrp="1"/>
          </p:cNvSpPr>
          <p:nvPr>
            <p:ph type="body" sz="quarter" idx="18" hasCustomPrompt="1"/>
          </p:nvPr>
        </p:nvSpPr>
        <p:spPr>
          <a:xfrm>
            <a:off x="4746262" y="2139938"/>
            <a:ext cx="3881563" cy="137907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9" hasCustomPrompt="1"/>
          </p:nvPr>
        </p:nvSpPr>
        <p:spPr>
          <a:xfrm>
            <a:off x="4746262" y="1718811"/>
            <a:ext cx="3881563"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1123163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318658" y="128635"/>
            <a:ext cx="8371657" cy="750083"/>
          </a:xfrm>
        </p:spPr>
        <p:txBody>
          <a:bodyPr/>
          <a:lstStyle>
            <a:lvl1pPr>
              <a:defRPr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Tree>
    <p:extLst>
      <p:ext uri="{BB962C8B-B14F-4D97-AF65-F5344CB8AC3E}">
        <p14:creationId xmlns="" xmlns:p14="http://schemas.microsoft.com/office/powerpoint/2010/main" val="1778550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8" name="Google Shape;48;p8"/>
          <p:cNvSpPr txBox="1">
            <a:spLocks noGrp="1"/>
          </p:cNvSpPr>
          <p:nvPr>
            <p:ph type="title"/>
          </p:nvPr>
        </p:nvSpPr>
        <p:spPr>
          <a:xfrm>
            <a:off x="1010200" y="864967"/>
            <a:ext cx="7131300" cy="8952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7766425" y="864967"/>
            <a:ext cx="548700" cy="8952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0746209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21" name="Google Shape;21;p4"/>
          <p:cNvSpPr txBox="1">
            <a:spLocks noGrp="1"/>
          </p:cNvSpPr>
          <p:nvPr>
            <p:ph type="body" idx="1"/>
          </p:nvPr>
        </p:nvSpPr>
        <p:spPr>
          <a:xfrm>
            <a:off x="1602475" y="1760167"/>
            <a:ext cx="5939100" cy="4234400"/>
          </a:xfrm>
          <a:prstGeom prst="rect">
            <a:avLst/>
          </a:prstGeom>
        </p:spPr>
        <p:txBody>
          <a:bodyPr spcFirstLastPara="1" wrap="square" lIns="91425" tIns="91425" rIns="91425" bIns="91425" anchor="ctr" anchorCtr="0">
            <a:noAutofit/>
          </a:bodyPr>
          <a:lstStyle>
            <a:lvl1pPr marL="457238" lvl="0" indent="-381032" algn="ctr" rtl="0">
              <a:spcBef>
                <a:spcPts val="600"/>
              </a:spcBef>
              <a:spcAft>
                <a:spcPts val="0"/>
              </a:spcAft>
              <a:buClr>
                <a:srgbClr val="FFFFFF"/>
              </a:buClr>
              <a:buSzPts val="2400"/>
              <a:buChar char="»"/>
              <a:defRPr i="1">
                <a:solidFill>
                  <a:srgbClr val="FFFFFF"/>
                </a:solidFill>
              </a:defRPr>
            </a:lvl1pPr>
            <a:lvl2pPr marL="914476" lvl="1" indent="-381032" algn="ctr" rtl="0">
              <a:spcBef>
                <a:spcPts val="0"/>
              </a:spcBef>
              <a:spcAft>
                <a:spcPts val="0"/>
              </a:spcAft>
              <a:buClr>
                <a:srgbClr val="FFFFFF"/>
              </a:buClr>
              <a:buSzPts val="2400"/>
              <a:buChar char="»"/>
              <a:defRPr i="1">
                <a:solidFill>
                  <a:srgbClr val="FFFFFF"/>
                </a:solidFill>
              </a:defRPr>
            </a:lvl2pPr>
            <a:lvl3pPr marL="1371715" lvl="2" indent="-381032" algn="ctr" rtl="0">
              <a:spcBef>
                <a:spcPts val="0"/>
              </a:spcBef>
              <a:spcAft>
                <a:spcPts val="0"/>
              </a:spcAft>
              <a:buClr>
                <a:srgbClr val="FFFFFF"/>
              </a:buClr>
              <a:buSzPts val="2400"/>
              <a:buChar char="»"/>
              <a:defRPr i="1">
                <a:solidFill>
                  <a:srgbClr val="FFFFFF"/>
                </a:solidFill>
              </a:defRPr>
            </a:lvl3pPr>
            <a:lvl4pPr marL="1828952" lvl="3" indent="-381032" algn="ctr" rtl="0">
              <a:spcBef>
                <a:spcPts val="0"/>
              </a:spcBef>
              <a:spcAft>
                <a:spcPts val="0"/>
              </a:spcAft>
              <a:buClr>
                <a:srgbClr val="FFFFFF"/>
              </a:buClr>
              <a:buSzPts val="2400"/>
              <a:buChar char="●"/>
              <a:defRPr i="1">
                <a:solidFill>
                  <a:srgbClr val="FFFFFF"/>
                </a:solidFill>
              </a:defRPr>
            </a:lvl4pPr>
            <a:lvl5pPr marL="2286190" lvl="4" indent="-381032" algn="ctr" rtl="0">
              <a:spcBef>
                <a:spcPts val="0"/>
              </a:spcBef>
              <a:spcAft>
                <a:spcPts val="0"/>
              </a:spcAft>
              <a:buClr>
                <a:srgbClr val="FFFFFF"/>
              </a:buClr>
              <a:buSzPts val="2400"/>
              <a:buChar char="○"/>
              <a:defRPr i="1">
                <a:solidFill>
                  <a:srgbClr val="FFFFFF"/>
                </a:solidFill>
              </a:defRPr>
            </a:lvl5pPr>
            <a:lvl6pPr marL="2743428" lvl="5" indent="-381032" algn="ctr" rtl="0">
              <a:spcBef>
                <a:spcPts val="0"/>
              </a:spcBef>
              <a:spcAft>
                <a:spcPts val="0"/>
              </a:spcAft>
              <a:buClr>
                <a:srgbClr val="FFFFFF"/>
              </a:buClr>
              <a:buSzPts val="2400"/>
              <a:buChar char="■"/>
              <a:defRPr i="1">
                <a:solidFill>
                  <a:srgbClr val="FFFFFF"/>
                </a:solidFill>
              </a:defRPr>
            </a:lvl6pPr>
            <a:lvl7pPr marL="3200667" lvl="6" indent="-381032" algn="ctr" rtl="0">
              <a:spcBef>
                <a:spcPts val="0"/>
              </a:spcBef>
              <a:spcAft>
                <a:spcPts val="0"/>
              </a:spcAft>
              <a:buClr>
                <a:srgbClr val="FFFFFF"/>
              </a:buClr>
              <a:buSzPts val="2400"/>
              <a:buChar char="●"/>
              <a:defRPr i="1">
                <a:solidFill>
                  <a:srgbClr val="FFFFFF"/>
                </a:solidFill>
              </a:defRPr>
            </a:lvl7pPr>
            <a:lvl8pPr marL="3657904" lvl="7" indent="-381032" algn="ctr" rtl="0">
              <a:spcBef>
                <a:spcPts val="0"/>
              </a:spcBef>
              <a:spcAft>
                <a:spcPts val="0"/>
              </a:spcAft>
              <a:buClr>
                <a:srgbClr val="FFFFFF"/>
              </a:buClr>
              <a:buSzPts val="2400"/>
              <a:buChar char="○"/>
              <a:defRPr i="1">
                <a:solidFill>
                  <a:srgbClr val="FFFFFF"/>
                </a:solidFill>
              </a:defRPr>
            </a:lvl8pPr>
            <a:lvl9pPr marL="4115143" lvl="8" indent="-381032" algn="ctr">
              <a:spcBef>
                <a:spcPts val="0"/>
              </a:spcBef>
              <a:spcAft>
                <a:spcPts val="0"/>
              </a:spcAft>
              <a:buClr>
                <a:srgbClr val="FFFFFF"/>
              </a:buClr>
              <a:buSzPts val="2400"/>
              <a:buChar char="■"/>
              <a:defRPr i="1">
                <a:solidFill>
                  <a:srgbClr val="FFFFFF"/>
                </a:solidFill>
              </a:defRPr>
            </a:lvl9pPr>
          </a:lstStyle>
          <a:p>
            <a:endParaRPr/>
          </a:p>
        </p:txBody>
      </p:sp>
      <p:sp>
        <p:nvSpPr>
          <p:cNvPr id="23" name="Google Shape;23;p4"/>
          <p:cNvSpPr txBox="1">
            <a:spLocks noGrp="1"/>
          </p:cNvSpPr>
          <p:nvPr>
            <p:ph type="sldNum" idx="12"/>
          </p:nvPr>
        </p:nvSpPr>
        <p:spPr>
          <a:xfrm>
            <a:off x="637950" y="0"/>
            <a:ext cx="7860600" cy="8504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40582296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color">
  <p:cSld name="Blank color">
    <p:bg>
      <p:bgPr>
        <a:solidFill>
          <a:schemeClr val="accent1"/>
        </a:solidFill>
        <a:effectLst/>
      </p:bgPr>
    </p:bg>
    <p:spTree>
      <p:nvGrpSpPr>
        <p:cNvPr id="1" name="Shape 56"/>
        <p:cNvGrpSpPr/>
        <p:nvPr/>
      </p:nvGrpSpPr>
      <p:grpSpPr>
        <a:xfrm>
          <a:off x="0" y="0"/>
          <a:ext cx="0" cy="0"/>
          <a:chOff x="0" y="0"/>
          <a:chExt cx="0" cy="0"/>
        </a:xfrm>
      </p:grpSpPr>
      <p:cxnSp>
        <p:nvCxnSpPr>
          <p:cNvPr id="57" name="Google Shape;57;p11"/>
          <p:cNvCxnSpPr/>
          <p:nvPr/>
        </p:nvCxnSpPr>
        <p:spPr>
          <a:xfrm>
            <a:off x="734700" y="6310075"/>
            <a:ext cx="7674600" cy="0"/>
          </a:xfrm>
          <a:prstGeom prst="straightConnector1">
            <a:avLst/>
          </a:prstGeom>
          <a:noFill/>
          <a:ln w="19050" cap="flat" cmpd="sng">
            <a:solidFill>
              <a:srgbClr val="434343"/>
            </a:solidFill>
            <a:prstDash val="solid"/>
            <a:round/>
            <a:headEnd type="none" w="med" len="med"/>
            <a:tailEnd type="none" w="med" len="med"/>
          </a:ln>
        </p:spPr>
      </p:cxnSp>
      <p:cxnSp>
        <p:nvCxnSpPr>
          <p:cNvPr id="58" name="Google Shape;58;p11"/>
          <p:cNvCxnSpPr/>
          <p:nvPr/>
        </p:nvCxnSpPr>
        <p:spPr>
          <a:xfrm>
            <a:off x="734700" y="547925"/>
            <a:ext cx="7674600" cy="0"/>
          </a:xfrm>
          <a:prstGeom prst="straightConnector1">
            <a:avLst/>
          </a:prstGeom>
          <a:noFill/>
          <a:ln w="19050" cap="flat" cmpd="sng">
            <a:solidFill>
              <a:srgbClr val="434343"/>
            </a:solidFill>
            <a:prstDash val="solid"/>
            <a:round/>
            <a:headEnd type="none" w="med" len="med"/>
            <a:tailEnd type="none" w="med" len="med"/>
          </a:ln>
        </p:spPr>
      </p:cxnSp>
      <p:sp>
        <p:nvSpPr>
          <p:cNvPr id="59" name="Google Shape;59;p11"/>
          <p:cNvSpPr txBox="1">
            <a:spLocks noGrp="1"/>
          </p:cNvSpPr>
          <p:nvPr>
            <p:ph type="sldNum" idx="12"/>
          </p:nvPr>
        </p:nvSpPr>
        <p:spPr>
          <a:xfrm>
            <a:off x="4297650" y="6231535"/>
            <a:ext cx="548700" cy="524800"/>
          </a:xfrm>
          <a:prstGeom prst="rect">
            <a:avLst/>
          </a:prstGeom>
        </p:spPr>
        <p:txBody>
          <a:bodyPr spcFirstLastPara="1" wrap="square" lIns="91425" tIns="91425" rIns="91425" bIns="91425" anchor="t" anchorCtr="0">
            <a:noAutofit/>
          </a:bodyPr>
          <a:lstStyle>
            <a:lvl1pPr lvl="0">
              <a:buNone/>
              <a:defRPr>
                <a:solidFill>
                  <a:srgbClr val="1D1D1B"/>
                </a:solidFill>
              </a:defRPr>
            </a:lvl1pPr>
            <a:lvl2pPr lvl="1">
              <a:buNone/>
              <a:defRPr>
                <a:solidFill>
                  <a:srgbClr val="1D1D1B"/>
                </a:solidFill>
              </a:defRPr>
            </a:lvl2pPr>
            <a:lvl3pPr lvl="2">
              <a:buNone/>
              <a:defRPr>
                <a:solidFill>
                  <a:srgbClr val="1D1D1B"/>
                </a:solidFill>
              </a:defRPr>
            </a:lvl3pPr>
            <a:lvl4pPr lvl="3">
              <a:buNone/>
              <a:defRPr>
                <a:solidFill>
                  <a:srgbClr val="1D1D1B"/>
                </a:solidFill>
              </a:defRPr>
            </a:lvl4pPr>
            <a:lvl5pPr lvl="4">
              <a:buNone/>
              <a:defRPr>
                <a:solidFill>
                  <a:srgbClr val="1D1D1B"/>
                </a:solidFill>
              </a:defRPr>
            </a:lvl5pPr>
            <a:lvl6pPr lvl="5">
              <a:buNone/>
              <a:defRPr>
                <a:solidFill>
                  <a:srgbClr val="1D1D1B"/>
                </a:solidFill>
              </a:defRPr>
            </a:lvl6pPr>
            <a:lvl7pPr lvl="6">
              <a:buNone/>
              <a:defRPr>
                <a:solidFill>
                  <a:srgbClr val="1D1D1B"/>
                </a:solidFill>
              </a:defRPr>
            </a:lvl7pPr>
            <a:lvl8pPr lvl="7">
              <a:buNone/>
              <a:defRPr>
                <a:solidFill>
                  <a:srgbClr val="1D1D1B"/>
                </a:solidFill>
              </a:defRPr>
            </a:lvl8pPr>
            <a:lvl9pPr lvl="8">
              <a:buNone/>
              <a:defRPr>
                <a:solidFill>
                  <a:srgbClr val="1D1D1B"/>
                </a:solidFill>
              </a:defRPr>
            </a:lvl9pPr>
          </a:lstStyle>
          <a:p>
            <a:pPr algn="ctr" defTabSz="1088556"/>
            <a:fld id="{00000000-1234-1234-1234-123412341234}" type="slidenum">
              <a:rPr lang="es-VE" smtClean="0"/>
              <a:pPr algn="ctr" defTabSz="1088556"/>
              <a:t>‹Nº›</a:t>
            </a:fld>
            <a:endParaRPr lang="es-VE"/>
          </a:p>
        </p:txBody>
      </p:sp>
    </p:spTree>
    <p:extLst>
      <p:ext uri="{BB962C8B-B14F-4D97-AF65-F5344CB8AC3E}">
        <p14:creationId xmlns="" xmlns:p14="http://schemas.microsoft.com/office/powerpoint/2010/main" val="1160569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cstate="print">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3189151"/>
            <a:ext cx="4126800" cy="15464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4800"/>
              <a:buFont typeface="Playfair Display"/>
              <a:buNone/>
              <a:defRPr sz="4800" b="1">
                <a:solidFill>
                  <a:srgbClr val="FFFFFF"/>
                </a:solidFill>
                <a:latin typeface="Playfair Display"/>
                <a:ea typeface="Playfair Display"/>
                <a:cs typeface="Playfair Display"/>
                <a:sym typeface="Playfair Display"/>
              </a:defRPr>
            </a:lvl1pPr>
            <a:lvl2pPr lvl="1">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2pPr>
            <a:lvl3pPr lvl="2">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3pPr>
            <a:lvl4pPr lvl="3">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4pPr>
            <a:lvl5pPr lvl="4">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5pPr>
            <a:lvl6pPr lvl="5">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6pPr>
            <a:lvl7pPr lvl="6">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7pPr>
            <a:lvl8pPr lvl="7">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8pPr>
            <a:lvl9pPr lvl="8">
              <a:spcBef>
                <a:spcPts val="0"/>
              </a:spcBef>
              <a:spcAft>
                <a:spcPts val="0"/>
              </a:spcAft>
              <a:buClr>
                <a:srgbClr val="FFFFFF"/>
              </a:buClr>
              <a:buSzPts val="6000"/>
              <a:buFont typeface="Playfair Display"/>
              <a:buNone/>
              <a:defRPr sz="6000">
                <a:solidFill>
                  <a:srgbClr val="FFFFFF"/>
                </a:solidFill>
                <a:latin typeface="Playfair Display"/>
                <a:ea typeface="Playfair Display"/>
                <a:cs typeface="Playfair Display"/>
                <a:sym typeface="Playfair Display"/>
              </a:defRPr>
            </a:lvl9pPr>
          </a:lstStyle>
          <a:p>
            <a:endParaRPr/>
          </a:p>
        </p:txBody>
      </p:sp>
      <p:sp>
        <p:nvSpPr>
          <p:cNvPr id="11" name="Google Shape;11;p2"/>
          <p:cNvSpPr/>
          <p:nvPr/>
        </p:nvSpPr>
        <p:spPr>
          <a:xfrm>
            <a:off x="25" y="5216825"/>
            <a:ext cx="9144000" cy="1641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endParaRPr kumimoji="0" sz="3200" b="0" i="0" u="none" strike="noStrike" kern="1200" cap="none" spc="0" normalizeH="0" baseline="0" noProof="0">
              <a:ln>
                <a:noFill/>
              </a:ln>
              <a:solidFill>
                <a:srgbClr val="595959"/>
              </a:solidFill>
              <a:effectLst/>
              <a:uLnTx/>
              <a:uFillTx/>
              <a:latin typeface="Roboto Light"/>
              <a:cs typeface="+mn-cs"/>
            </a:endParaRPr>
          </a:p>
        </p:txBody>
      </p:sp>
    </p:spTree>
    <p:extLst>
      <p:ext uri="{BB962C8B-B14F-4D97-AF65-F5344CB8AC3E}">
        <p14:creationId xmlns="" xmlns:p14="http://schemas.microsoft.com/office/powerpoint/2010/main" val="5561384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31180" y="1838824"/>
            <a:ext cx="8371657" cy="1109746"/>
          </a:xfrm>
          <a:prstGeom prst="rect">
            <a:avLst/>
          </a:prstGeom>
        </p:spPr>
        <p:txBody>
          <a:bodyPr anchor="b"/>
          <a:lstStyle>
            <a:lvl1pPr algn="ctr">
              <a:defRPr sz="4801" spc="750" baseline="0"/>
            </a:lvl1pPr>
          </a:lstStyle>
          <a:p>
            <a:r>
              <a:rPr lang="en-US" altLang="ja-JP" dirty="0"/>
              <a:t>SLIDE TITLE HERE</a:t>
            </a:r>
            <a:endParaRPr kumimoji="1" lang="ja-JP" altLang="en-US" dirty="0"/>
          </a:p>
        </p:txBody>
      </p:sp>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57206" y="2858937"/>
            <a:ext cx="8029589" cy="600067"/>
          </a:xfrm>
        </p:spPr>
        <p:txBody>
          <a:bodyPr anchor="t">
            <a:noAutofit/>
          </a:bodyPr>
          <a:lstStyle>
            <a:lvl1pPr algn="ctr">
              <a:defRPr sz="2000" spc="0">
                <a:solidFill>
                  <a:schemeClr val="tx1"/>
                </a:solidFill>
                <a:latin typeface="+mn-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1052304" y="4089075"/>
            <a:ext cx="7039393" cy="1650183"/>
          </a:xfrm>
        </p:spPr>
        <p:txBody>
          <a:bodyPr anchor="t">
            <a:noAutofit/>
          </a:bodyPr>
          <a:lstStyle>
            <a:lvl1pPr algn="ctr">
              <a:lnSpc>
                <a:spcPct val="120000"/>
              </a:lnSpc>
              <a:defRPr sz="1200">
                <a:solidFill>
                  <a:schemeClr val="tx1"/>
                </a:solidFill>
                <a:latin typeface="+mn-lt"/>
              </a:defRPr>
            </a:lvl1pPr>
          </a:lstStyle>
          <a:p>
            <a:pPr lvl="0"/>
            <a:r>
              <a:rPr lang="en-US" altLang="ja-JP" dirty="0"/>
              <a:t>Text Here</a:t>
            </a:r>
            <a:endParaRPr lang="en-US" dirty="0"/>
          </a:p>
        </p:txBody>
      </p:sp>
      <p:cxnSp>
        <p:nvCxnSpPr>
          <p:cNvPr id="10" name="直線コネクタ 9"/>
          <p:cNvCxnSpPr/>
          <p:nvPr userDrawn="1"/>
        </p:nvCxnSpPr>
        <p:spPr>
          <a:xfrm>
            <a:off x="1311668" y="3759037"/>
            <a:ext cx="652066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9965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250"/>
                                  </p:stCondLst>
                                  <p:iterate type="wd">
                                    <p:tmPct val="1000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16" presetClass="entr" presetSubtype="37" fill="hold" nodeType="afterEffect">
                                  <p:stCondLst>
                                    <p:cond delay="25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50"/>
                            </p:stCondLst>
                            <p:childTnLst>
                              <p:par>
                                <p:cTn id="18" presetID="2" presetClass="entr" presetSubtype="4" decel="10000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2" decel="100000" fill="hold" nodeType="withEffect">
                  <p:stCondLst>
                    <p:cond delay="25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p:tmplLst>
          <p:tmpl>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386173" y="1448781"/>
            <a:ext cx="2904791" cy="3873055"/>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6" name="図プレースホルダー 9"/>
          <p:cNvSpPr>
            <a:spLocks noGrp="1"/>
          </p:cNvSpPr>
          <p:nvPr>
            <p:ph type="pic" sz="quarter" idx="12" hasCustomPrompt="1"/>
          </p:nvPr>
        </p:nvSpPr>
        <p:spPr>
          <a:xfrm>
            <a:off x="481645" y="1576080"/>
            <a:ext cx="2713844" cy="3618458"/>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1"/>
          </p:cNvSpPr>
          <p:nvPr>
            <p:ph type="title" hasCustomPrompt="1"/>
          </p:nvPr>
        </p:nvSpPr>
        <p:spPr>
          <a:xfrm>
            <a:off x="3559299" y="1178751"/>
            <a:ext cx="5176024" cy="794083"/>
          </a:xfrm>
          <a:prstGeom prst="rect">
            <a:avLst/>
          </a:prstGeom>
        </p:spPr>
        <p:txBody>
          <a:bodyPr anchor="b"/>
          <a:lstStyle>
            <a:lvl1pPr algn="l">
              <a:defRPr sz="2701" spc="750" baseline="0"/>
            </a:lvl1pPr>
          </a:lstStyle>
          <a:p>
            <a:r>
              <a:rPr lang="en-US" altLang="ja-JP" dirty="0"/>
              <a:t>NAME HERE</a:t>
            </a:r>
            <a:endParaRPr kumimoji="1" lang="ja-JP" altLang="en-US" dirty="0"/>
          </a:p>
        </p:txBody>
      </p:sp>
      <p:sp>
        <p:nvSpPr>
          <p:cNvPr id="8" name="テキスト プレースホルダー 11"/>
          <p:cNvSpPr>
            <a:spLocks noGrp="1"/>
          </p:cNvSpPr>
          <p:nvPr>
            <p:ph type="body" sz="quarter" idx="15" hasCustomPrompt="1"/>
          </p:nvPr>
        </p:nvSpPr>
        <p:spPr>
          <a:xfrm>
            <a:off x="3536795" y="1988841"/>
            <a:ext cx="5176024" cy="1710189"/>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78065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par>
                          <p:cTn id="17" fill="hold">
                            <p:stCondLst>
                              <p:cond delay="5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er 2">
    <p:spTree>
      <p:nvGrpSpPr>
        <p:cNvPr id="1" name=""/>
        <p:cNvGrpSpPr/>
        <p:nvPr/>
      </p:nvGrpSpPr>
      <p:grpSpPr>
        <a:xfrm>
          <a:off x="0" y="0"/>
          <a:ext cx="0" cy="0"/>
          <a:chOff x="0" y="0"/>
          <a:chExt cx="0" cy="0"/>
        </a:xfrm>
      </p:grpSpPr>
      <p:sp>
        <p:nvSpPr>
          <p:cNvPr id="14" name="正方形/長方形 13"/>
          <p:cNvSpPr/>
          <p:nvPr userDrawn="1"/>
        </p:nvSpPr>
        <p:spPr>
          <a:xfrm>
            <a:off x="1" y="0"/>
            <a:ext cx="1838567" cy="6858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386173" y="1448781"/>
            <a:ext cx="2904791" cy="3873055"/>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6" name="図プレースホルダー 9"/>
          <p:cNvSpPr>
            <a:spLocks noGrp="1"/>
          </p:cNvSpPr>
          <p:nvPr>
            <p:ph type="pic" sz="quarter" idx="12" hasCustomPrompt="1"/>
          </p:nvPr>
        </p:nvSpPr>
        <p:spPr>
          <a:xfrm>
            <a:off x="481645" y="1576080"/>
            <a:ext cx="2713844" cy="3618458"/>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1"/>
          </p:cNvSpPr>
          <p:nvPr>
            <p:ph type="title" hasCustomPrompt="1"/>
          </p:nvPr>
        </p:nvSpPr>
        <p:spPr>
          <a:xfrm>
            <a:off x="3559299" y="1028734"/>
            <a:ext cx="5176024" cy="779709"/>
          </a:xfrm>
          <a:prstGeom prst="rect">
            <a:avLst/>
          </a:prstGeom>
        </p:spPr>
        <p:txBody>
          <a:bodyPr anchor="b"/>
          <a:lstStyle>
            <a:lvl1pPr algn="l">
              <a:defRPr sz="2701" spc="750" baseline="0"/>
            </a:lvl1pPr>
          </a:lstStyle>
          <a:p>
            <a:r>
              <a:rPr lang="en-US" altLang="ja-JP" dirty="0"/>
              <a:t>NAME HERE</a:t>
            </a:r>
            <a:endParaRPr kumimoji="1" lang="ja-JP" altLang="en-US" dirty="0"/>
          </a:p>
        </p:txBody>
      </p:sp>
      <p:sp>
        <p:nvSpPr>
          <p:cNvPr id="2" name="ホームベース 1"/>
          <p:cNvSpPr/>
          <p:nvPr userDrawn="1"/>
        </p:nvSpPr>
        <p:spPr>
          <a:xfrm>
            <a:off x="3566979" y="2059558"/>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テキスト プレースホルダー 11"/>
          <p:cNvSpPr>
            <a:spLocks noGrp="1"/>
          </p:cNvSpPr>
          <p:nvPr>
            <p:ph type="body" sz="quarter" idx="15" hasCustomPrompt="1"/>
          </p:nvPr>
        </p:nvSpPr>
        <p:spPr>
          <a:xfrm>
            <a:off x="3806849" y="2315121"/>
            <a:ext cx="4770944" cy="69007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0" name="テキスト プレースホルダー 11"/>
          <p:cNvSpPr>
            <a:spLocks noGrp="1"/>
          </p:cNvSpPr>
          <p:nvPr>
            <p:ph type="body" sz="quarter" idx="16" hasCustomPrompt="1"/>
          </p:nvPr>
        </p:nvSpPr>
        <p:spPr>
          <a:xfrm>
            <a:off x="3806849" y="1928834"/>
            <a:ext cx="4770944" cy="515469"/>
          </a:xfrm>
        </p:spPr>
        <p:txBody>
          <a:bodyPr anchor="t">
            <a:noAutofit/>
          </a:bodyPr>
          <a:lstStyle>
            <a:lvl1pPr algn="l">
              <a:lnSpc>
                <a:spcPct val="120000"/>
              </a:lnSpc>
              <a:defRPr sz="1600" spc="150">
                <a:solidFill>
                  <a:schemeClr val="tx2"/>
                </a:solidFill>
                <a:latin typeface="+mj-lt"/>
              </a:defRPr>
            </a:lvl1pPr>
          </a:lstStyle>
          <a:p>
            <a:pPr lvl="0"/>
            <a:r>
              <a:rPr lang="en-US" altLang="ja-JP" dirty="0"/>
              <a:t>TEXT HERE</a:t>
            </a:r>
            <a:endParaRPr lang="en-US" dirty="0"/>
          </a:p>
        </p:txBody>
      </p:sp>
      <p:sp>
        <p:nvSpPr>
          <p:cNvPr id="11" name="ホームベース 10"/>
          <p:cNvSpPr/>
          <p:nvPr userDrawn="1"/>
        </p:nvSpPr>
        <p:spPr>
          <a:xfrm>
            <a:off x="3566979" y="3199684"/>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テキスト プレースホルダー 11"/>
          <p:cNvSpPr>
            <a:spLocks noGrp="1"/>
          </p:cNvSpPr>
          <p:nvPr>
            <p:ph type="body" sz="quarter" idx="17" hasCustomPrompt="1"/>
          </p:nvPr>
        </p:nvSpPr>
        <p:spPr>
          <a:xfrm>
            <a:off x="3806849" y="3455248"/>
            <a:ext cx="4770944" cy="690077"/>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3" name="テキスト プレースホルダー 11"/>
          <p:cNvSpPr>
            <a:spLocks noGrp="1"/>
          </p:cNvSpPr>
          <p:nvPr>
            <p:ph type="body" sz="quarter" idx="18" hasCustomPrompt="1"/>
          </p:nvPr>
        </p:nvSpPr>
        <p:spPr>
          <a:xfrm>
            <a:off x="3806849" y="3068961"/>
            <a:ext cx="4770944" cy="515469"/>
          </a:xfrm>
        </p:spPr>
        <p:txBody>
          <a:bodyPr anchor="t">
            <a:noAutofit/>
          </a:bodyPr>
          <a:lstStyle>
            <a:lvl1pPr algn="l">
              <a:lnSpc>
                <a:spcPct val="120000"/>
              </a:lnSpc>
              <a:defRPr sz="1600" spc="150">
                <a:solidFill>
                  <a:schemeClr val="tx2"/>
                </a:solidFill>
                <a:latin typeface="+mj-lt"/>
              </a:defRPr>
            </a:lvl1pPr>
          </a:lstStyle>
          <a:p>
            <a:pPr lvl="0"/>
            <a:r>
              <a:rPr lang="en-US" altLang="ja-JP" dirty="0"/>
              <a:t>TEXT HERE</a:t>
            </a:r>
          </a:p>
        </p:txBody>
      </p:sp>
    </p:spTree>
    <p:extLst>
      <p:ext uri="{BB962C8B-B14F-4D97-AF65-F5344CB8AC3E}">
        <p14:creationId xmlns="" xmlns:p14="http://schemas.microsoft.com/office/powerpoint/2010/main" val="2807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 calcmode="lin" valueType="num">
                                      <p:cBhvr>
                                        <p:cTn id="13" dur="500" fill="hold"/>
                                        <p:tgtEl>
                                          <p:spTgt spid="6"/>
                                        </p:tgtEl>
                                        <p:attrNameLst>
                                          <p:attrName>style.rotation</p:attrName>
                                        </p:attrNameLst>
                                      </p:cBhvr>
                                      <p:tavLst>
                                        <p:tav tm="0">
                                          <p:val>
                                            <p:fltVal val="360"/>
                                          </p:val>
                                        </p:tav>
                                        <p:tav tm="100000">
                                          <p:val>
                                            <p:fltVal val="0"/>
                                          </p:val>
                                        </p:tav>
                                      </p:tavLst>
                                    </p:anim>
                                    <p:animEffect transition="in" filter="fade">
                                      <p:cBhvr>
                                        <p:cTn id="14" dur="500"/>
                                        <p:tgtEl>
                                          <p:spTgt spid="6"/>
                                        </p:tgtEl>
                                      </p:cBhvr>
                                    </p:animEffect>
                                  </p:childTnLst>
                                </p:cTn>
                              </p:par>
                              <p:par>
                                <p:cTn id="15" presetID="49"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360"/>
                                          </p:val>
                                        </p:tav>
                                        <p:tav tm="100000">
                                          <p:val>
                                            <p:fltVal val="0"/>
                                          </p:val>
                                        </p:tav>
                                      </p:tavLst>
                                    </p:anim>
                                    <p:animEffect transition="in" filter="fade">
                                      <p:cBhvr>
                                        <p:cTn id="20" dur="500"/>
                                        <p:tgtEl>
                                          <p:spTgt spid="5"/>
                                        </p:tgtEl>
                                      </p:cBhvr>
                                    </p:animEffect>
                                  </p:childTnLst>
                                </p:cTn>
                              </p:par>
                            </p:childTnLst>
                          </p:cTn>
                        </p:par>
                        <p:par>
                          <p:cTn id="21" fill="hold">
                            <p:stCondLst>
                              <p:cond delay="1000"/>
                            </p:stCondLst>
                            <p:childTnLst>
                              <p:par>
                                <p:cTn id="22" presetID="2" presetClass="entr" presetSubtype="2" decel="100000" fill="hold" grpId="0" nodeType="afterEffect">
                                  <p:stCondLst>
                                    <p:cond delay="250"/>
                                  </p:stCondLst>
                                  <p:iterate type="wd">
                                    <p:tmPct val="10000"/>
                                  </p:iterate>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1+#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1800"/>
                            </p:stCondLst>
                            <p:childTnLst>
                              <p:par>
                                <p:cTn id="27" presetID="2" presetClass="entr" presetSubtype="8" decel="100000" fill="hold" grpId="0" nodeType="afterEffect">
                                  <p:stCondLst>
                                    <p:cond delay="2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0-#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par>
                                <p:cTn id="31" presetID="2" presetClass="entr" presetSubtype="2" decel="100000" fill="hold" grpId="0" nodeType="withEffect">
                                  <p:stCondLst>
                                    <p:cond delay="2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5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2800"/>
                            </p:stCondLst>
                            <p:childTnLst>
                              <p:par>
                                <p:cTn id="40" presetID="2" presetClass="entr" presetSubtype="8" decel="100000" fill="hold" grpId="0" nodeType="afterEffect">
                                  <p:stCondLst>
                                    <p:cond delay="25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0-#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2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50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1+#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p:bldP spid="7" grpId="0"/>
      <p:bldP spid="2" grpId="0" animBg="1"/>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bldP spid="12" grpId="0">
        <p:tmplLst>
          <p:tmpl>
            <p:tnLst>
              <p:par>
                <p:cTn presetID="2" presetClass="entr" presetSubtype="2" decel="10000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esenter 3">
    <p:spTree>
      <p:nvGrpSpPr>
        <p:cNvPr id="1" name=""/>
        <p:cNvGrpSpPr/>
        <p:nvPr/>
      </p:nvGrpSpPr>
      <p:grpSpPr>
        <a:xfrm>
          <a:off x="0" y="0"/>
          <a:ext cx="0" cy="0"/>
          <a:chOff x="0" y="0"/>
          <a:chExt cx="0" cy="0"/>
        </a:xfrm>
      </p:grpSpPr>
      <p:sp>
        <p:nvSpPr>
          <p:cNvPr id="3" name="正方形/長方形 2"/>
          <p:cNvSpPr/>
          <p:nvPr userDrawn="1"/>
        </p:nvSpPr>
        <p:spPr>
          <a:xfrm>
            <a:off x="8533324" y="6167924"/>
            <a:ext cx="202540" cy="690077"/>
          </a:xfrm>
          <a:prstGeom prst="rect">
            <a:avLst/>
          </a:prstGeom>
          <a:solidFill>
            <a:schemeClr val="bg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正方形/長方形 16"/>
          <p:cNvSpPr/>
          <p:nvPr userDrawn="1"/>
        </p:nvSpPr>
        <p:spPr>
          <a:xfrm>
            <a:off x="0" y="5469423"/>
            <a:ext cx="9144000" cy="1397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 name="円/楕円 4"/>
          <p:cNvSpPr/>
          <p:nvPr userDrawn="1"/>
        </p:nvSpPr>
        <p:spPr>
          <a:xfrm>
            <a:off x="386173" y="847349"/>
            <a:ext cx="2904791" cy="3873055"/>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6" name="図プレースホルダー 9"/>
          <p:cNvSpPr>
            <a:spLocks noGrp="1"/>
          </p:cNvSpPr>
          <p:nvPr>
            <p:ph type="pic" sz="quarter" idx="12" hasCustomPrompt="1"/>
          </p:nvPr>
        </p:nvSpPr>
        <p:spPr>
          <a:xfrm>
            <a:off x="481645" y="974648"/>
            <a:ext cx="2713844" cy="3618458"/>
          </a:xfrm>
          <a:prstGeom prst="ellipse">
            <a:avLst/>
          </a:prstGeom>
        </p:spPr>
        <p:txBody>
          <a:bodyPr/>
          <a:lstStyle>
            <a:lvl1pPr>
              <a:defRPr/>
            </a:lvl1pPr>
          </a:lstStyle>
          <a:p>
            <a:r>
              <a:rPr kumimoji="1" lang="en-US" altLang="ja-JP" dirty="0"/>
              <a:t>Add Image</a:t>
            </a:r>
            <a:endParaRPr kumimoji="1" lang="ja-JP" altLang="en-US" dirty="0"/>
          </a:p>
        </p:txBody>
      </p:sp>
      <p:sp>
        <p:nvSpPr>
          <p:cNvPr id="7" name="タイトル 1"/>
          <p:cNvSpPr>
            <a:spLocks noGrp="1"/>
          </p:cNvSpPr>
          <p:nvPr>
            <p:ph type="title" hasCustomPrompt="1"/>
          </p:nvPr>
        </p:nvSpPr>
        <p:spPr>
          <a:xfrm>
            <a:off x="3559299" y="600836"/>
            <a:ext cx="5176024" cy="1209374"/>
          </a:xfrm>
          <a:prstGeom prst="rect">
            <a:avLst/>
          </a:prstGeom>
        </p:spPr>
        <p:txBody>
          <a:bodyPr anchor="b"/>
          <a:lstStyle>
            <a:lvl1pPr algn="l">
              <a:defRPr sz="4801" spc="300" baseline="0"/>
            </a:lvl1pPr>
          </a:lstStyle>
          <a:p>
            <a:r>
              <a:rPr lang="en-US" altLang="ja-JP" dirty="0"/>
              <a:t>NAME HERE</a:t>
            </a:r>
            <a:endParaRPr kumimoji="1" lang="ja-JP" altLang="en-US" dirty="0"/>
          </a:p>
        </p:txBody>
      </p:sp>
      <p:sp>
        <p:nvSpPr>
          <p:cNvPr id="8" name="テキスト プレースホルダー 11"/>
          <p:cNvSpPr>
            <a:spLocks noGrp="1"/>
          </p:cNvSpPr>
          <p:nvPr>
            <p:ph type="body" sz="quarter" idx="15" hasCustomPrompt="1"/>
          </p:nvPr>
        </p:nvSpPr>
        <p:spPr>
          <a:xfrm>
            <a:off x="3562197" y="1591474"/>
            <a:ext cx="5173127" cy="660361"/>
          </a:xfrm>
        </p:spPr>
        <p:txBody>
          <a:bodyPr anchor="t">
            <a:noAutofit/>
          </a:bodyPr>
          <a:lstStyle>
            <a:lvl1pPr algn="l">
              <a:lnSpc>
                <a:spcPct val="120000"/>
              </a:lnSpc>
              <a:defRPr sz="2200" spc="150">
                <a:solidFill>
                  <a:schemeClr val="tx1"/>
                </a:solidFill>
                <a:latin typeface="+mj-lt"/>
              </a:defRPr>
            </a:lvl1pPr>
          </a:lstStyle>
          <a:p>
            <a:pPr lvl="0"/>
            <a:r>
              <a:rPr lang="en-US" altLang="ja-JP" dirty="0"/>
              <a:t>TEXT HERE</a:t>
            </a:r>
            <a:endParaRPr lang="en-US" dirty="0"/>
          </a:p>
        </p:txBody>
      </p:sp>
      <p:sp>
        <p:nvSpPr>
          <p:cNvPr id="11" name="テキスト プレースホルダー 11"/>
          <p:cNvSpPr>
            <a:spLocks noGrp="1"/>
          </p:cNvSpPr>
          <p:nvPr>
            <p:ph type="body" sz="quarter" idx="16" hasCustomPrompt="1"/>
          </p:nvPr>
        </p:nvSpPr>
        <p:spPr>
          <a:xfrm>
            <a:off x="3543145" y="3809702"/>
            <a:ext cx="5176024" cy="1177165"/>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p>
          <a:p>
            <a:pPr lvl="0"/>
            <a:endParaRPr lang="en-US" dirty="0"/>
          </a:p>
          <a:p>
            <a:pPr lvl="0"/>
            <a:endParaRPr lang="en-US" dirty="0"/>
          </a:p>
        </p:txBody>
      </p:sp>
      <p:sp>
        <p:nvSpPr>
          <p:cNvPr id="2" name="円/楕円 1"/>
          <p:cNvSpPr/>
          <p:nvPr userDrawn="1"/>
        </p:nvSpPr>
        <p:spPr>
          <a:xfrm>
            <a:off x="3575360" y="2343609"/>
            <a:ext cx="983542" cy="1311275"/>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円/楕円 11"/>
          <p:cNvSpPr/>
          <p:nvPr userDrawn="1"/>
        </p:nvSpPr>
        <p:spPr>
          <a:xfrm>
            <a:off x="4820068" y="2343609"/>
            <a:ext cx="983542" cy="1311275"/>
          </a:xfrm>
          <a:prstGeom prst="ellipse">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円/楕円 12"/>
          <p:cNvSpPr/>
          <p:nvPr userDrawn="1"/>
        </p:nvSpPr>
        <p:spPr>
          <a:xfrm>
            <a:off x="6064776" y="2343609"/>
            <a:ext cx="983542" cy="1311275"/>
          </a:xfrm>
          <a:prstGeom prst="ellipse">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テキスト プレースホルダー 11"/>
          <p:cNvSpPr>
            <a:spLocks noGrp="1"/>
          </p:cNvSpPr>
          <p:nvPr>
            <p:ph type="body" sz="quarter" idx="17" hasCustomPrompt="1"/>
          </p:nvPr>
        </p:nvSpPr>
        <p:spPr>
          <a:xfrm>
            <a:off x="3638405" y="2664322"/>
            <a:ext cx="863343" cy="660361"/>
          </a:xfrm>
        </p:spPr>
        <p:txBody>
          <a:bodyPr anchor="ctr">
            <a:noAutofit/>
          </a:bodyPr>
          <a:lstStyle>
            <a:lvl1pPr algn="ctr">
              <a:lnSpc>
                <a:spcPct val="120000"/>
              </a:lnSpc>
              <a:spcBef>
                <a:spcPts val="0"/>
              </a:spcBef>
              <a:defRPr sz="1000">
                <a:solidFill>
                  <a:schemeClr val="bg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18" hasCustomPrompt="1"/>
          </p:nvPr>
        </p:nvSpPr>
        <p:spPr>
          <a:xfrm>
            <a:off x="6124875" y="2669065"/>
            <a:ext cx="863343" cy="660361"/>
          </a:xfrm>
        </p:spPr>
        <p:txBody>
          <a:bodyPr anchor="ctr">
            <a:noAutofit/>
          </a:bodyPr>
          <a:lstStyle>
            <a:lvl1pPr algn="ctr">
              <a:lnSpc>
                <a:spcPct val="120000"/>
              </a:lnSpc>
              <a:spcBef>
                <a:spcPts val="0"/>
              </a:spcBef>
              <a:defRPr sz="1000">
                <a:solidFill>
                  <a:schemeClr val="bg1"/>
                </a:solidFill>
                <a:latin typeface="+mj-lt"/>
              </a:defRPr>
            </a:lvl1pPr>
          </a:lstStyle>
          <a:p>
            <a:pPr lvl="0"/>
            <a:r>
              <a:rPr lang="en-US" altLang="ja-JP" dirty="0"/>
              <a:t>TEXT HERE</a:t>
            </a:r>
            <a:endParaRPr lang="en-US" dirty="0"/>
          </a:p>
        </p:txBody>
      </p:sp>
      <p:sp>
        <p:nvSpPr>
          <p:cNvPr id="16" name="テキスト プレースホルダー 11"/>
          <p:cNvSpPr>
            <a:spLocks noGrp="1"/>
          </p:cNvSpPr>
          <p:nvPr>
            <p:ph type="body" sz="quarter" idx="19" hasCustomPrompt="1"/>
          </p:nvPr>
        </p:nvSpPr>
        <p:spPr>
          <a:xfrm>
            <a:off x="4880167" y="2665342"/>
            <a:ext cx="863343" cy="660361"/>
          </a:xfrm>
        </p:spPr>
        <p:txBody>
          <a:bodyPr anchor="ctr">
            <a:noAutofit/>
          </a:bodyPr>
          <a:lstStyle>
            <a:lvl1pPr algn="ctr">
              <a:lnSpc>
                <a:spcPct val="120000"/>
              </a:lnSpc>
              <a:spcBef>
                <a:spcPts val="0"/>
              </a:spcBef>
              <a:defRPr sz="1000">
                <a:solidFill>
                  <a:schemeClr val="bg1"/>
                </a:solidFill>
                <a:latin typeface="+mj-lt"/>
              </a:defRPr>
            </a:lvl1pPr>
          </a:lstStyle>
          <a:p>
            <a:pPr lvl="0"/>
            <a:r>
              <a:rPr lang="en-US" altLang="ja-JP" dirty="0"/>
              <a:t>TEXT HERE</a:t>
            </a:r>
            <a:endParaRPr lang="en-US" dirty="0"/>
          </a:p>
        </p:txBody>
      </p:sp>
      <p:sp>
        <p:nvSpPr>
          <p:cNvPr id="18" name="図プレースホルダー 7"/>
          <p:cNvSpPr>
            <a:spLocks noGrp="1"/>
          </p:cNvSpPr>
          <p:nvPr>
            <p:ph type="pic" sz="quarter" idx="20" hasCustomPrompt="1"/>
          </p:nvPr>
        </p:nvSpPr>
        <p:spPr>
          <a:xfrm>
            <a:off x="1643217" y="5807404"/>
            <a:ext cx="418405" cy="557825"/>
          </a:xfrm>
        </p:spPr>
        <p:txBody>
          <a:bodyPr>
            <a:normAutofit/>
          </a:bodyPr>
          <a:lstStyle>
            <a:lvl1pPr>
              <a:defRPr sz="800"/>
            </a:lvl1pPr>
          </a:lstStyle>
          <a:p>
            <a:r>
              <a:rPr kumimoji="1" lang="en-US" altLang="ja-JP" dirty="0"/>
              <a:t>ICON</a:t>
            </a:r>
            <a:endParaRPr kumimoji="1" lang="ja-JP" altLang="en-US" dirty="0"/>
          </a:p>
        </p:txBody>
      </p:sp>
      <p:sp>
        <p:nvSpPr>
          <p:cNvPr id="19" name="テキスト プレースホルダー 11"/>
          <p:cNvSpPr>
            <a:spLocks noGrp="1"/>
          </p:cNvSpPr>
          <p:nvPr>
            <p:ph type="body" sz="quarter" idx="28" hasCustomPrompt="1"/>
          </p:nvPr>
        </p:nvSpPr>
        <p:spPr>
          <a:xfrm>
            <a:off x="2060302" y="5748137"/>
            <a:ext cx="1584865" cy="702733"/>
          </a:xfrm>
        </p:spPr>
        <p:txBody>
          <a:bodyPr anchor="ctr">
            <a:noAutofit/>
          </a:bodyPr>
          <a:lstStyle>
            <a:lvl1pPr algn="l">
              <a:lnSpc>
                <a:spcPct val="120000"/>
              </a:lnSpc>
              <a:spcBef>
                <a:spcPts val="0"/>
              </a:spcBef>
              <a:defRPr sz="900">
                <a:solidFill>
                  <a:schemeClr val="bg1"/>
                </a:solidFill>
                <a:latin typeface="+mn-lt"/>
              </a:defRPr>
            </a:lvl1pPr>
          </a:lstStyle>
          <a:p>
            <a:pPr lvl="0"/>
            <a:r>
              <a:rPr lang="en-US" altLang="ja-JP" dirty="0"/>
              <a:t>Text Here</a:t>
            </a:r>
            <a:endParaRPr lang="en-US" dirty="0"/>
          </a:p>
        </p:txBody>
      </p:sp>
      <p:sp>
        <p:nvSpPr>
          <p:cNvPr id="20" name="図プレースホルダー 7"/>
          <p:cNvSpPr>
            <a:spLocks noGrp="1"/>
          </p:cNvSpPr>
          <p:nvPr>
            <p:ph type="pic" sz="quarter" idx="29" hasCustomPrompt="1"/>
          </p:nvPr>
        </p:nvSpPr>
        <p:spPr>
          <a:xfrm>
            <a:off x="3828642" y="5807404"/>
            <a:ext cx="418405" cy="557825"/>
          </a:xfrm>
        </p:spPr>
        <p:txBody>
          <a:bodyPr>
            <a:normAutofit/>
          </a:bodyPr>
          <a:lstStyle>
            <a:lvl1pPr>
              <a:defRPr sz="800"/>
            </a:lvl1pPr>
          </a:lstStyle>
          <a:p>
            <a:r>
              <a:rPr kumimoji="1" lang="en-US" altLang="ja-JP" dirty="0"/>
              <a:t>ICON</a:t>
            </a:r>
            <a:endParaRPr kumimoji="1" lang="ja-JP" altLang="en-US" dirty="0"/>
          </a:p>
        </p:txBody>
      </p:sp>
      <p:sp>
        <p:nvSpPr>
          <p:cNvPr id="21" name="テキスト プレースホルダー 11"/>
          <p:cNvSpPr>
            <a:spLocks noGrp="1"/>
          </p:cNvSpPr>
          <p:nvPr>
            <p:ph type="body" sz="quarter" idx="30" hasCustomPrompt="1"/>
          </p:nvPr>
        </p:nvSpPr>
        <p:spPr>
          <a:xfrm>
            <a:off x="4245727" y="5756604"/>
            <a:ext cx="1584865" cy="702733"/>
          </a:xfrm>
        </p:spPr>
        <p:txBody>
          <a:bodyPr anchor="ctr">
            <a:noAutofit/>
          </a:bodyPr>
          <a:lstStyle>
            <a:lvl1pPr algn="l">
              <a:lnSpc>
                <a:spcPct val="120000"/>
              </a:lnSpc>
              <a:spcBef>
                <a:spcPts val="0"/>
              </a:spcBef>
              <a:defRPr sz="900">
                <a:solidFill>
                  <a:schemeClr val="bg1"/>
                </a:solidFill>
                <a:latin typeface="+mn-lt"/>
              </a:defRPr>
            </a:lvl1pPr>
          </a:lstStyle>
          <a:p>
            <a:pPr lvl="0"/>
            <a:r>
              <a:rPr lang="en-US" altLang="ja-JP" dirty="0"/>
              <a:t>Text Here</a:t>
            </a:r>
            <a:endParaRPr lang="en-US" dirty="0"/>
          </a:p>
        </p:txBody>
      </p:sp>
      <p:sp>
        <p:nvSpPr>
          <p:cNvPr id="22" name="図プレースホルダー 7"/>
          <p:cNvSpPr>
            <a:spLocks noGrp="1"/>
          </p:cNvSpPr>
          <p:nvPr>
            <p:ph type="pic" sz="quarter" idx="31" hasCustomPrompt="1"/>
          </p:nvPr>
        </p:nvSpPr>
        <p:spPr>
          <a:xfrm>
            <a:off x="6013231" y="5807404"/>
            <a:ext cx="418405" cy="557825"/>
          </a:xfrm>
        </p:spPr>
        <p:txBody>
          <a:bodyPr>
            <a:normAutofit/>
          </a:bodyPr>
          <a:lstStyle>
            <a:lvl1pPr>
              <a:defRPr sz="800"/>
            </a:lvl1pPr>
          </a:lstStyle>
          <a:p>
            <a:r>
              <a:rPr kumimoji="1" lang="en-US" altLang="ja-JP" dirty="0"/>
              <a:t>ICON</a:t>
            </a:r>
            <a:endParaRPr kumimoji="1" lang="ja-JP" altLang="en-US" dirty="0"/>
          </a:p>
        </p:txBody>
      </p:sp>
      <p:sp>
        <p:nvSpPr>
          <p:cNvPr id="23" name="テキスト プレースホルダー 11"/>
          <p:cNvSpPr>
            <a:spLocks noGrp="1"/>
          </p:cNvSpPr>
          <p:nvPr>
            <p:ph type="body" sz="quarter" idx="32" hasCustomPrompt="1"/>
          </p:nvPr>
        </p:nvSpPr>
        <p:spPr>
          <a:xfrm>
            <a:off x="6430317" y="5748137"/>
            <a:ext cx="1584865" cy="702733"/>
          </a:xfrm>
        </p:spPr>
        <p:txBody>
          <a:bodyPr anchor="ctr">
            <a:noAutofit/>
          </a:bodyPr>
          <a:lstStyle>
            <a:lvl1pPr algn="l">
              <a:lnSpc>
                <a:spcPct val="120000"/>
              </a:lnSpc>
              <a:spcBef>
                <a:spcPts val="0"/>
              </a:spcBef>
              <a:defRPr sz="900">
                <a:solidFill>
                  <a:schemeClr val="bg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03224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2" presetClass="entr" presetSubtype="9" decel="100000" fill="hold" grpId="0" nodeType="afterEffect">
                                  <p:stCondLst>
                                    <p:cond delay="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0"/>
                                  </p:stCondLst>
                                  <p:iterate type="wd">
                                    <p:tmPct val="10000"/>
                                  </p:iterate>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050"/>
                            </p:stCondLst>
                            <p:childTnLst>
                              <p:par>
                                <p:cTn id="27" presetID="10" presetClass="entr" presetSubtype="0" fill="hold" grpId="0" nodeType="afterEffect">
                                  <p:stCondLst>
                                    <p:cond delay="5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205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fade">
                                      <p:cBhvr>
                                        <p:cTn id="39" dur="500"/>
                                        <p:tgtEl>
                                          <p:spTgt spid="16">
                                            <p:txEl>
                                              <p:pRg st="0" end="0"/>
                                            </p:txEl>
                                          </p:spTgt>
                                        </p:tgtEl>
                                      </p:cBhvr>
                                    </p:animEffect>
                                  </p:childTnLst>
                                </p:cTn>
                              </p:par>
                            </p:childTnLst>
                          </p:cTn>
                        </p:par>
                        <p:par>
                          <p:cTn id="40" fill="hold">
                            <p:stCondLst>
                              <p:cond delay="25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500"/>
                                        <p:tgtEl>
                                          <p:spTgt spid="15">
                                            <p:txEl>
                                              <p:pRg st="0" end="0"/>
                                            </p:txEl>
                                          </p:spTgt>
                                        </p:tgtEl>
                                      </p:cBhvr>
                                    </p:animEffect>
                                  </p:childTnLst>
                                </p:cTn>
                              </p:par>
                            </p:childTnLst>
                          </p:cTn>
                        </p:par>
                        <p:par>
                          <p:cTn id="47" fill="hold">
                            <p:stCondLst>
                              <p:cond delay="3050"/>
                            </p:stCondLst>
                            <p:childTnLst>
                              <p:par>
                                <p:cTn id="48" presetID="10" presetClass="entr" presetSubtype="0" fill="hold" grpId="0" nodeType="after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800"/>
                            </p:stCondLst>
                            <p:childTnLst>
                              <p:par>
                                <p:cTn id="52" presetID="22" presetClass="entr" presetSubtype="8" fill="hold" grpId="0" nodeType="after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500"/>
                                        <p:tgtEl>
                                          <p:spTgt spid="19">
                                            <p:txEl>
                                              <p:pRg st="0" end="0"/>
                                            </p:txEl>
                                          </p:spTgt>
                                        </p:tgtEl>
                                      </p:cBhvr>
                                    </p:animEffect>
                                  </p:childTnLst>
                                </p:cTn>
                              </p:par>
                            </p:childTnLst>
                          </p:cTn>
                        </p:par>
                        <p:par>
                          <p:cTn id="62" fill="hold">
                            <p:stCondLst>
                              <p:cond delay="505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Effect transition="in" filter="fade">
                                      <p:cBhvr>
                                        <p:cTn id="68" dur="500"/>
                                        <p:tgtEl>
                                          <p:spTgt spid="21">
                                            <p:txEl>
                                              <p:pRg st="0" end="0"/>
                                            </p:txEl>
                                          </p:spTgt>
                                        </p:tgtEl>
                                      </p:cBhvr>
                                    </p:animEffect>
                                  </p:childTnLst>
                                </p:cTn>
                              </p:par>
                            </p:childTnLst>
                          </p:cTn>
                        </p:par>
                        <p:par>
                          <p:cTn id="69" fill="hold">
                            <p:stCondLst>
                              <p:cond delay="5550"/>
                            </p:stCondLst>
                            <p:childTnLst>
                              <p:par>
                                <p:cTn id="70" presetID="10" presetClass="entr" presetSubtype="0"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fade">
                                      <p:cBhvr>
                                        <p:cTn id="75"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6" grpId="0"/>
      <p:bldP spid="7" grpId="0"/>
      <p:bldP spid="8" grpId="0" build="p">
        <p:tmplLst>
          <p:tmpl lvl="1">
            <p:tnLst>
              <p:par>
                <p:cTn presetID="2" presetClass="entr" presetSubtype="2" decel="100000" fill="hold" nodeType="with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10" presetClass="entr" presetSubtype="0"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2" grpId="0" animBg="1"/>
      <p:bldP spid="12" grpId="0" animBg="1"/>
      <p:bldP spid="13" grpId="0" animBg="1"/>
      <p:bldP spid="14" grpId="0" build="p">
        <p:tmplLst>
          <p:tmpl lvl="1">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8" grpId="0"/>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esiden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タイトル 1"/>
          <p:cNvSpPr>
            <a:spLocks noGrp="1"/>
          </p:cNvSpPr>
          <p:nvPr>
            <p:ph type="title" hasCustomPrompt="1"/>
          </p:nvPr>
        </p:nvSpPr>
        <p:spPr>
          <a:xfrm>
            <a:off x="431181" y="3729034"/>
            <a:ext cx="8304143" cy="674070"/>
          </a:xfrm>
          <a:prstGeom prst="rect">
            <a:avLst/>
          </a:prstGeom>
        </p:spPr>
        <p:txBody>
          <a:bodyPr anchor="b"/>
          <a:lstStyle>
            <a:lvl1pPr algn="ctr">
              <a:defRPr sz="2701" spc="750" baseline="0"/>
            </a:lvl1pPr>
          </a:lstStyle>
          <a:p>
            <a:r>
              <a:rPr lang="en-US" altLang="ja-JP" dirty="0"/>
              <a:t>NAME HERE</a:t>
            </a:r>
            <a:endParaRPr kumimoji="1" lang="ja-JP" altLang="en-US" dirty="0"/>
          </a:p>
        </p:txBody>
      </p:sp>
      <p:sp>
        <p:nvSpPr>
          <p:cNvPr id="8" name="テキスト プレースホルダー 11"/>
          <p:cNvSpPr>
            <a:spLocks noGrp="1"/>
          </p:cNvSpPr>
          <p:nvPr>
            <p:ph type="body" sz="quarter" idx="15" hasCustomPrompt="1"/>
          </p:nvPr>
        </p:nvSpPr>
        <p:spPr>
          <a:xfrm>
            <a:off x="1311668" y="5049181"/>
            <a:ext cx="6520665" cy="1020112"/>
          </a:xfrm>
        </p:spPr>
        <p:txBody>
          <a:bodyPr anchor="t">
            <a:noAutofit/>
          </a:bodyPr>
          <a:lstStyle>
            <a:lvl1pPr algn="ctr">
              <a:lnSpc>
                <a:spcPct val="120000"/>
              </a:lnSpc>
              <a:defRPr sz="1000">
                <a:solidFill>
                  <a:schemeClr val="tx1"/>
                </a:solidFill>
                <a:latin typeface="+mn-lt"/>
              </a:defRPr>
            </a:lvl1pPr>
          </a:lstStyle>
          <a:p>
            <a:pPr lvl="0"/>
            <a:r>
              <a:rPr lang="en-US" altLang="ja-JP" dirty="0"/>
              <a:t>Text Here</a:t>
            </a:r>
            <a:endParaRPr lang="en-US" dirty="0"/>
          </a:p>
        </p:txBody>
      </p:sp>
      <p:sp>
        <p:nvSpPr>
          <p:cNvPr id="9" name="円/楕円 8"/>
          <p:cNvSpPr/>
          <p:nvPr userDrawn="1"/>
        </p:nvSpPr>
        <p:spPr>
          <a:xfrm>
            <a:off x="3401769" y="518661"/>
            <a:ext cx="2316143" cy="3088191"/>
          </a:xfrm>
          <a:prstGeom prst="ellipse">
            <a:avLst/>
          </a:prstGeom>
          <a:solidFill>
            <a:schemeClr val="accent1">
              <a:lumMod val="20000"/>
              <a:lumOff val="80000"/>
              <a:alpha val="14000"/>
            </a:schemeClr>
          </a:solidFill>
          <a:ln w="12700">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rgbClr val="595959"/>
              </a:solidFill>
              <a:effectLst/>
              <a:uLnTx/>
              <a:uFillTx/>
              <a:latin typeface="Roboto Condensed Light"/>
              <a:cs typeface="+mn-cs"/>
            </a:endParaRPr>
          </a:p>
        </p:txBody>
      </p:sp>
      <p:sp>
        <p:nvSpPr>
          <p:cNvPr id="10" name="図プレースホルダー 9"/>
          <p:cNvSpPr>
            <a:spLocks noGrp="1"/>
          </p:cNvSpPr>
          <p:nvPr>
            <p:ph type="pic" sz="quarter" idx="12" hasCustomPrompt="1"/>
          </p:nvPr>
        </p:nvSpPr>
        <p:spPr>
          <a:xfrm>
            <a:off x="3502828" y="653408"/>
            <a:ext cx="2114026" cy="2818701"/>
          </a:xfrm>
          <a:prstGeom prst="ellipse">
            <a:avLst/>
          </a:prstGeom>
        </p:spPr>
        <p:txBody>
          <a:bodyPr/>
          <a:lstStyle>
            <a:lvl1pPr>
              <a:defRPr/>
            </a:lvl1pPr>
          </a:lstStyle>
          <a:p>
            <a:r>
              <a:rPr kumimoji="1" lang="en-US" altLang="ja-JP" dirty="0"/>
              <a:t>Add Image</a:t>
            </a:r>
            <a:endParaRPr kumimoji="1" lang="ja-JP" altLang="en-US" dirty="0"/>
          </a:p>
        </p:txBody>
      </p:sp>
      <p:sp>
        <p:nvSpPr>
          <p:cNvPr id="11" name="テキスト プレースホルダー 11"/>
          <p:cNvSpPr>
            <a:spLocks noGrp="1"/>
          </p:cNvSpPr>
          <p:nvPr>
            <p:ph type="body" sz="quarter" idx="16" hasCustomPrompt="1"/>
          </p:nvPr>
        </p:nvSpPr>
        <p:spPr>
          <a:xfrm>
            <a:off x="1297404" y="4329101"/>
            <a:ext cx="6549193" cy="515469"/>
          </a:xfrm>
        </p:spPr>
        <p:txBody>
          <a:bodyPr anchor="t">
            <a:noAutofit/>
          </a:bodyPr>
          <a:lstStyle>
            <a:lvl1pPr algn="ctr">
              <a:lnSpc>
                <a:spcPct val="120000"/>
              </a:lnSpc>
              <a:defRPr sz="1600" spc="150">
                <a:solidFill>
                  <a:schemeClr val="tx2"/>
                </a:solidFill>
                <a:latin typeface="+mj-lt"/>
              </a:defRPr>
            </a:lvl1pPr>
          </a:lstStyle>
          <a:p>
            <a:pPr lvl="0"/>
            <a:r>
              <a:rPr lang="en-US" altLang="ja-JP" dirty="0"/>
              <a:t>Text Here</a:t>
            </a:r>
            <a:endParaRPr lang="en-US" dirty="0"/>
          </a:p>
        </p:txBody>
      </p:sp>
      <p:cxnSp>
        <p:nvCxnSpPr>
          <p:cNvPr id="12" name="直線コネクタ 11"/>
          <p:cNvCxnSpPr/>
          <p:nvPr userDrawn="1"/>
        </p:nvCxnSpPr>
        <p:spPr>
          <a:xfrm>
            <a:off x="1311668" y="4929167"/>
            <a:ext cx="6520665"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4593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style.rotation</p:attrName>
                                        </p:attrNameLst>
                                      </p:cBhvr>
                                      <p:tavLst>
                                        <p:tav tm="0">
                                          <p:val>
                                            <p:fltVal val="360"/>
                                          </p:val>
                                        </p:tav>
                                        <p:tav tm="100000">
                                          <p:val>
                                            <p:fltVal val="0"/>
                                          </p:val>
                                        </p:tav>
                                      </p:tavLst>
                                    </p:anim>
                                    <p:animEffect transition="in" filter="fade">
                                      <p:cBhvr>
                                        <p:cTn id="16" dur="500"/>
                                        <p:tgtEl>
                                          <p:spTgt spid="9"/>
                                        </p:tgtEl>
                                      </p:cBhvr>
                                    </p:animEffect>
                                  </p:childTnLst>
                                </p:cTn>
                              </p:par>
                            </p:childTnLst>
                          </p:cTn>
                        </p:par>
                        <p:par>
                          <p:cTn id="17" fill="hold">
                            <p:stCondLst>
                              <p:cond delay="500"/>
                            </p:stCondLst>
                            <p:childTnLst>
                              <p:par>
                                <p:cTn id="18" presetID="2" presetClass="entr" presetSubtype="9" decel="100000" fill="hold" grpId="0" nodeType="afterEffect">
                                  <p:stCondLst>
                                    <p:cond delay="250"/>
                                  </p:stCondLst>
                                  <p:iterate type="wd">
                                    <p:tmPct val="10000"/>
                                  </p:iterate>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50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16" presetClass="entr" presetSubtype="37"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barn(outVertical)">
                                      <p:cBhvr>
                                        <p:cTn id="29" dur="500"/>
                                        <p:tgtEl>
                                          <p:spTgt spid="12"/>
                                        </p:tgtEl>
                                      </p:cBhvr>
                                    </p:animEffect>
                                  </p:childTnLst>
                                </p:cTn>
                              </p:par>
                              <p:par>
                                <p:cTn id="30" presetID="2" presetClass="entr" presetSubtype="4" decel="100000" fill="hold" grpId="0" nodeType="withEffect">
                                  <p:stCondLst>
                                    <p:cond delay="125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tmplLst>
          <p:tmpl>
            <p:tnLst>
              <p:par>
                <p:cTn presetID="2" presetClass="entr" presetSubtype="4" decel="100000" fill="hold" nodeType="withEffect">
                  <p:stCondLst>
                    <p:cond delay="1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animBg="1"/>
      <p:bldP spid="10" grpId="0"/>
      <p:bldP spid="11" grpId="0" build="p">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タイトル 1"/>
          <p:cNvSpPr>
            <a:spLocks noGrp="1"/>
          </p:cNvSpPr>
          <p:nvPr>
            <p:ph type="title" hasCustomPrompt="1"/>
          </p:nvPr>
        </p:nvSpPr>
        <p:spPr>
          <a:xfrm>
            <a:off x="273651" y="2228867"/>
            <a:ext cx="3735739" cy="2370263"/>
          </a:xfrm>
          <a:prstGeom prst="rect">
            <a:avLst/>
          </a:prstGeom>
        </p:spPr>
        <p:txBody>
          <a:bodyPr anchor="ctr"/>
          <a:lstStyle>
            <a:lvl1pPr algn="r">
              <a:lnSpc>
                <a:spcPts val="4501"/>
              </a:lnSpc>
              <a:defRPr sz="4801" spc="300" baseline="0"/>
            </a:lvl1pPr>
          </a:lstStyle>
          <a:p>
            <a:r>
              <a:rPr lang="en-US" altLang="ja-JP" dirty="0"/>
              <a:t>SLIDE TITLE HERE</a:t>
            </a:r>
            <a:endParaRPr kumimoji="1" lang="ja-JP" altLang="en-US" dirty="0"/>
          </a:p>
        </p:txBody>
      </p:sp>
      <p:sp>
        <p:nvSpPr>
          <p:cNvPr id="6" name="正方形/長方形 5"/>
          <p:cNvSpPr/>
          <p:nvPr userDrawn="1"/>
        </p:nvSpPr>
        <p:spPr>
          <a:xfrm>
            <a:off x="4122941" y="2108855"/>
            <a:ext cx="45009" cy="2370263"/>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テキスト プレースホルダー 11"/>
          <p:cNvSpPr>
            <a:spLocks noGrp="1"/>
          </p:cNvSpPr>
          <p:nvPr>
            <p:ph type="body" sz="quarter" idx="15" hasCustomPrompt="1"/>
          </p:nvPr>
        </p:nvSpPr>
        <p:spPr>
          <a:xfrm>
            <a:off x="4256938" y="2213865"/>
            <a:ext cx="4253341" cy="2160240"/>
          </a:xfrm>
        </p:spPr>
        <p:txBody>
          <a:bodyPr anchor="ctr">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01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build="p">
        <p:tmplLst>
          <p:tmpl lvl="1">
            <p:tnLst>
              <p:par>
                <p:cTn presetID="2" presetClass="entr" presetSubtype="2" decel="10000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umn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テキスト プレースホルダー 11"/>
          <p:cNvSpPr>
            <a:spLocks noGrp="1"/>
          </p:cNvSpPr>
          <p:nvPr>
            <p:ph type="body" sz="quarter" idx="14" hasCustomPrompt="1"/>
          </p:nvPr>
        </p:nvSpPr>
        <p:spPr>
          <a:xfrm>
            <a:off x="548204" y="1628800"/>
            <a:ext cx="8029589" cy="1175849"/>
          </a:xfrm>
        </p:spPr>
        <p:txBody>
          <a:bodyPr anchor="b">
            <a:noAutofit/>
          </a:bodyPr>
          <a:lstStyle>
            <a:lvl1pPr algn="ctr">
              <a:defRPr sz="2701" spc="750" baseline="0">
                <a:solidFill>
                  <a:schemeClr val="accent1"/>
                </a:solidFill>
                <a:latin typeface="+mj-lt"/>
              </a:defRPr>
            </a:lvl1pPr>
          </a:lstStyle>
          <a:p>
            <a:pPr lvl="0"/>
            <a:r>
              <a:rPr lang="en-US" altLang="ja-JP" dirty="0"/>
              <a:t>TEXT HERE</a:t>
            </a:r>
            <a:endParaRPr lang="en-US" dirty="0"/>
          </a:p>
        </p:txBody>
      </p:sp>
      <p:sp>
        <p:nvSpPr>
          <p:cNvPr id="6" name="テキスト プレースホルダー 11"/>
          <p:cNvSpPr>
            <a:spLocks noGrp="1"/>
          </p:cNvSpPr>
          <p:nvPr>
            <p:ph type="body" sz="quarter" idx="15" hasCustomPrompt="1"/>
          </p:nvPr>
        </p:nvSpPr>
        <p:spPr>
          <a:xfrm>
            <a:off x="548204" y="2948947"/>
            <a:ext cx="8029589" cy="2160240"/>
          </a:xfrm>
        </p:spPr>
        <p:txBody>
          <a:bodyPr anchor="t">
            <a:noAutofit/>
          </a:bodyPr>
          <a:lstStyle>
            <a:lvl1pPr algn="ctr">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48510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5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Word - 1 Column">
    <p:spTree>
      <p:nvGrpSpPr>
        <p:cNvPr id="1" name=""/>
        <p:cNvGrpSpPr/>
        <p:nvPr/>
      </p:nvGrpSpPr>
      <p:grpSpPr>
        <a:xfrm>
          <a:off x="0" y="0"/>
          <a:ext cx="0" cy="0"/>
          <a:chOff x="0" y="0"/>
          <a:chExt cx="0" cy="0"/>
        </a:xfrm>
      </p:grpSpPr>
      <p:sp>
        <p:nvSpPr>
          <p:cNvPr id="17" name="円/楕円 16"/>
          <p:cNvSpPr/>
          <p:nvPr userDrawn="1"/>
        </p:nvSpPr>
        <p:spPr>
          <a:xfrm>
            <a:off x="469941" y="1192422"/>
            <a:ext cx="3286648" cy="4381817"/>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8" name="円/楕円 17"/>
          <p:cNvSpPr/>
          <p:nvPr userDrawn="1"/>
        </p:nvSpPr>
        <p:spPr>
          <a:xfrm>
            <a:off x="969722" y="1858738"/>
            <a:ext cx="2287089" cy="3049187"/>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 name="フッター プレースホルダー 2"/>
          <p:cNvSpPr>
            <a:spLocks noGrp="1"/>
          </p:cNvSpPr>
          <p:nvPr userDrawn="1">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userDrawn="1">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テキスト プレースホルダー 11"/>
          <p:cNvSpPr>
            <a:spLocks noGrp="1"/>
          </p:cNvSpPr>
          <p:nvPr userDrawn="1">
            <p:ph type="body" sz="quarter" idx="15" hasCustomPrompt="1"/>
          </p:nvPr>
        </p:nvSpPr>
        <p:spPr>
          <a:xfrm>
            <a:off x="4054398" y="1988841"/>
            <a:ext cx="4725935" cy="2910323"/>
          </a:xfrm>
        </p:spPr>
        <p:txBody>
          <a:bodyPr anchor="ctr">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
        <p:nvSpPr>
          <p:cNvPr id="9" name="タイトル 1"/>
          <p:cNvSpPr>
            <a:spLocks noGrp="1"/>
          </p:cNvSpPr>
          <p:nvPr userDrawn="1">
            <p:ph type="title" hasCustomPrompt="1"/>
          </p:nvPr>
        </p:nvSpPr>
        <p:spPr>
          <a:xfrm>
            <a:off x="566208" y="2558904"/>
            <a:ext cx="3240641" cy="1770197"/>
          </a:xfrm>
          <a:prstGeom prst="rect">
            <a:avLst/>
          </a:prstGeom>
        </p:spPr>
        <p:txBody>
          <a:bodyPr anchor="ctr"/>
          <a:lstStyle>
            <a:lvl1pPr algn="ctr">
              <a:defRPr sz="3301" spc="750" baseline="0"/>
            </a:lvl1pPr>
          </a:lstStyle>
          <a:p>
            <a:r>
              <a:rPr lang="en-US" altLang="ja-JP" dirty="0"/>
              <a:t>WORD</a:t>
            </a:r>
            <a:endParaRPr kumimoji="1" lang="ja-JP" altLang="en-US" dirty="0"/>
          </a:p>
        </p:txBody>
      </p:sp>
    </p:spTree>
    <p:extLst>
      <p:ext uri="{BB962C8B-B14F-4D97-AF65-F5344CB8AC3E}">
        <p14:creationId xmlns="" xmlns:p14="http://schemas.microsoft.com/office/powerpoint/2010/main" val="41956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7" grpId="0">
        <p:tmplLst>
          <p:tmpl>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ission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10" name="直線コネクタ 9"/>
          <p:cNvCxnSpPr/>
          <p:nvPr userDrawn="1"/>
        </p:nvCxnSpPr>
        <p:spPr>
          <a:xfrm flipV="1">
            <a:off x="1196691" y="1223947"/>
            <a:ext cx="6368401" cy="481126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rot="3501904">
            <a:off x="-966915" y="6908667"/>
            <a:ext cx="956504" cy="717440"/>
          </a:xfrm>
          <a:prstGeom prst="rect">
            <a:avLst/>
          </a:prstGeom>
        </p:spPr>
      </p:pic>
      <p:sp>
        <p:nvSpPr>
          <p:cNvPr id="13" name="テキスト プレースホルダー 11"/>
          <p:cNvSpPr>
            <a:spLocks noGrp="1"/>
          </p:cNvSpPr>
          <p:nvPr>
            <p:ph type="body" sz="quarter" idx="14" hasCustomPrompt="1"/>
          </p:nvPr>
        </p:nvSpPr>
        <p:spPr>
          <a:xfrm>
            <a:off x="4324452" y="3759038"/>
            <a:ext cx="4341642" cy="1205853"/>
          </a:xfrm>
        </p:spPr>
        <p:txBody>
          <a:bodyPr anchor="b">
            <a:noAutofit/>
          </a:bodyPr>
          <a:lstStyle>
            <a:lvl1pPr algn="l">
              <a:spcBef>
                <a:spcPts val="0"/>
              </a:spcBef>
              <a:defRPr sz="2701" spc="75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15" hasCustomPrompt="1"/>
          </p:nvPr>
        </p:nvSpPr>
        <p:spPr>
          <a:xfrm>
            <a:off x="4324452" y="4989174"/>
            <a:ext cx="4341642" cy="1050117"/>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grpSp>
        <p:nvGrpSpPr>
          <p:cNvPr id="20" name="グループ化 19"/>
          <p:cNvGrpSpPr/>
          <p:nvPr userDrawn="1"/>
        </p:nvGrpSpPr>
        <p:grpSpPr>
          <a:xfrm>
            <a:off x="1241732" y="4479118"/>
            <a:ext cx="1957497" cy="390043"/>
            <a:chOff x="4732716" y="5998594"/>
            <a:chExt cx="2970330" cy="443931"/>
          </a:xfrm>
        </p:grpSpPr>
        <p:sp>
          <p:nvSpPr>
            <p:cNvPr id="18" name="直角三角形 17"/>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9" name="正方形/長方形 18"/>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1" name="テキスト プレースホルダー 11"/>
          <p:cNvSpPr>
            <a:spLocks noGrp="1"/>
          </p:cNvSpPr>
          <p:nvPr>
            <p:ph type="body" sz="quarter" idx="21" hasCustomPrompt="1"/>
          </p:nvPr>
        </p:nvSpPr>
        <p:spPr>
          <a:xfrm>
            <a:off x="1286350" y="4460161"/>
            <a:ext cx="1408675" cy="390043"/>
          </a:xfrm>
        </p:spPr>
        <p:txBody>
          <a:bodyPr anchor="t">
            <a:noAutofit/>
          </a:bodyPr>
          <a:lstStyle>
            <a:lvl1pPr algn="l">
              <a:lnSpc>
                <a:spcPct val="120000"/>
              </a:lnSpc>
              <a:defRPr sz="1200" spc="300">
                <a:solidFill>
                  <a:schemeClr val="bg1"/>
                </a:solidFill>
                <a:latin typeface="+mj-lt"/>
              </a:defRPr>
            </a:lvl1pPr>
          </a:lstStyle>
          <a:p>
            <a:pPr lvl="0"/>
            <a:r>
              <a:rPr lang="en-US" altLang="ja-JP" dirty="0"/>
              <a:t>Text Here</a:t>
            </a:r>
            <a:endParaRPr lang="en-US" dirty="0"/>
          </a:p>
        </p:txBody>
      </p:sp>
      <p:grpSp>
        <p:nvGrpSpPr>
          <p:cNvPr id="22" name="グループ化 21"/>
          <p:cNvGrpSpPr/>
          <p:nvPr userDrawn="1"/>
        </p:nvGrpSpPr>
        <p:grpSpPr>
          <a:xfrm>
            <a:off x="3087097" y="3087918"/>
            <a:ext cx="1957497" cy="390043"/>
            <a:chOff x="4732716" y="5998594"/>
            <a:chExt cx="2970330" cy="443931"/>
          </a:xfrm>
        </p:grpSpPr>
        <p:sp>
          <p:nvSpPr>
            <p:cNvPr id="23" name="直角三角形 22"/>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4" name="正方形/長方形 23"/>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5" name="テキスト プレースホルダー 11"/>
          <p:cNvSpPr>
            <a:spLocks noGrp="1"/>
          </p:cNvSpPr>
          <p:nvPr>
            <p:ph type="body" sz="quarter" idx="22" hasCustomPrompt="1"/>
          </p:nvPr>
        </p:nvSpPr>
        <p:spPr>
          <a:xfrm>
            <a:off x="3131715" y="3068961"/>
            <a:ext cx="1408675" cy="390043"/>
          </a:xfrm>
        </p:spPr>
        <p:txBody>
          <a:bodyPr anchor="t">
            <a:noAutofit/>
          </a:bodyPr>
          <a:lstStyle>
            <a:lvl1pPr algn="l">
              <a:lnSpc>
                <a:spcPct val="120000"/>
              </a:lnSpc>
              <a:defRPr sz="1200" spc="300">
                <a:solidFill>
                  <a:schemeClr val="bg1"/>
                </a:solidFill>
                <a:latin typeface="+mj-lt"/>
              </a:defRPr>
            </a:lvl1pPr>
          </a:lstStyle>
          <a:p>
            <a:pPr lvl="0"/>
            <a:r>
              <a:rPr lang="en-US" altLang="ja-JP" dirty="0"/>
              <a:t>Text Here</a:t>
            </a:r>
            <a:endParaRPr lang="en-US" dirty="0"/>
          </a:p>
        </p:txBody>
      </p:sp>
      <p:grpSp>
        <p:nvGrpSpPr>
          <p:cNvPr id="26" name="グループ化 25"/>
          <p:cNvGrpSpPr/>
          <p:nvPr userDrawn="1"/>
        </p:nvGrpSpPr>
        <p:grpSpPr>
          <a:xfrm>
            <a:off x="4999975" y="1647757"/>
            <a:ext cx="1957497" cy="390043"/>
            <a:chOff x="4732716" y="5998594"/>
            <a:chExt cx="2970330" cy="443931"/>
          </a:xfrm>
        </p:grpSpPr>
        <p:sp>
          <p:nvSpPr>
            <p:cNvPr id="27" name="直角三角形 26"/>
            <p:cNvSpPr/>
            <p:nvPr userDrawn="1"/>
          </p:nvSpPr>
          <p:spPr>
            <a:xfrm rot="5400000">
              <a:off x="7098539" y="5838017"/>
              <a:ext cx="443930" cy="765085"/>
            </a:xfrm>
            <a:prstGeom prst="rtTriangl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正方形/長方形 27"/>
            <p:cNvSpPr/>
            <p:nvPr userDrawn="1"/>
          </p:nvSpPr>
          <p:spPr>
            <a:xfrm>
              <a:off x="4732716" y="5998594"/>
              <a:ext cx="2205245" cy="443931"/>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9" name="テキスト プレースホルダー 11"/>
          <p:cNvSpPr>
            <a:spLocks noGrp="1"/>
          </p:cNvSpPr>
          <p:nvPr>
            <p:ph type="body" sz="quarter" idx="23" hasCustomPrompt="1"/>
          </p:nvPr>
        </p:nvSpPr>
        <p:spPr>
          <a:xfrm>
            <a:off x="5044593" y="1628800"/>
            <a:ext cx="1408675" cy="390043"/>
          </a:xfrm>
        </p:spPr>
        <p:txBody>
          <a:bodyPr anchor="t">
            <a:noAutofit/>
          </a:bodyPr>
          <a:lstStyle>
            <a:lvl1pPr algn="l">
              <a:lnSpc>
                <a:spcPct val="120000"/>
              </a:lnSpc>
              <a:defRPr sz="1200" spc="30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24" hasCustomPrompt="1"/>
          </p:nvPr>
        </p:nvSpPr>
        <p:spPr>
          <a:xfrm>
            <a:off x="701234" y="3669302"/>
            <a:ext cx="2569421" cy="565983"/>
          </a:xfrm>
        </p:spPr>
        <p:txBody>
          <a:bodyPr anchor="b">
            <a:noAutofit/>
          </a:bodyPr>
          <a:lstStyle>
            <a:lvl1pPr algn="r">
              <a:spcBef>
                <a:spcPts val="0"/>
              </a:spcBef>
              <a:defRPr sz="1800" spc="15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25" hasCustomPrompt="1"/>
          </p:nvPr>
        </p:nvSpPr>
        <p:spPr>
          <a:xfrm>
            <a:off x="2587695" y="2291306"/>
            <a:ext cx="2569421" cy="565983"/>
          </a:xfrm>
        </p:spPr>
        <p:txBody>
          <a:bodyPr anchor="b">
            <a:noAutofit/>
          </a:bodyPr>
          <a:lstStyle>
            <a:lvl1pPr algn="r">
              <a:spcBef>
                <a:spcPts val="0"/>
              </a:spcBef>
              <a:defRPr sz="1800" spc="150">
                <a:solidFill>
                  <a:schemeClr val="accent1"/>
                </a:solidFill>
                <a:latin typeface="+mj-lt"/>
              </a:defRPr>
            </a:lvl1pPr>
          </a:lstStyle>
          <a:p>
            <a:pPr lvl="0"/>
            <a:r>
              <a:rPr lang="en-US" altLang="ja-JP" dirty="0"/>
              <a:t>TEXT HERE</a:t>
            </a:r>
            <a:endParaRPr lang="en-US" dirty="0"/>
          </a:p>
        </p:txBody>
      </p:sp>
      <p:sp>
        <p:nvSpPr>
          <p:cNvPr id="33" name="テキスト プレースホルダー 11"/>
          <p:cNvSpPr>
            <a:spLocks noGrp="1"/>
          </p:cNvSpPr>
          <p:nvPr>
            <p:ph type="body" sz="quarter" idx="26" hasCustomPrompt="1"/>
          </p:nvPr>
        </p:nvSpPr>
        <p:spPr>
          <a:xfrm>
            <a:off x="4500573" y="848715"/>
            <a:ext cx="2569421" cy="565983"/>
          </a:xfrm>
        </p:spPr>
        <p:txBody>
          <a:bodyPr anchor="b">
            <a:noAutofit/>
          </a:bodyPr>
          <a:lstStyle>
            <a:lvl1pPr algn="r">
              <a:spcBef>
                <a:spcPts val="0"/>
              </a:spcBef>
              <a:defRPr sz="1800" spc="15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1"/>
          </p:cNvSpPr>
          <p:nvPr>
            <p:ph type="body" sz="quarter" idx="17" hasCustomPrompt="1"/>
          </p:nvPr>
        </p:nvSpPr>
        <p:spPr>
          <a:xfrm>
            <a:off x="183632" y="4089073"/>
            <a:ext cx="3060605" cy="390043"/>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7" hasCustomPrompt="1"/>
          </p:nvPr>
        </p:nvSpPr>
        <p:spPr>
          <a:xfrm>
            <a:off x="2074006" y="2708921"/>
            <a:ext cx="3060605" cy="390043"/>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sp>
        <p:nvSpPr>
          <p:cNvPr id="37" name="テキスト プレースホルダー 11"/>
          <p:cNvSpPr>
            <a:spLocks noGrp="1"/>
          </p:cNvSpPr>
          <p:nvPr>
            <p:ph type="body" sz="quarter" idx="28" hasCustomPrompt="1"/>
          </p:nvPr>
        </p:nvSpPr>
        <p:spPr>
          <a:xfrm>
            <a:off x="3986884" y="1268760"/>
            <a:ext cx="3060605" cy="390043"/>
          </a:xfrm>
        </p:spPr>
        <p:txBody>
          <a:bodyPr anchor="t">
            <a:noAutofit/>
          </a:bodyPr>
          <a:lstStyle>
            <a:lvl1pPr algn="r">
              <a:lnSpc>
                <a:spcPct val="120000"/>
              </a:lnSpc>
              <a:defRPr sz="1000">
                <a:solidFill>
                  <a:schemeClr val="tx1"/>
                </a:solidFill>
                <a:latin typeface="+mn-lt"/>
              </a:defRPr>
            </a:lvl1pPr>
          </a:lstStyle>
          <a:p>
            <a:pPr lvl="0"/>
            <a:r>
              <a:rPr lang="en-US" altLang="ja-JP" dirty="0"/>
              <a:t>Text Here</a:t>
            </a:r>
            <a:endParaRPr lang="en-US" dirty="0"/>
          </a:p>
        </p:txBody>
      </p:sp>
      <p:cxnSp>
        <p:nvCxnSpPr>
          <p:cNvPr id="30" name="直線コネクタ 29"/>
          <p:cNvCxnSpPr/>
          <p:nvPr userDrawn="1"/>
        </p:nvCxnSpPr>
        <p:spPr>
          <a:xfrm>
            <a:off x="4301947" y="4929167"/>
            <a:ext cx="484205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875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100000" fill="hold" nodeType="afterEffect">
                                  <p:stCondLst>
                                    <p:cond delay="0"/>
                                  </p:stCondLst>
                                  <p:childTnLst>
                                    <p:animMotion origin="layout" path="M 0.92231 -0.927 L 0.09315 -0.0872 " pathEditMode="fixed" rAng="0" ptsTypes="AA">
                                      <p:cBhvr>
                                        <p:cTn id="6" dur="1000" spd="-100000" fill="hold"/>
                                        <p:tgtEl>
                                          <p:spTgt spid="12"/>
                                        </p:tgtEl>
                                        <p:attrNameLst>
                                          <p:attrName>ppt_x</p:attrName>
                                          <p:attrName>ppt_y</p:attrName>
                                        </p:attrNameLst>
                                      </p:cBhvr>
                                      <p:rCtr x="-41458" y="41991"/>
                                    </p:animMotion>
                                  </p:childTnLst>
                                </p:cTn>
                              </p:par>
                              <p:par>
                                <p:cTn id="7" presetID="22" presetClass="entr" presetSubtype="4"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1000"/>
                                        <p:tgtEl>
                                          <p:spTgt spid="10"/>
                                        </p:tgtEl>
                                      </p:cBhvr>
                                    </p:animEffect>
                                  </p:childTnLst>
                                </p:cTn>
                              </p:par>
                            </p:childTnLst>
                          </p:cTn>
                        </p:par>
                        <p:par>
                          <p:cTn id="10" fill="hold">
                            <p:stCondLst>
                              <p:cond delay="1000"/>
                            </p:stCondLst>
                            <p:childTnLst>
                              <p:par>
                                <p:cTn id="11" presetID="2" presetClass="entr" presetSubtype="8" decel="10000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8" decel="100000"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 calcmode="lin" valueType="num">
                                      <p:cBhvr additive="base">
                                        <p:cTn id="17"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decel="100000" fill="hold" grpId="0" nodeType="afterEffect">
                                  <p:stCondLst>
                                    <p:cond delay="500"/>
                                  </p:stCondLst>
                                  <p:childTnLst>
                                    <p:set>
                                      <p:cBhvr>
                                        <p:cTn id="30" dur="1" fill="hold">
                                          <p:stCondLst>
                                            <p:cond delay="0"/>
                                          </p:stCondLst>
                                        </p:cTn>
                                        <p:tgtEl>
                                          <p:spTgt spid="25">
                                            <p:txEl>
                                              <p:pRg st="0" end="0"/>
                                            </p:txEl>
                                          </p:spTgt>
                                        </p:tgtEl>
                                        <p:attrNameLst>
                                          <p:attrName>style.visibility</p:attrName>
                                        </p:attrNameLst>
                                      </p:cBhvr>
                                      <p:to>
                                        <p:strVal val="visible"/>
                                      </p:to>
                                    </p:set>
                                    <p:anim calcmode="lin" valueType="num">
                                      <p:cBhvr additive="base">
                                        <p:cTn id="31"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50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additive="base">
                                        <p:cTn id="40" dur="500" fill="hold"/>
                                        <p:tgtEl>
                                          <p:spTgt spid="36"/>
                                        </p:tgtEl>
                                        <p:attrNameLst>
                                          <p:attrName>ppt_x</p:attrName>
                                        </p:attrNameLst>
                                      </p:cBhvr>
                                      <p:tavLst>
                                        <p:tav tm="0">
                                          <p:val>
                                            <p:strVal val="0-#ppt_w/2"/>
                                          </p:val>
                                        </p:tav>
                                        <p:tav tm="100000">
                                          <p:val>
                                            <p:strVal val="#ppt_x"/>
                                          </p:val>
                                        </p:tav>
                                      </p:tavLst>
                                    </p:anim>
                                    <p:anim calcmode="lin" valueType="num">
                                      <p:cBhvr additive="base">
                                        <p:cTn id="41" dur="500" fill="hold"/>
                                        <p:tgtEl>
                                          <p:spTgt spid="36"/>
                                        </p:tgtEl>
                                        <p:attrNameLst>
                                          <p:attrName>ppt_y</p:attrName>
                                        </p:attrNameLst>
                                      </p:cBhvr>
                                      <p:tavLst>
                                        <p:tav tm="0">
                                          <p:val>
                                            <p:strVal val="#ppt_y"/>
                                          </p:val>
                                        </p:tav>
                                        <p:tav tm="100000">
                                          <p:val>
                                            <p:strVal val="#ppt_y"/>
                                          </p:val>
                                        </p:tav>
                                      </p:tavLst>
                                    </p:anim>
                                  </p:childTnLst>
                                </p:cTn>
                              </p:par>
                              <p:par>
                                <p:cTn id="42" presetID="2" presetClass="entr" presetSubtype="8" decel="10000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0-#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3500"/>
                            </p:stCondLst>
                            <p:childTnLst>
                              <p:par>
                                <p:cTn id="47" presetID="2" presetClass="entr" presetSubtype="8" decel="100000" fill="hold" grpId="0" nodeType="afterEffect">
                                  <p:stCondLst>
                                    <p:cond delay="500"/>
                                  </p:stCondLst>
                                  <p:childTnLst>
                                    <p:set>
                                      <p:cBhvr>
                                        <p:cTn id="48" dur="1" fill="hold">
                                          <p:stCondLst>
                                            <p:cond delay="0"/>
                                          </p:stCondLst>
                                        </p:cTn>
                                        <p:tgtEl>
                                          <p:spTgt spid="29">
                                            <p:txEl>
                                              <p:pRg st="0" end="0"/>
                                            </p:txEl>
                                          </p:spTgt>
                                        </p:tgtEl>
                                        <p:attrNameLst>
                                          <p:attrName>style.visibility</p:attrName>
                                        </p:attrNameLst>
                                      </p:cBhvr>
                                      <p:to>
                                        <p:strVal val="visible"/>
                                      </p:to>
                                    </p:set>
                                    <p:anim calcmode="lin" valueType="num">
                                      <p:cBhvr additive="base">
                                        <p:cTn id="49"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9">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decel="100000" fill="hold" nodeType="withEffect">
                                  <p:stCondLst>
                                    <p:cond delay="5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decel="10000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0-#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0-#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 presetClass="entr" presetSubtype="2" decel="100000" fill="hold" grpId="0" nodeType="afterEffect">
                                  <p:stCondLst>
                                    <p:cond delay="50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par>
                                <p:cTn id="69" presetID="22" presetClass="entr" presetSubtype="2"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right)">
                                      <p:cBhvr>
                                        <p:cTn id="71" dur="500"/>
                                        <p:tgtEl>
                                          <p:spTgt spid="30"/>
                                        </p:tgtEl>
                                      </p:cBhvr>
                                    </p:animEffect>
                                  </p:childTnLst>
                                </p:cTn>
                              </p:par>
                            </p:childTnLst>
                          </p:cTn>
                        </p:par>
                        <p:par>
                          <p:cTn id="72" fill="hold">
                            <p:stCondLst>
                              <p:cond delay="6000"/>
                            </p:stCondLst>
                            <p:childTnLst>
                              <p:par>
                                <p:cTn id="73" presetID="2" presetClass="entr" presetSubtype="2" decel="100000" fill="hold" grpId="0" nodeType="after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tmplLst>
          <p:tmpl>
            <p:tnLst>
              <p:par>
                <p:cTn presetID="2" presetClass="entr" presetSubtype="2" decel="100000" fill="hold" nodeType="after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8" decel="10000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 presetClass="entr" presetSubtype="8"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8"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p:tnLst>
              <p:par>
                <p:cTn presetID="2" presetClass="entr" presetSubtype="8"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8" decel="10000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0-#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Word - 4 List">
    <p:spTree>
      <p:nvGrpSpPr>
        <p:cNvPr id="1" name=""/>
        <p:cNvGrpSpPr/>
        <p:nvPr/>
      </p:nvGrpSpPr>
      <p:grpSpPr>
        <a:xfrm>
          <a:off x="0" y="0"/>
          <a:ext cx="0" cy="0"/>
          <a:chOff x="0" y="0"/>
          <a:chExt cx="0" cy="0"/>
        </a:xfrm>
      </p:grpSpPr>
      <p:sp>
        <p:nvSpPr>
          <p:cNvPr id="26" name="円/楕円 25"/>
          <p:cNvSpPr/>
          <p:nvPr userDrawn="1"/>
        </p:nvSpPr>
        <p:spPr>
          <a:xfrm>
            <a:off x="469941" y="1192422"/>
            <a:ext cx="3286648" cy="4381817"/>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27" name="円/楕円 26"/>
          <p:cNvSpPr/>
          <p:nvPr userDrawn="1"/>
        </p:nvSpPr>
        <p:spPr>
          <a:xfrm>
            <a:off x="969722" y="1858738"/>
            <a:ext cx="2287089" cy="3049187"/>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3" name="フッター プレースホルダー 2"/>
          <p:cNvSpPr>
            <a:spLocks noGrp="1"/>
          </p:cNvSpPr>
          <p:nvPr userDrawn="1">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userDrawn="1">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7" name="テキスト プレースホルダー 11"/>
          <p:cNvSpPr>
            <a:spLocks noGrp="1"/>
          </p:cNvSpPr>
          <p:nvPr userDrawn="1">
            <p:ph type="body" sz="quarter" idx="15" hasCustomPrompt="1"/>
          </p:nvPr>
        </p:nvSpPr>
        <p:spPr>
          <a:xfrm>
            <a:off x="5044593" y="1028734"/>
            <a:ext cx="3735740" cy="989921"/>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cxnSp>
        <p:nvCxnSpPr>
          <p:cNvPr id="10" name="直線コネクタ 9"/>
          <p:cNvCxnSpPr/>
          <p:nvPr userDrawn="1"/>
        </p:nvCxnSpPr>
        <p:spPr>
          <a:xfrm>
            <a:off x="4977079" y="968727"/>
            <a:ext cx="0" cy="114012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userDrawn="1">
            <p:ph type="body" sz="quarter" idx="16" hasCustomPrompt="1"/>
          </p:nvPr>
        </p:nvSpPr>
        <p:spPr>
          <a:xfrm>
            <a:off x="3874362" y="1238757"/>
            <a:ext cx="1035205" cy="600067"/>
          </a:xfrm>
        </p:spPr>
        <p:txBody>
          <a:bodyPr anchor="ctr">
            <a:noAutofit/>
          </a:bodyPr>
          <a:lstStyle>
            <a:lvl1pPr algn="r">
              <a:lnSpc>
                <a:spcPct val="120000"/>
              </a:lnSpc>
              <a:defRPr sz="120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1"/>
          </p:cNvSpPr>
          <p:nvPr userDrawn="1">
            <p:ph type="body" sz="quarter" idx="17" hasCustomPrompt="1"/>
          </p:nvPr>
        </p:nvSpPr>
        <p:spPr>
          <a:xfrm>
            <a:off x="5044593" y="2318878"/>
            <a:ext cx="3735740" cy="989921"/>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cxnSp>
        <p:nvCxnSpPr>
          <p:cNvPr id="13" name="直線コネクタ 12"/>
          <p:cNvCxnSpPr/>
          <p:nvPr userDrawn="1"/>
        </p:nvCxnSpPr>
        <p:spPr>
          <a:xfrm>
            <a:off x="4977079" y="2258870"/>
            <a:ext cx="0" cy="114012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 name="テキスト プレースホルダー 11"/>
          <p:cNvSpPr>
            <a:spLocks noGrp="1"/>
          </p:cNvSpPr>
          <p:nvPr userDrawn="1">
            <p:ph type="body" sz="quarter" idx="18" hasCustomPrompt="1"/>
          </p:nvPr>
        </p:nvSpPr>
        <p:spPr>
          <a:xfrm>
            <a:off x="3874362" y="2528900"/>
            <a:ext cx="1035205" cy="600067"/>
          </a:xfrm>
        </p:spPr>
        <p:txBody>
          <a:bodyPr anchor="ctr">
            <a:noAutofit/>
          </a:bodyPr>
          <a:lstStyle>
            <a:lvl1pPr algn="r">
              <a:lnSpc>
                <a:spcPct val="120000"/>
              </a:lnSpc>
              <a:defRPr sz="120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userDrawn="1">
            <p:ph type="body" sz="quarter" idx="19" hasCustomPrompt="1"/>
          </p:nvPr>
        </p:nvSpPr>
        <p:spPr>
          <a:xfrm>
            <a:off x="5044593" y="3609021"/>
            <a:ext cx="3735740" cy="989921"/>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cxnSp>
        <p:nvCxnSpPr>
          <p:cNvPr id="16" name="直線コネクタ 15"/>
          <p:cNvCxnSpPr/>
          <p:nvPr userDrawn="1"/>
        </p:nvCxnSpPr>
        <p:spPr>
          <a:xfrm>
            <a:off x="4977079" y="3549013"/>
            <a:ext cx="0" cy="114012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プレースホルダー 11"/>
          <p:cNvSpPr>
            <a:spLocks noGrp="1"/>
          </p:cNvSpPr>
          <p:nvPr userDrawn="1">
            <p:ph type="body" sz="quarter" idx="20" hasCustomPrompt="1"/>
          </p:nvPr>
        </p:nvSpPr>
        <p:spPr>
          <a:xfrm>
            <a:off x="3874362" y="3819043"/>
            <a:ext cx="1035205" cy="600067"/>
          </a:xfrm>
        </p:spPr>
        <p:txBody>
          <a:bodyPr anchor="ctr">
            <a:noAutofit/>
          </a:bodyPr>
          <a:lstStyle>
            <a:lvl1pPr algn="r">
              <a:lnSpc>
                <a:spcPct val="120000"/>
              </a:lnSpc>
              <a:defRPr sz="120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1"/>
          </p:cNvSpPr>
          <p:nvPr userDrawn="1">
            <p:ph type="body" sz="quarter" idx="21" hasCustomPrompt="1"/>
          </p:nvPr>
        </p:nvSpPr>
        <p:spPr>
          <a:xfrm>
            <a:off x="5044593" y="4928978"/>
            <a:ext cx="3735740" cy="989921"/>
          </a:xfrm>
        </p:spPr>
        <p:txBody>
          <a:bodyPr anchor="ctr">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cxnSp>
        <p:nvCxnSpPr>
          <p:cNvPr id="19" name="直線コネクタ 18"/>
          <p:cNvCxnSpPr/>
          <p:nvPr userDrawn="1"/>
        </p:nvCxnSpPr>
        <p:spPr>
          <a:xfrm>
            <a:off x="4977079" y="4868971"/>
            <a:ext cx="0" cy="114012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0" name="テキスト プレースホルダー 11"/>
          <p:cNvSpPr>
            <a:spLocks noGrp="1"/>
          </p:cNvSpPr>
          <p:nvPr userDrawn="1">
            <p:ph type="body" sz="quarter" idx="22" hasCustomPrompt="1"/>
          </p:nvPr>
        </p:nvSpPr>
        <p:spPr>
          <a:xfrm>
            <a:off x="3874362" y="5139001"/>
            <a:ext cx="1035205" cy="600067"/>
          </a:xfrm>
        </p:spPr>
        <p:txBody>
          <a:bodyPr anchor="ctr">
            <a:noAutofit/>
          </a:bodyPr>
          <a:lstStyle>
            <a:lvl1pPr algn="r">
              <a:lnSpc>
                <a:spcPct val="120000"/>
              </a:lnSpc>
              <a:defRPr sz="1200">
                <a:solidFill>
                  <a:schemeClr val="accent1"/>
                </a:solidFill>
                <a:latin typeface="+mj-lt"/>
              </a:defRPr>
            </a:lvl1pPr>
          </a:lstStyle>
          <a:p>
            <a:pPr lvl="0"/>
            <a:r>
              <a:rPr lang="en-US" altLang="ja-JP" dirty="0"/>
              <a:t>TEXT HERE</a:t>
            </a:r>
            <a:endParaRPr lang="en-US" dirty="0"/>
          </a:p>
        </p:txBody>
      </p:sp>
      <p:sp>
        <p:nvSpPr>
          <p:cNvPr id="21" name="タイトル 1"/>
          <p:cNvSpPr>
            <a:spLocks noGrp="1"/>
          </p:cNvSpPr>
          <p:nvPr userDrawn="1">
            <p:ph type="title" hasCustomPrompt="1"/>
          </p:nvPr>
        </p:nvSpPr>
        <p:spPr>
          <a:xfrm>
            <a:off x="566208" y="2558904"/>
            <a:ext cx="3240641" cy="1770197"/>
          </a:xfrm>
          <a:prstGeom prst="rect">
            <a:avLst/>
          </a:prstGeom>
        </p:spPr>
        <p:txBody>
          <a:bodyPr anchor="ctr"/>
          <a:lstStyle>
            <a:lvl1pPr algn="ctr">
              <a:defRPr sz="3301" spc="750" baseline="0"/>
            </a:lvl1pPr>
          </a:lstStyle>
          <a:p>
            <a:r>
              <a:rPr lang="en-US" altLang="ja-JP" dirty="0"/>
              <a:t>WORD</a:t>
            </a:r>
            <a:endParaRPr kumimoji="1" lang="ja-JP" altLang="en-US" dirty="0"/>
          </a:p>
        </p:txBody>
      </p:sp>
    </p:spTree>
    <p:extLst>
      <p:ext uri="{BB962C8B-B14F-4D97-AF65-F5344CB8AC3E}">
        <p14:creationId xmlns="" xmlns:p14="http://schemas.microsoft.com/office/powerpoint/2010/main" val="7954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par>
                          <p:cTn id="14" fill="hold">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4" decel="10000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decel="100000"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2" presetClass="entr" presetSubtype="4" decel="100000"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2250"/>
                            </p:stCondLst>
                            <p:childTnLst>
                              <p:par>
                                <p:cTn id="41" presetID="2" presetClass="entr" presetSubtype="8" decel="100000" fill="hold" grpId="0" nodeType="after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25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1+#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par>
                                <p:cTn id="49" presetID="2" presetClass="entr" presetSubtype="4" decel="100000" fill="hold"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8" decel="100000" fill="hold" grpId="0" nodeType="afterEffect">
                                  <p:stCondLst>
                                    <p:cond delay="25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0-#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4" decel="100000" fill="hold"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7" grpId="0"/>
      <p:bldP spid="11" grpId="0"/>
      <p:bldP spid="12" grpId="0"/>
      <p:bldP spid="14" grpId="0"/>
      <p:bldP spid="15" grpId="0"/>
      <p:bldP spid="17" grpId="0"/>
      <p:bldP spid="18" grpId="0"/>
      <p:bldP spid="20" grpId="0"/>
      <p:bldP spid="21"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10" name="図プレースホルダー 9"/>
          <p:cNvSpPr>
            <a:spLocks noGrp="1"/>
          </p:cNvSpPr>
          <p:nvPr>
            <p:ph type="pic" sz="quarter" idx="12" hasCustomPrompt="1"/>
          </p:nvPr>
        </p:nvSpPr>
        <p:spPr>
          <a:xfrm>
            <a:off x="0" y="0"/>
            <a:ext cx="5250729" cy="6858000"/>
          </a:xfrm>
          <a:custGeom>
            <a:avLst/>
            <a:gdLst/>
            <a:ahLst/>
            <a:cxnLst/>
            <a:rect l="l" t="t" r="r" b="b"/>
            <a:pathLst>
              <a:path w="10500547" h="10287000">
                <a:moveTo>
                  <a:pt x="0" y="0"/>
                </a:moveTo>
                <a:lnTo>
                  <a:pt x="7928797" y="0"/>
                </a:lnTo>
                <a:lnTo>
                  <a:pt x="10500547" y="10287000"/>
                </a:lnTo>
                <a:lnTo>
                  <a:pt x="0" y="10287000"/>
                </a:lnTo>
                <a:close/>
              </a:path>
            </a:pathLst>
          </a:custGeom>
        </p:spPr>
        <p:txBody>
          <a:bodyPr/>
          <a:lstStyle>
            <a:lvl1pPr>
              <a:defRPr/>
            </a:lvl1pPr>
          </a:lstStyle>
          <a:p>
            <a:r>
              <a:rPr kumimoji="1" lang="en-US" altLang="ja-JP" dirty="0"/>
              <a:t>Add an image</a:t>
            </a:r>
            <a:endParaRPr kumimoji="1" lang="ja-JP" altLang="en-US" dirty="0"/>
          </a:p>
        </p:txBody>
      </p:sp>
      <p:sp>
        <p:nvSpPr>
          <p:cNvPr id="15" name="図プレースホルダー 14"/>
          <p:cNvSpPr>
            <a:spLocks noGrp="1"/>
          </p:cNvSpPr>
          <p:nvPr>
            <p:ph type="pic" sz="quarter" idx="13" hasCustomPrompt="1"/>
          </p:nvPr>
        </p:nvSpPr>
        <p:spPr>
          <a:xfrm>
            <a:off x="4031893" y="2138857"/>
            <a:ext cx="798304" cy="373335"/>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6" name="テキスト プレースホルダー 11"/>
          <p:cNvSpPr>
            <a:spLocks noGrp="1"/>
          </p:cNvSpPr>
          <p:nvPr>
            <p:ph type="body" sz="quarter" idx="15" hasCustomPrompt="1"/>
          </p:nvPr>
        </p:nvSpPr>
        <p:spPr>
          <a:xfrm>
            <a:off x="4144415" y="2138857"/>
            <a:ext cx="540107" cy="360040"/>
          </a:xfrm>
        </p:spPr>
        <p:txBody>
          <a:bodyPr anchor="ctr">
            <a:noAutofit/>
          </a:bodyPr>
          <a:lstStyle>
            <a:lvl1pPr algn="ctr">
              <a:lnSpc>
                <a:spcPct val="120000"/>
              </a:lnSpc>
              <a:defRPr sz="1400">
                <a:solidFill>
                  <a:schemeClr val="bg1"/>
                </a:solidFill>
                <a:latin typeface="+mj-lt"/>
              </a:defRPr>
            </a:lvl1pPr>
          </a:lstStyle>
          <a:p>
            <a:pPr lvl="0"/>
            <a:r>
              <a:rPr lang="en-US" altLang="ja-JP" dirty="0"/>
              <a:t>00</a:t>
            </a:r>
            <a:endParaRPr lang="en-US" dirty="0"/>
          </a:p>
        </p:txBody>
      </p:sp>
      <p:sp>
        <p:nvSpPr>
          <p:cNvPr id="17" name="テキスト プレースホルダー 11"/>
          <p:cNvSpPr>
            <a:spLocks noGrp="1"/>
          </p:cNvSpPr>
          <p:nvPr>
            <p:ph type="body" sz="quarter" idx="14" hasCustomPrompt="1"/>
          </p:nvPr>
        </p:nvSpPr>
        <p:spPr>
          <a:xfrm>
            <a:off x="4842053" y="2108854"/>
            <a:ext cx="3443181" cy="455769"/>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17" hasCustomPrompt="1"/>
          </p:nvPr>
        </p:nvSpPr>
        <p:spPr>
          <a:xfrm>
            <a:off x="4932072" y="2438890"/>
            <a:ext cx="3443181"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19" name="図プレースホルダー 14"/>
          <p:cNvSpPr>
            <a:spLocks noGrp="1"/>
          </p:cNvSpPr>
          <p:nvPr>
            <p:ph type="pic" sz="quarter" idx="18" hasCustomPrompt="1"/>
          </p:nvPr>
        </p:nvSpPr>
        <p:spPr>
          <a:xfrm>
            <a:off x="4211929" y="3098963"/>
            <a:ext cx="798304" cy="373335"/>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0" name="テキスト プレースホルダー 11"/>
          <p:cNvSpPr>
            <a:spLocks noGrp="1"/>
          </p:cNvSpPr>
          <p:nvPr>
            <p:ph type="body" sz="quarter" idx="19" hasCustomPrompt="1"/>
          </p:nvPr>
        </p:nvSpPr>
        <p:spPr>
          <a:xfrm>
            <a:off x="4324451" y="3098963"/>
            <a:ext cx="540107" cy="360040"/>
          </a:xfrm>
        </p:spPr>
        <p:txBody>
          <a:bodyPr anchor="ctr">
            <a:noAutofit/>
          </a:bodyPr>
          <a:lstStyle>
            <a:lvl1pPr algn="ctr">
              <a:lnSpc>
                <a:spcPct val="120000"/>
              </a:lnSpc>
              <a:defRPr sz="1400">
                <a:solidFill>
                  <a:schemeClr val="bg1"/>
                </a:solidFill>
                <a:latin typeface="+mj-lt"/>
              </a:defRPr>
            </a:lvl1pPr>
          </a:lstStyle>
          <a:p>
            <a:pPr lvl="0"/>
            <a:r>
              <a:rPr lang="en-US" altLang="ja-JP" dirty="0"/>
              <a:t>00</a:t>
            </a:r>
            <a:endParaRPr lang="en-US" dirty="0"/>
          </a:p>
        </p:txBody>
      </p:sp>
      <p:sp>
        <p:nvSpPr>
          <p:cNvPr id="21" name="テキスト プレースホルダー 11"/>
          <p:cNvSpPr>
            <a:spLocks noGrp="1"/>
          </p:cNvSpPr>
          <p:nvPr>
            <p:ph type="body" sz="quarter" idx="20" hasCustomPrompt="1"/>
          </p:nvPr>
        </p:nvSpPr>
        <p:spPr>
          <a:xfrm>
            <a:off x="5022088" y="3068960"/>
            <a:ext cx="3443181" cy="455769"/>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21" hasCustomPrompt="1"/>
          </p:nvPr>
        </p:nvSpPr>
        <p:spPr>
          <a:xfrm>
            <a:off x="5112107" y="3398996"/>
            <a:ext cx="3443181"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4" name="図プレースホルダー 14"/>
          <p:cNvSpPr>
            <a:spLocks noGrp="1"/>
          </p:cNvSpPr>
          <p:nvPr>
            <p:ph type="pic" sz="quarter" idx="23" hasCustomPrompt="1"/>
          </p:nvPr>
        </p:nvSpPr>
        <p:spPr>
          <a:xfrm>
            <a:off x="4391964" y="4059071"/>
            <a:ext cx="798304" cy="373335"/>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5" name="テキスト プレースホルダー 11"/>
          <p:cNvSpPr>
            <a:spLocks noGrp="1"/>
          </p:cNvSpPr>
          <p:nvPr>
            <p:ph type="body" sz="quarter" idx="24" hasCustomPrompt="1"/>
          </p:nvPr>
        </p:nvSpPr>
        <p:spPr>
          <a:xfrm>
            <a:off x="4504487" y="4059071"/>
            <a:ext cx="540107" cy="360040"/>
          </a:xfrm>
        </p:spPr>
        <p:txBody>
          <a:bodyPr anchor="ctr">
            <a:noAutofit/>
          </a:bodyPr>
          <a:lstStyle>
            <a:lvl1pPr algn="ctr">
              <a:lnSpc>
                <a:spcPct val="120000"/>
              </a:lnSpc>
              <a:defRPr sz="1400">
                <a:solidFill>
                  <a:schemeClr val="bg1"/>
                </a:solidFill>
                <a:latin typeface="+mj-lt"/>
              </a:defRPr>
            </a:lvl1pPr>
          </a:lstStyle>
          <a:p>
            <a:pPr lvl="0"/>
            <a:r>
              <a:rPr lang="en-US" altLang="ja-JP" dirty="0"/>
              <a:t>00</a:t>
            </a:r>
            <a:endParaRPr lang="en-US" dirty="0"/>
          </a:p>
        </p:txBody>
      </p:sp>
      <p:sp>
        <p:nvSpPr>
          <p:cNvPr id="26" name="テキスト プレースホルダー 11"/>
          <p:cNvSpPr>
            <a:spLocks noGrp="1"/>
          </p:cNvSpPr>
          <p:nvPr>
            <p:ph type="body" sz="quarter" idx="25" hasCustomPrompt="1"/>
          </p:nvPr>
        </p:nvSpPr>
        <p:spPr>
          <a:xfrm>
            <a:off x="5202124" y="4029068"/>
            <a:ext cx="3443181" cy="455769"/>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27" name="テキスト プレースホルダー 11"/>
          <p:cNvSpPr>
            <a:spLocks noGrp="1"/>
          </p:cNvSpPr>
          <p:nvPr>
            <p:ph type="body" sz="quarter" idx="26" hasCustomPrompt="1"/>
          </p:nvPr>
        </p:nvSpPr>
        <p:spPr>
          <a:xfrm>
            <a:off x="5292143" y="4359104"/>
            <a:ext cx="3443181"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28" name="図プレースホルダー 14"/>
          <p:cNvSpPr>
            <a:spLocks noGrp="1"/>
          </p:cNvSpPr>
          <p:nvPr>
            <p:ph type="pic" sz="quarter" idx="27" hasCustomPrompt="1"/>
          </p:nvPr>
        </p:nvSpPr>
        <p:spPr>
          <a:xfrm>
            <a:off x="4572000" y="5019177"/>
            <a:ext cx="798304" cy="373335"/>
          </a:xfrm>
          <a:custGeom>
            <a:avLst/>
            <a:gdLst/>
            <a:ahLst/>
            <a:cxnLst/>
            <a:rect l="l" t="t" r="r" b="b"/>
            <a:pathLst>
              <a:path w="1596469" h="560002">
                <a:moveTo>
                  <a:pt x="0" y="0"/>
                </a:moveTo>
                <a:lnTo>
                  <a:pt x="515556" y="0"/>
                </a:lnTo>
                <a:lnTo>
                  <a:pt x="850109" y="0"/>
                </a:lnTo>
                <a:lnTo>
                  <a:pt x="1316468" y="0"/>
                </a:lnTo>
                <a:lnTo>
                  <a:pt x="1596469" y="280001"/>
                </a:lnTo>
                <a:lnTo>
                  <a:pt x="1316468" y="560002"/>
                </a:lnTo>
                <a:lnTo>
                  <a:pt x="990110" y="560002"/>
                </a:lnTo>
                <a:lnTo>
                  <a:pt x="515556" y="560002"/>
                </a:lnTo>
                <a:lnTo>
                  <a:pt x="140000" y="560002"/>
                </a:lnTo>
                <a:close/>
              </a:path>
            </a:pathLst>
          </a:custGeom>
          <a:solidFill>
            <a:schemeClr val="accent1"/>
          </a:solidFill>
        </p:spPr>
        <p:txBody>
          <a:bodyPr/>
          <a:lstStyle/>
          <a:p>
            <a:r>
              <a:rPr kumimoji="1" lang="en-US" altLang="ja-JP" dirty="0"/>
              <a:t> </a:t>
            </a:r>
            <a:endParaRPr kumimoji="1" lang="ja-JP" altLang="en-US" dirty="0"/>
          </a:p>
        </p:txBody>
      </p:sp>
      <p:sp>
        <p:nvSpPr>
          <p:cNvPr id="29" name="テキスト プレースホルダー 11"/>
          <p:cNvSpPr>
            <a:spLocks noGrp="1"/>
          </p:cNvSpPr>
          <p:nvPr>
            <p:ph type="body" sz="quarter" idx="28" hasCustomPrompt="1"/>
          </p:nvPr>
        </p:nvSpPr>
        <p:spPr>
          <a:xfrm>
            <a:off x="4684522" y="5019177"/>
            <a:ext cx="540107" cy="360040"/>
          </a:xfrm>
        </p:spPr>
        <p:txBody>
          <a:bodyPr anchor="ctr">
            <a:noAutofit/>
          </a:bodyPr>
          <a:lstStyle>
            <a:lvl1pPr algn="ctr">
              <a:lnSpc>
                <a:spcPct val="120000"/>
              </a:lnSpc>
              <a:defRPr sz="1400">
                <a:solidFill>
                  <a:schemeClr val="bg1"/>
                </a:solidFill>
                <a:latin typeface="+mj-lt"/>
              </a:defRPr>
            </a:lvl1pPr>
          </a:lstStyle>
          <a:p>
            <a:pPr lvl="0"/>
            <a:r>
              <a:rPr lang="en-US" altLang="ja-JP" dirty="0"/>
              <a:t>00</a:t>
            </a:r>
            <a:endParaRPr lang="en-US" dirty="0"/>
          </a:p>
        </p:txBody>
      </p:sp>
      <p:sp>
        <p:nvSpPr>
          <p:cNvPr id="30" name="テキスト プレースホルダー 11"/>
          <p:cNvSpPr>
            <a:spLocks noGrp="1"/>
          </p:cNvSpPr>
          <p:nvPr>
            <p:ph type="body" sz="quarter" idx="29" hasCustomPrompt="1"/>
          </p:nvPr>
        </p:nvSpPr>
        <p:spPr>
          <a:xfrm>
            <a:off x="5382160" y="4989174"/>
            <a:ext cx="3443181" cy="455769"/>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30" hasCustomPrompt="1"/>
          </p:nvPr>
        </p:nvSpPr>
        <p:spPr>
          <a:xfrm>
            <a:off x="5472178" y="5319210"/>
            <a:ext cx="3443181"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31" hasCustomPrompt="1"/>
          </p:nvPr>
        </p:nvSpPr>
        <p:spPr>
          <a:xfrm>
            <a:off x="4391964" y="338658"/>
            <a:ext cx="4433377" cy="785806"/>
          </a:xfrm>
        </p:spPr>
        <p:txBody>
          <a:bodyPr anchor="b">
            <a:noAutofit/>
          </a:bodyPr>
          <a:lstStyle>
            <a:lvl1pPr algn="l">
              <a:defRPr sz="2701" spc="750" baseline="0">
                <a:solidFill>
                  <a:schemeClr val="accent1"/>
                </a:solidFill>
                <a:latin typeface="+mj-lt"/>
              </a:defRPr>
            </a:lvl1pPr>
          </a:lstStyle>
          <a:p>
            <a:pPr lvl="0"/>
            <a:r>
              <a:rPr lang="en-US" altLang="ja-JP" dirty="0"/>
              <a:t>TEXT HERE</a:t>
            </a:r>
            <a:endParaRPr lang="en-US" dirty="0"/>
          </a:p>
        </p:txBody>
      </p:sp>
      <p:sp>
        <p:nvSpPr>
          <p:cNvPr id="34" name="テキスト プレースホルダー 11"/>
          <p:cNvSpPr>
            <a:spLocks noGrp="1"/>
          </p:cNvSpPr>
          <p:nvPr>
            <p:ph type="body" sz="quarter" idx="32" hasCustomPrompt="1"/>
          </p:nvPr>
        </p:nvSpPr>
        <p:spPr>
          <a:xfrm>
            <a:off x="4391964" y="1088741"/>
            <a:ext cx="4433377" cy="75008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408229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wd">
                                    <p:tmPct val="10000"/>
                                  </p:iterate>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1+#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10" presetClass="entr" presetSubtype="0" fill="hold" grpId="0" nodeType="afterEffect">
                                  <p:stCondLst>
                                    <p:cond delay="50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2050"/>
                            </p:stCondLst>
                            <p:childTnLst>
                              <p:par>
                                <p:cTn id="33" presetID="10" presetClass="entr" presetSubtype="0" fill="hold" grpId="0" nodeType="after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50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 presetClass="entr" presetSubtype="2" decel="100000" fill="hold" grpId="0" nodeType="withEffect">
                                  <p:stCondLst>
                                    <p:cond delay="50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3050"/>
                            </p:stCondLst>
                            <p:childTnLst>
                              <p:par>
                                <p:cTn id="48" presetID="10" presetClass="entr" presetSubtype="0" fill="hold" grpId="0" nodeType="afterEffect">
                                  <p:stCondLst>
                                    <p:cond delay="50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1+#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fill="hold"/>
                                        <p:tgtEl>
                                          <p:spTgt spid="27"/>
                                        </p:tgtEl>
                                        <p:attrNameLst>
                                          <p:attrName>ppt_x</p:attrName>
                                        </p:attrNameLst>
                                      </p:cBhvr>
                                      <p:tavLst>
                                        <p:tav tm="0">
                                          <p:val>
                                            <p:strVal val="1+#ppt_w/2"/>
                                          </p:val>
                                        </p:tav>
                                        <p:tav tm="100000">
                                          <p:val>
                                            <p:strVal val="#ppt_x"/>
                                          </p:val>
                                        </p:tav>
                                      </p:tavLst>
                                    </p:anim>
                                    <p:anim calcmode="lin" valueType="num">
                                      <p:cBhvr additive="base">
                                        <p:cTn id="61" dur="5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4050"/>
                            </p:stCondLst>
                            <p:childTnLst>
                              <p:par>
                                <p:cTn id="63" presetID="10" presetClass="entr" presetSubtype="0" fill="hold" grpId="0" nodeType="afterEffect">
                                  <p:stCondLst>
                                    <p:cond delay="50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fade">
                                      <p:cBhvr>
                                        <p:cTn id="65" dur="500"/>
                                        <p:tgtEl>
                                          <p:spTgt spid="29">
                                            <p:txEl>
                                              <p:pRg st="0" end="0"/>
                                            </p:txEl>
                                          </p:spTgt>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2" presetClass="entr" presetSubtype="2" decel="100000" fill="hold" grpId="0" nodeType="withEffect">
                                  <p:stCondLst>
                                    <p:cond delay="50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1+#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50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1+#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build="p">
        <p:tmplLst>
          <p:tmpl lvl="1">
            <p:tnLst>
              <p:par>
                <p:cTn presetID="10" presetClass="entr" presetSubtype="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P spid="18" grpId="0"/>
      <p:bldP spid="19" grpId="0" animBg="1"/>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p:bldP spid="22" grpId="0"/>
      <p:bldP spid="24" grpId="0" animBg="1"/>
      <p:bldP spid="25" grpId="0" build="p">
        <p:tmplLst>
          <p:tmpl lvl="1">
            <p:tnLst>
              <p:par>
                <p:cTn presetID="10" presetClass="entr" presetSubtype="0" fill="hold" nodeType="after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bldP spid="27" grpId="0"/>
      <p:bldP spid="28" grpId="0" animBg="1"/>
      <p:bldP spid="29" grpId="0" build="p">
        <p:tmplLst>
          <p:tmpl lvl="1">
            <p:tnLst>
              <p:par>
                <p:cTn presetID="10" presetClass="entr" presetSubtype="0" fill="hold" nodeType="after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bldP spid="33" grpId="0"/>
      <p:bldP spid="34"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 Start">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8" name="直線コネクタ 7"/>
          <p:cNvCxnSpPr/>
          <p:nvPr userDrawn="1"/>
        </p:nvCxnSpPr>
        <p:spPr>
          <a:xfrm>
            <a:off x="4571603" y="0"/>
            <a:ext cx="1" cy="6858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4487142" y="1868826"/>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7" name="グループ化 16"/>
          <p:cNvGrpSpPr/>
          <p:nvPr userDrawn="1"/>
        </p:nvGrpSpPr>
        <p:grpSpPr>
          <a:xfrm>
            <a:off x="4729532" y="1568793"/>
            <a:ext cx="3465685" cy="420047"/>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4" name="テキスト プレースホルダー 11"/>
          <p:cNvSpPr>
            <a:spLocks noGrp="1"/>
          </p:cNvSpPr>
          <p:nvPr>
            <p:ph type="body" sz="quarter" idx="27" hasCustomPrompt="1"/>
          </p:nvPr>
        </p:nvSpPr>
        <p:spPr>
          <a:xfrm>
            <a:off x="5382161" y="1499798"/>
            <a:ext cx="2588012" cy="565983"/>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8" hasCustomPrompt="1"/>
          </p:nvPr>
        </p:nvSpPr>
        <p:spPr>
          <a:xfrm>
            <a:off x="5359656" y="1988841"/>
            <a:ext cx="2560484"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16" name="円/楕円 15"/>
          <p:cNvSpPr/>
          <p:nvPr userDrawn="1"/>
        </p:nvSpPr>
        <p:spPr>
          <a:xfrm>
            <a:off x="4487142" y="3338990"/>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8" name="グループ化 17"/>
          <p:cNvGrpSpPr/>
          <p:nvPr userDrawn="1"/>
        </p:nvGrpSpPr>
        <p:grpSpPr>
          <a:xfrm rot="10800000" flipV="1">
            <a:off x="926280" y="3068960"/>
            <a:ext cx="3465685" cy="420047"/>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1" name="テキスト プレースホルダー 11"/>
          <p:cNvSpPr>
            <a:spLocks noGrp="1"/>
          </p:cNvSpPr>
          <p:nvPr>
            <p:ph type="body" sz="quarter" idx="29" hasCustomPrompt="1"/>
          </p:nvPr>
        </p:nvSpPr>
        <p:spPr>
          <a:xfrm>
            <a:off x="1128819" y="3008955"/>
            <a:ext cx="2588012" cy="565983"/>
          </a:xfrm>
        </p:spPr>
        <p:txBody>
          <a:bodyPr anchor="ctr">
            <a:noAutofit/>
          </a:bodyPr>
          <a:lstStyle>
            <a:lvl1pPr algn="r">
              <a:spcBef>
                <a:spcPts val="0"/>
              </a:spcBef>
              <a:defRPr sz="16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30" hasCustomPrompt="1"/>
          </p:nvPr>
        </p:nvSpPr>
        <p:spPr>
          <a:xfrm>
            <a:off x="1151323" y="3497997"/>
            <a:ext cx="2543003"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23" name="円/楕円 22"/>
          <p:cNvSpPr/>
          <p:nvPr userDrawn="1"/>
        </p:nvSpPr>
        <p:spPr>
          <a:xfrm>
            <a:off x="4487142" y="4749147"/>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24" name="グループ化 23"/>
          <p:cNvGrpSpPr/>
          <p:nvPr userDrawn="1"/>
        </p:nvGrpSpPr>
        <p:grpSpPr>
          <a:xfrm>
            <a:off x="4729532" y="4449113"/>
            <a:ext cx="3465685" cy="420047"/>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7" name="テキスト プレースホルダー 11"/>
          <p:cNvSpPr>
            <a:spLocks noGrp="1"/>
          </p:cNvSpPr>
          <p:nvPr>
            <p:ph type="body" sz="quarter" idx="31" hasCustomPrompt="1"/>
          </p:nvPr>
        </p:nvSpPr>
        <p:spPr>
          <a:xfrm>
            <a:off x="5382161" y="4380118"/>
            <a:ext cx="2588012" cy="565983"/>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32" hasCustomPrompt="1"/>
          </p:nvPr>
        </p:nvSpPr>
        <p:spPr>
          <a:xfrm>
            <a:off x="5359656" y="4869161"/>
            <a:ext cx="2560484"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29" name="テキスト プレースホルダー 11"/>
          <p:cNvSpPr>
            <a:spLocks noGrp="1"/>
          </p:cNvSpPr>
          <p:nvPr>
            <p:ph type="body" sz="quarter" idx="14" hasCustomPrompt="1"/>
          </p:nvPr>
        </p:nvSpPr>
        <p:spPr>
          <a:xfrm>
            <a:off x="318659" y="248648"/>
            <a:ext cx="3523259" cy="905819"/>
          </a:xfrm>
        </p:spPr>
        <p:txBody>
          <a:bodyPr anchor="b">
            <a:noAutofit/>
          </a:bodyPr>
          <a:lstStyle>
            <a:lvl1pPr algn="l">
              <a:spcBef>
                <a:spcPts val="0"/>
              </a:spcBef>
              <a:defRPr sz="2701" spc="750" baseline="0">
                <a:solidFill>
                  <a:schemeClr val="accent1"/>
                </a:solidFill>
                <a:latin typeface="+mj-lt"/>
              </a:defRPr>
            </a:lvl1pPr>
          </a:lstStyle>
          <a:p>
            <a:pPr lvl="0"/>
            <a:r>
              <a:rPr lang="en-US" altLang="ja-JP" dirty="0"/>
              <a:t>TEXT HERE</a:t>
            </a:r>
            <a:endParaRPr lang="en-US" dirty="0"/>
          </a:p>
        </p:txBody>
      </p:sp>
      <p:sp>
        <p:nvSpPr>
          <p:cNvPr id="30" name="テキスト プレースホルダー 11"/>
          <p:cNvSpPr>
            <a:spLocks noGrp="1"/>
          </p:cNvSpPr>
          <p:nvPr>
            <p:ph type="body" sz="quarter" idx="15" hasCustomPrompt="1"/>
          </p:nvPr>
        </p:nvSpPr>
        <p:spPr>
          <a:xfrm>
            <a:off x="318659" y="1178750"/>
            <a:ext cx="3523259" cy="1500167"/>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cxnSp>
        <p:nvCxnSpPr>
          <p:cNvPr id="31" name="直線コネクタ 30"/>
          <p:cNvCxnSpPr/>
          <p:nvPr userDrawn="1"/>
        </p:nvCxnSpPr>
        <p:spPr>
          <a:xfrm>
            <a:off x="0" y="1118743"/>
            <a:ext cx="3896866"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円/楕円 32"/>
          <p:cNvSpPr/>
          <p:nvPr userDrawn="1"/>
        </p:nvSpPr>
        <p:spPr>
          <a:xfrm>
            <a:off x="4357811" y="5889275"/>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テキスト プレースホルダー 11"/>
          <p:cNvSpPr>
            <a:spLocks noGrp="1"/>
          </p:cNvSpPr>
          <p:nvPr>
            <p:ph type="body" sz="quarter" idx="33" hasCustomPrompt="1"/>
          </p:nvPr>
        </p:nvSpPr>
        <p:spPr>
          <a:xfrm>
            <a:off x="4279442" y="5966321"/>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sp>
        <p:nvSpPr>
          <p:cNvPr id="5" name="円/楕円 4"/>
          <p:cNvSpPr/>
          <p:nvPr userDrawn="1"/>
        </p:nvSpPr>
        <p:spPr>
          <a:xfrm>
            <a:off x="4357811" y="338658"/>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テキスト プレースホルダー 11"/>
          <p:cNvSpPr>
            <a:spLocks noGrp="1"/>
          </p:cNvSpPr>
          <p:nvPr>
            <p:ph type="body" sz="quarter" idx="26" hasCustomPrompt="1"/>
          </p:nvPr>
        </p:nvSpPr>
        <p:spPr>
          <a:xfrm>
            <a:off x="4279442" y="415705"/>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spTree>
    <p:extLst>
      <p:ext uri="{BB962C8B-B14F-4D97-AF65-F5344CB8AC3E}">
        <p14:creationId xmlns="" xmlns:p14="http://schemas.microsoft.com/office/powerpoint/2010/main" val="22093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750"/>
                                        <p:tgtEl>
                                          <p:spTgt spid="8"/>
                                        </p:tgtEl>
                                      </p:cBhvr>
                                    </p:animEffect>
                                  </p:childTnLst>
                                </p:cTn>
                              </p:par>
                            </p:childTnLst>
                          </p:cTn>
                        </p:par>
                        <p:par>
                          <p:cTn id="21" fill="hold">
                            <p:stCondLst>
                              <p:cond delay="18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2300"/>
                            </p:stCondLst>
                            <p:childTnLst>
                              <p:par>
                                <p:cTn id="29" presetID="2" presetClass="entr" presetSubtype="1" decel="10000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2"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1+#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par>
                          <p:cTn id="45" fill="hold">
                            <p:stCondLst>
                              <p:cond delay="2800"/>
                            </p:stCondLst>
                            <p:childTnLst>
                              <p:par>
                                <p:cTn id="46" presetID="2" presetClass="entr" presetSubtype="1" decel="100000" fill="hold" grpId="0" nodeType="afterEffect">
                                  <p:stCondLst>
                                    <p:cond delay="50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0-#ppt_h/2"/>
                                          </p:val>
                                        </p:tav>
                                        <p:tav tm="100000">
                                          <p:val>
                                            <p:strVal val="#ppt_y"/>
                                          </p:val>
                                        </p:tav>
                                      </p:tavLst>
                                    </p:anim>
                                  </p:childTnLst>
                                </p:cTn>
                              </p:par>
                              <p:par>
                                <p:cTn id="50" presetID="2" presetClass="entr" presetSubtype="8" decel="100000" fill="hold" nodeType="withEffect">
                                  <p:stCondLst>
                                    <p:cond delay="50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50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decel="10000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ppt_y"/>
                                          </p:val>
                                        </p:tav>
                                        <p:tav tm="100000">
                                          <p:val>
                                            <p:strVal val="#ppt_y"/>
                                          </p:val>
                                        </p:tav>
                                      </p:tavLst>
                                    </p:anim>
                                  </p:childTnLst>
                                </p:cTn>
                              </p:par>
                            </p:childTnLst>
                          </p:cTn>
                        </p:par>
                        <p:par>
                          <p:cTn id="62" fill="hold">
                            <p:stCondLst>
                              <p:cond delay="3800"/>
                            </p:stCondLst>
                            <p:childTnLst>
                              <p:par>
                                <p:cTn id="63" presetID="2" presetClass="entr" presetSubtype="1" decel="100000" fill="hold" grpId="0" nodeType="afterEffect">
                                  <p:stCondLst>
                                    <p:cond delay="5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0-#ppt_h/2"/>
                                          </p:val>
                                        </p:tav>
                                        <p:tav tm="100000">
                                          <p:val>
                                            <p:strVal val="#ppt_y"/>
                                          </p:val>
                                        </p:tav>
                                      </p:tavLst>
                                    </p:anim>
                                  </p:childTnLst>
                                </p:cTn>
                              </p:par>
                              <p:par>
                                <p:cTn id="67" presetID="2" presetClass="entr" presetSubtype="2" decel="100000" fill="hold" nodeType="withEffect">
                                  <p:stCondLst>
                                    <p:cond delay="5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2" decel="100000" fill="hold" grpId="0" nodeType="withEffect">
                                  <p:stCondLst>
                                    <p:cond delay="500"/>
                                  </p:stCondLst>
                                  <p:childTnLst>
                                    <p:set>
                                      <p:cBhvr>
                                        <p:cTn id="72" dur="1" fill="hold">
                                          <p:stCondLst>
                                            <p:cond delay="0"/>
                                          </p:stCondLst>
                                        </p:cTn>
                                        <p:tgtEl>
                                          <p:spTgt spid="27">
                                            <p:txEl>
                                              <p:pRg st="0" end="0"/>
                                            </p:txEl>
                                          </p:spTgt>
                                        </p:tgtEl>
                                        <p:attrNameLst>
                                          <p:attrName>style.visibility</p:attrName>
                                        </p:attrNameLst>
                                      </p:cBhvr>
                                      <p:to>
                                        <p:strVal val="visible"/>
                                      </p:to>
                                    </p:set>
                                    <p:anim calcmode="lin" valueType="num">
                                      <p:cBhvr additive="base">
                                        <p:cTn id="7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7">
                                            <p:txEl>
                                              <p:pRg st="0" end="0"/>
                                            </p:txEl>
                                          </p:spTgt>
                                        </p:tgtEl>
                                        <p:attrNameLst>
                                          <p:attrName>ppt_y</p:attrName>
                                        </p:attrNameLst>
                                      </p:cBhvr>
                                      <p:tavLst>
                                        <p:tav tm="0">
                                          <p:val>
                                            <p:strVal val="#ppt_y"/>
                                          </p:val>
                                        </p:tav>
                                        <p:tav tm="100000">
                                          <p:val>
                                            <p:strVal val="#ppt_y"/>
                                          </p:val>
                                        </p:tav>
                                      </p:tavLst>
                                    </p:anim>
                                  </p:childTnLst>
                                </p:cTn>
                              </p:par>
                              <p:par>
                                <p:cTn id="75" presetID="2" presetClass="entr" presetSubtype="2" decel="100000" fill="hold" grpId="0" nodeType="withEffect">
                                  <p:stCondLst>
                                    <p:cond delay="50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1+#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par>
                          <p:cTn id="79" fill="hold">
                            <p:stCondLst>
                              <p:cond delay="4800"/>
                            </p:stCondLst>
                            <p:childTnLst>
                              <p:par>
                                <p:cTn id="80" presetID="2" presetClass="entr" presetSubtype="1" decel="100000" fill="hold" grpId="0" nodeType="afterEffect">
                                  <p:stCondLst>
                                    <p:cond delay="50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500"/>
                                  </p:stCondLst>
                                  <p:childTnLst>
                                    <p:set>
                                      <p:cBhvr>
                                        <p:cTn id="85" dur="1" fill="hold">
                                          <p:stCondLst>
                                            <p:cond delay="0"/>
                                          </p:stCondLst>
                                        </p:cTn>
                                        <p:tgtEl>
                                          <p:spTgt spid="34">
                                            <p:txEl>
                                              <p:pRg st="0" end="0"/>
                                            </p:txEl>
                                          </p:spTgt>
                                        </p:tgtEl>
                                        <p:attrNameLst>
                                          <p:attrName>style.visibility</p:attrName>
                                        </p:attrNameLst>
                                      </p:cBhvr>
                                      <p:to>
                                        <p:strVal val="visible"/>
                                      </p:to>
                                    </p:set>
                                    <p:anim calcmode="lin" valueType="num">
                                      <p:cBhvr additive="base">
                                        <p:cTn id="86"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build="p">
        <p:tmplLst>
          <p:tmpl lvl="1">
            <p:tnLst>
              <p:par>
                <p:cTn presetID="2" presetClass="entr" presetSubtype="2"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p:tnLst>
              <p:par>
                <p:cTn presetID="2" presetClass="entr" presetSubtype="8"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5" grpId="0" animBg="1"/>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 Middle">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4357811" y="338658"/>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テキスト プレースホルダー 11"/>
          <p:cNvSpPr>
            <a:spLocks noGrp="1"/>
          </p:cNvSpPr>
          <p:nvPr>
            <p:ph type="body" sz="quarter" idx="26" hasCustomPrompt="1"/>
          </p:nvPr>
        </p:nvSpPr>
        <p:spPr>
          <a:xfrm>
            <a:off x="4279442" y="415705"/>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cxnSp>
        <p:nvCxnSpPr>
          <p:cNvPr id="8" name="直線コネクタ 7"/>
          <p:cNvCxnSpPr/>
          <p:nvPr userDrawn="1"/>
        </p:nvCxnSpPr>
        <p:spPr>
          <a:xfrm>
            <a:off x="4571603" y="0"/>
            <a:ext cx="1" cy="685800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4487142" y="1868826"/>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7" name="グループ化 16"/>
          <p:cNvGrpSpPr/>
          <p:nvPr userDrawn="1"/>
        </p:nvGrpSpPr>
        <p:grpSpPr>
          <a:xfrm>
            <a:off x="4729532" y="3038957"/>
            <a:ext cx="3465685" cy="420047"/>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4" name="テキスト プレースホルダー 11"/>
          <p:cNvSpPr>
            <a:spLocks noGrp="1"/>
          </p:cNvSpPr>
          <p:nvPr>
            <p:ph type="body" sz="quarter" idx="27" hasCustomPrompt="1"/>
          </p:nvPr>
        </p:nvSpPr>
        <p:spPr>
          <a:xfrm>
            <a:off x="5382161" y="2969961"/>
            <a:ext cx="2588012" cy="565983"/>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8" hasCustomPrompt="1"/>
          </p:nvPr>
        </p:nvSpPr>
        <p:spPr>
          <a:xfrm>
            <a:off x="5359656" y="3459004"/>
            <a:ext cx="2560484"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16" name="円/楕円 15"/>
          <p:cNvSpPr/>
          <p:nvPr userDrawn="1"/>
        </p:nvSpPr>
        <p:spPr>
          <a:xfrm>
            <a:off x="4487142" y="3338990"/>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8" name="グループ化 17"/>
          <p:cNvGrpSpPr/>
          <p:nvPr userDrawn="1"/>
        </p:nvGrpSpPr>
        <p:grpSpPr>
          <a:xfrm rot="10800000" flipV="1">
            <a:off x="926280" y="4467233"/>
            <a:ext cx="3465685" cy="420047"/>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1" name="テキスト プレースホルダー 11"/>
          <p:cNvSpPr>
            <a:spLocks noGrp="1"/>
          </p:cNvSpPr>
          <p:nvPr>
            <p:ph type="body" sz="quarter" idx="29" hasCustomPrompt="1"/>
          </p:nvPr>
        </p:nvSpPr>
        <p:spPr>
          <a:xfrm>
            <a:off x="1128819" y="4398238"/>
            <a:ext cx="2588012" cy="565983"/>
          </a:xfrm>
        </p:spPr>
        <p:txBody>
          <a:bodyPr anchor="ctr">
            <a:noAutofit/>
          </a:bodyPr>
          <a:lstStyle>
            <a:lvl1pPr algn="r">
              <a:spcBef>
                <a:spcPts val="0"/>
              </a:spcBef>
              <a:defRPr sz="16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30" hasCustomPrompt="1"/>
          </p:nvPr>
        </p:nvSpPr>
        <p:spPr>
          <a:xfrm>
            <a:off x="1151323" y="4887281"/>
            <a:ext cx="2543003"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23" name="円/楕円 22"/>
          <p:cNvSpPr/>
          <p:nvPr userDrawn="1"/>
        </p:nvSpPr>
        <p:spPr>
          <a:xfrm>
            <a:off x="4487142" y="4749147"/>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円/楕円 32"/>
          <p:cNvSpPr/>
          <p:nvPr userDrawn="1"/>
        </p:nvSpPr>
        <p:spPr>
          <a:xfrm>
            <a:off x="4357811" y="5889275"/>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テキスト プレースホルダー 11"/>
          <p:cNvSpPr>
            <a:spLocks noGrp="1"/>
          </p:cNvSpPr>
          <p:nvPr>
            <p:ph type="body" sz="quarter" idx="33" hasCustomPrompt="1"/>
          </p:nvPr>
        </p:nvSpPr>
        <p:spPr>
          <a:xfrm>
            <a:off x="4279442" y="5966321"/>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grpSp>
        <p:nvGrpSpPr>
          <p:cNvPr id="35" name="グループ化 34"/>
          <p:cNvGrpSpPr/>
          <p:nvPr userDrawn="1"/>
        </p:nvGrpSpPr>
        <p:grpSpPr>
          <a:xfrm rot="10800000" flipV="1">
            <a:off x="926280" y="1577783"/>
            <a:ext cx="3465685" cy="420047"/>
            <a:chOff x="9458241" y="1768125"/>
            <a:chExt cx="6930769" cy="630070"/>
          </a:xfrm>
        </p:grpSpPr>
        <p:sp>
          <p:nvSpPr>
            <p:cNvPr id="36" name="平行四辺形 35"/>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7" name="平行四辺形 36"/>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38" name="テキスト プレースホルダー 11"/>
          <p:cNvSpPr>
            <a:spLocks noGrp="1"/>
          </p:cNvSpPr>
          <p:nvPr>
            <p:ph type="body" sz="quarter" idx="34" hasCustomPrompt="1"/>
          </p:nvPr>
        </p:nvSpPr>
        <p:spPr>
          <a:xfrm>
            <a:off x="1128819" y="1508788"/>
            <a:ext cx="2588012" cy="565983"/>
          </a:xfrm>
        </p:spPr>
        <p:txBody>
          <a:bodyPr anchor="ctr">
            <a:noAutofit/>
          </a:bodyPr>
          <a:lstStyle>
            <a:lvl1pPr algn="r">
              <a:spcBef>
                <a:spcPts val="0"/>
              </a:spcBef>
              <a:defRPr sz="1600" spc="150">
                <a:solidFill>
                  <a:schemeClr val="accent1"/>
                </a:solidFill>
                <a:latin typeface="+mj-lt"/>
              </a:defRPr>
            </a:lvl1pPr>
          </a:lstStyle>
          <a:p>
            <a:pPr lvl="0"/>
            <a:r>
              <a:rPr lang="en-US" altLang="ja-JP" dirty="0"/>
              <a:t>TEXT HERE</a:t>
            </a:r>
            <a:endParaRPr lang="en-US" dirty="0"/>
          </a:p>
        </p:txBody>
      </p:sp>
      <p:sp>
        <p:nvSpPr>
          <p:cNvPr id="39" name="テキスト プレースホルダー 11"/>
          <p:cNvSpPr>
            <a:spLocks noGrp="1"/>
          </p:cNvSpPr>
          <p:nvPr>
            <p:ph type="body" sz="quarter" idx="35" hasCustomPrompt="1"/>
          </p:nvPr>
        </p:nvSpPr>
        <p:spPr>
          <a:xfrm>
            <a:off x="1151323" y="1997831"/>
            <a:ext cx="2543003"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Tree>
    <p:extLst>
      <p:ext uri="{BB962C8B-B14F-4D97-AF65-F5344CB8AC3E}">
        <p14:creationId xmlns="" xmlns:p14="http://schemas.microsoft.com/office/powerpoint/2010/main" val="309930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8" decel="100000" fill="hold" nodeType="withEffect">
                                  <p:stCondLst>
                                    <p:cond delay="50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0-#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500"/>
                                  </p:stCondLst>
                                  <p:childTnLst>
                                    <p:set>
                                      <p:cBhvr>
                                        <p:cTn id="27" dur="1" fill="hold">
                                          <p:stCondLst>
                                            <p:cond delay="0"/>
                                          </p:stCondLst>
                                        </p:cTn>
                                        <p:tgtEl>
                                          <p:spTgt spid="38">
                                            <p:txEl>
                                              <p:pRg st="0" end="0"/>
                                            </p:txEl>
                                          </p:spTgt>
                                        </p:tgtEl>
                                        <p:attrNameLst>
                                          <p:attrName>style.visibility</p:attrName>
                                        </p:attrNameLst>
                                      </p:cBhvr>
                                      <p:to>
                                        <p:strVal val="visible"/>
                                      </p:to>
                                    </p:set>
                                    <p:anim calcmode="lin" valueType="num">
                                      <p:cBhvr additive="base">
                                        <p:cTn id="28"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8">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5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0-#ppt_w/2"/>
                                          </p:val>
                                        </p:tav>
                                        <p:tav tm="100000">
                                          <p:val>
                                            <p:strVal val="#ppt_x"/>
                                          </p:val>
                                        </p:tav>
                                      </p:tavLst>
                                    </p:anim>
                                    <p:anim calcmode="lin" valueType="num">
                                      <p:cBhvr additive="base">
                                        <p:cTn id="33" dur="500" fill="hold"/>
                                        <p:tgtEl>
                                          <p:spTgt spid="39"/>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2" decel="100000" fill="hold" nodeType="withEffect">
                                  <p:stCondLst>
                                    <p:cond delay="50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5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8" decel="100000" fill="hold" nodeType="withEffect">
                                  <p:stCondLst>
                                    <p:cond delay="50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0-#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500"/>
                                  </p:stCondLst>
                                  <p:childTnLst>
                                    <p:set>
                                      <p:cBhvr>
                                        <p:cTn id="61" dur="1" fill="hold">
                                          <p:stCondLst>
                                            <p:cond delay="0"/>
                                          </p:stCondLst>
                                        </p:cTn>
                                        <p:tgtEl>
                                          <p:spTgt spid="21">
                                            <p:txEl>
                                              <p:pRg st="0" end="0"/>
                                            </p:txEl>
                                          </p:spTgt>
                                        </p:tgtEl>
                                        <p:attrNameLst>
                                          <p:attrName>style.visibility</p:attrName>
                                        </p:attrNameLst>
                                      </p:cBhvr>
                                      <p:to>
                                        <p:strVal val="visible"/>
                                      </p:to>
                                    </p:set>
                                    <p:anim calcmode="lin" valueType="num">
                                      <p:cBhvr additive="base">
                                        <p:cTn id="62"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21">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50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P spid="38" grpId="0" build="p">
        <p:tmplLst>
          <p:tmpl lvl="1">
            <p:tnLst>
              <p:par>
                <p:cTn presetID="2" presetClass="entr" presetSubtype="8"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8"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meline - En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円/楕円 4"/>
          <p:cNvSpPr/>
          <p:nvPr userDrawn="1"/>
        </p:nvSpPr>
        <p:spPr>
          <a:xfrm>
            <a:off x="4357811" y="338658"/>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テキスト プレースホルダー 11"/>
          <p:cNvSpPr>
            <a:spLocks noGrp="1"/>
          </p:cNvSpPr>
          <p:nvPr>
            <p:ph type="body" sz="quarter" idx="26" hasCustomPrompt="1"/>
          </p:nvPr>
        </p:nvSpPr>
        <p:spPr>
          <a:xfrm>
            <a:off x="4279442" y="415705"/>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cxnSp>
        <p:nvCxnSpPr>
          <p:cNvPr id="8" name="直線コネクタ 7"/>
          <p:cNvCxnSpPr>
            <a:endCxn id="33" idx="4"/>
          </p:cNvCxnSpPr>
          <p:nvPr userDrawn="1"/>
        </p:nvCxnSpPr>
        <p:spPr>
          <a:xfrm>
            <a:off x="4571603" y="1"/>
            <a:ext cx="1" cy="6459337"/>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userDrawn="1"/>
        </p:nvSpPr>
        <p:spPr>
          <a:xfrm>
            <a:off x="4487142" y="1868826"/>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7" name="グループ化 16"/>
          <p:cNvGrpSpPr/>
          <p:nvPr userDrawn="1"/>
        </p:nvGrpSpPr>
        <p:grpSpPr>
          <a:xfrm>
            <a:off x="4729532" y="1568793"/>
            <a:ext cx="3465685" cy="420047"/>
            <a:chOff x="9458241" y="1768125"/>
            <a:chExt cx="6930769" cy="630070"/>
          </a:xfrm>
        </p:grpSpPr>
        <p:sp>
          <p:nvSpPr>
            <p:cNvPr id="13" name="平行四辺形 12"/>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平行四辺形 11"/>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14" name="テキスト プレースホルダー 11"/>
          <p:cNvSpPr>
            <a:spLocks noGrp="1"/>
          </p:cNvSpPr>
          <p:nvPr>
            <p:ph type="body" sz="quarter" idx="27" hasCustomPrompt="1"/>
          </p:nvPr>
        </p:nvSpPr>
        <p:spPr>
          <a:xfrm>
            <a:off x="5382161" y="1499798"/>
            <a:ext cx="2588012" cy="565983"/>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28" hasCustomPrompt="1"/>
          </p:nvPr>
        </p:nvSpPr>
        <p:spPr>
          <a:xfrm>
            <a:off x="5359656" y="1988841"/>
            <a:ext cx="2560484"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16" name="円/楕円 15"/>
          <p:cNvSpPr/>
          <p:nvPr userDrawn="1"/>
        </p:nvSpPr>
        <p:spPr>
          <a:xfrm>
            <a:off x="4487142" y="3338990"/>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18" name="グループ化 17"/>
          <p:cNvGrpSpPr/>
          <p:nvPr userDrawn="1"/>
        </p:nvGrpSpPr>
        <p:grpSpPr>
          <a:xfrm rot="10800000" flipV="1">
            <a:off x="926280" y="3047947"/>
            <a:ext cx="3465685" cy="420047"/>
            <a:chOff x="9458241" y="1768125"/>
            <a:chExt cx="6930769" cy="630070"/>
          </a:xfrm>
        </p:grpSpPr>
        <p:sp>
          <p:nvSpPr>
            <p:cNvPr id="19" name="平行四辺形 18"/>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0" name="平行四辺形 19"/>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1" name="テキスト プレースホルダー 11"/>
          <p:cNvSpPr>
            <a:spLocks noGrp="1"/>
          </p:cNvSpPr>
          <p:nvPr>
            <p:ph type="body" sz="quarter" idx="29" hasCustomPrompt="1"/>
          </p:nvPr>
        </p:nvSpPr>
        <p:spPr>
          <a:xfrm>
            <a:off x="1128819" y="2978951"/>
            <a:ext cx="2588012" cy="565983"/>
          </a:xfrm>
        </p:spPr>
        <p:txBody>
          <a:bodyPr anchor="ctr">
            <a:noAutofit/>
          </a:bodyPr>
          <a:lstStyle>
            <a:lvl1pPr algn="r">
              <a:spcBef>
                <a:spcPts val="0"/>
              </a:spcBef>
              <a:defRPr sz="1600" spc="15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30" hasCustomPrompt="1"/>
          </p:nvPr>
        </p:nvSpPr>
        <p:spPr>
          <a:xfrm>
            <a:off x="1151323" y="3467994"/>
            <a:ext cx="2543003"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23" name="円/楕円 22"/>
          <p:cNvSpPr/>
          <p:nvPr userDrawn="1"/>
        </p:nvSpPr>
        <p:spPr>
          <a:xfrm>
            <a:off x="4487142" y="4749147"/>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24" name="グループ化 23"/>
          <p:cNvGrpSpPr/>
          <p:nvPr userDrawn="1"/>
        </p:nvGrpSpPr>
        <p:grpSpPr>
          <a:xfrm>
            <a:off x="4729532" y="4449113"/>
            <a:ext cx="3465685" cy="420047"/>
            <a:chOff x="9458241" y="1768125"/>
            <a:chExt cx="6930769" cy="630070"/>
          </a:xfrm>
        </p:grpSpPr>
        <p:sp>
          <p:nvSpPr>
            <p:cNvPr id="25" name="平行四辺形 24"/>
            <p:cNvSpPr/>
            <p:nvPr userDrawn="1"/>
          </p:nvSpPr>
          <p:spPr>
            <a:xfrm rot="10800000">
              <a:off x="9569958" y="1768125"/>
              <a:ext cx="6819052" cy="630070"/>
            </a:xfrm>
            <a:prstGeom prst="parallelogram">
              <a:avLst>
                <a:gd name="adj" fmla="val 75391"/>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平行四辺形 25"/>
            <p:cNvSpPr/>
            <p:nvPr userDrawn="1"/>
          </p:nvSpPr>
          <p:spPr>
            <a:xfrm rot="10800000">
              <a:off x="9458241" y="1768125"/>
              <a:ext cx="1395155" cy="630070"/>
            </a:xfrm>
            <a:prstGeom prst="parallelogram">
              <a:avLst>
                <a:gd name="adj" fmla="val 7539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27" name="テキスト プレースホルダー 11"/>
          <p:cNvSpPr>
            <a:spLocks noGrp="1"/>
          </p:cNvSpPr>
          <p:nvPr>
            <p:ph type="body" sz="quarter" idx="31" hasCustomPrompt="1"/>
          </p:nvPr>
        </p:nvSpPr>
        <p:spPr>
          <a:xfrm>
            <a:off x="5382161" y="4380118"/>
            <a:ext cx="2588012" cy="565983"/>
          </a:xfrm>
        </p:spPr>
        <p:txBody>
          <a:bodyPr anchor="ctr">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32" hasCustomPrompt="1"/>
          </p:nvPr>
        </p:nvSpPr>
        <p:spPr>
          <a:xfrm>
            <a:off x="5359656" y="4869161"/>
            <a:ext cx="2560484" cy="930103"/>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
        <p:nvSpPr>
          <p:cNvPr id="33" name="円/楕円 32"/>
          <p:cNvSpPr/>
          <p:nvPr userDrawn="1"/>
        </p:nvSpPr>
        <p:spPr>
          <a:xfrm>
            <a:off x="4357811" y="5889275"/>
            <a:ext cx="427585" cy="57006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テキスト プレースホルダー 11"/>
          <p:cNvSpPr>
            <a:spLocks noGrp="1"/>
          </p:cNvSpPr>
          <p:nvPr>
            <p:ph type="body" sz="quarter" idx="33" hasCustomPrompt="1"/>
          </p:nvPr>
        </p:nvSpPr>
        <p:spPr>
          <a:xfrm>
            <a:off x="4279442" y="5966321"/>
            <a:ext cx="585116" cy="415967"/>
          </a:xfrm>
        </p:spPr>
        <p:txBody>
          <a:bodyPr anchor="ctr">
            <a:noAutofit/>
          </a:bodyPr>
          <a:lstStyle>
            <a:lvl1pPr algn="ctr">
              <a:spcBef>
                <a:spcPts val="0"/>
              </a:spcBef>
              <a:defRPr sz="1200" spc="0">
                <a:solidFill>
                  <a:schemeClr val="bg1"/>
                </a:solidFill>
                <a:latin typeface="+mj-lt"/>
              </a:defRPr>
            </a:lvl1pPr>
          </a:lstStyle>
          <a:p>
            <a:pPr lvl="0"/>
            <a:r>
              <a:rPr lang="en-US" altLang="ja-JP" dirty="0"/>
              <a:t>0000</a:t>
            </a:r>
            <a:endParaRPr lang="en-US" dirty="0"/>
          </a:p>
        </p:txBody>
      </p:sp>
    </p:spTree>
    <p:extLst>
      <p:ext uri="{BB962C8B-B14F-4D97-AF65-F5344CB8AC3E}">
        <p14:creationId xmlns="" xmlns:p14="http://schemas.microsoft.com/office/powerpoint/2010/main" val="76837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2" presetClass="entr" presetSubtype="1" decel="100000"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0-#ppt_h/2"/>
                                          </p:val>
                                        </p:tav>
                                        <p:tav tm="100000">
                                          <p:val>
                                            <p:strVal val="#ppt_y"/>
                                          </p:val>
                                        </p:tav>
                                      </p:tavLst>
                                    </p:anim>
                                  </p:childTnLst>
                                </p:cTn>
                              </p:par>
                              <p:par>
                                <p:cTn id="22" presetID="2" presetClass="entr" presetSubtype="2"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1+#ppt_w/2"/>
                                          </p:val>
                                        </p:tav>
                                        <p:tav tm="100000">
                                          <p:val>
                                            <p:strVal val="#ppt_x"/>
                                          </p:val>
                                        </p:tav>
                                      </p:tavLst>
                                    </p:anim>
                                    <p:anim calcmode="lin" valueType="num">
                                      <p:cBhvr additive="base">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decel="100000" fill="hold" grpId="0" nodeType="withEffect">
                                  <p:stCondLst>
                                    <p:cond delay="500"/>
                                  </p:stCondLst>
                                  <p:childTnLst>
                                    <p:set>
                                      <p:cBhvr>
                                        <p:cTn id="27" dur="1" fill="hold">
                                          <p:stCondLst>
                                            <p:cond delay="0"/>
                                          </p:stCondLst>
                                        </p:cTn>
                                        <p:tgtEl>
                                          <p:spTgt spid="14">
                                            <p:txEl>
                                              <p:pRg st="0" end="0"/>
                                            </p:txEl>
                                          </p:spTgt>
                                        </p:tgtEl>
                                        <p:attrNameLst>
                                          <p:attrName>style.visibility</p:attrName>
                                        </p:attrNameLst>
                                      </p:cBhvr>
                                      <p:to>
                                        <p:strVal val="visible"/>
                                      </p:to>
                                    </p:set>
                                    <p:anim calcmode="lin" valueType="num">
                                      <p:cBhvr additive="base">
                                        <p:cTn id="28"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4">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2250"/>
                            </p:stCondLst>
                            <p:childTnLst>
                              <p:par>
                                <p:cTn id="35" presetID="2" presetClass="entr" presetSubtype="1" decel="100000" fill="hold" grpId="0" nodeType="after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par>
                                <p:cTn id="39" presetID="2" presetClass="entr" presetSubtype="8" decel="100000" fill="hold" nodeType="withEffect">
                                  <p:stCondLst>
                                    <p:cond delay="5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500"/>
                                  </p:stCondLst>
                                  <p:childTnLst>
                                    <p:set>
                                      <p:cBhvr>
                                        <p:cTn id="44" dur="1" fill="hold">
                                          <p:stCondLst>
                                            <p:cond delay="0"/>
                                          </p:stCondLst>
                                        </p:cTn>
                                        <p:tgtEl>
                                          <p:spTgt spid="21">
                                            <p:txEl>
                                              <p:pRg st="0" end="0"/>
                                            </p:txEl>
                                          </p:spTgt>
                                        </p:tgtEl>
                                        <p:attrNameLst>
                                          <p:attrName>style.visibility</p:attrName>
                                        </p:attrNameLst>
                                      </p:cBhvr>
                                      <p:to>
                                        <p:strVal val="visible"/>
                                      </p:to>
                                    </p:set>
                                    <p:anim calcmode="lin" valueType="num">
                                      <p:cBhvr additive="base">
                                        <p:cTn id="45"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1">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50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0-#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par>
                          <p:cTn id="51" fill="hold">
                            <p:stCondLst>
                              <p:cond delay="3250"/>
                            </p:stCondLst>
                            <p:childTnLst>
                              <p:par>
                                <p:cTn id="52" presetID="2" presetClass="entr" presetSubtype="1" decel="100000" fill="hold" grpId="0" nodeType="afterEffect">
                                  <p:stCondLst>
                                    <p:cond delay="50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500" fill="hold"/>
                                        <p:tgtEl>
                                          <p:spTgt spid="23"/>
                                        </p:tgtEl>
                                        <p:attrNameLst>
                                          <p:attrName>ppt_x</p:attrName>
                                        </p:attrNameLst>
                                      </p:cBhvr>
                                      <p:tavLst>
                                        <p:tav tm="0">
                                          <p:val>
                                            <p:strVal val="#ppt_x"/>
                                          </p:val>
                                        </p:tav>
                                        <p:tav tm="100000">
                                          <p:val>
                                            <p:strVal val="#ppt_x"/>
                                          </p:val>
                                        </p:tav>
                                      </p:tavLst>
                                    </p:anim>
                                    <p:anim calcmode="lin" valueType="num">
                                      <p:cBhvr additive="base">
                                        <p:cTn id="55" dur="500" fill="hold"/>
                                        <p:tgtEl>
                                          <p:spTgt spid="23"/>
                                        </p:tgtEl>
                                        <p:attrNameLst>
                                          <p:attrName>ppt_y</p:attrName>
                                        </p:attrNameLst>
                                      </p:cBhvr>
                                      <p:tavLst>
                                        <p:tav tm="0">
                                          <p:val>
                                            <p:strVal val="0-#ppt_h/2"/>
                                          </p:val>
                                        </p:tav>
                                        <p:tav tm="100000">
                                          <p:val>
                                            <p:strVal val="#ppt_y"/>
                                          </p:val>
                                        </p:tav>
                                      </p:tavLst>
                                    </p:anim>
                                  </p:childTnLst>
                                </p:cTn>
                              </p:par>
                              <p:par>
                                <p:cTn id="56" presetID="2" presetClass="entr" presetSubtype="2" decel="100000" fill="hold" nodeType="withEffect">
                                  <p:stCondLst>
                                    <p:cond delay="50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ppt_y"/>
                                          </p:val>
                                        </p:tav>
                                        <p:tav tm="100000">
                                          <p:val>
                                            <p:strVal val="#ppt_y"/>
                                          </p:val>
                                        </p:tav>
                                      </p:tavLst>
                                    </p:anim>
                                  </p:childTnLst>
                                </p:cTn>
                              </p:par>
                              <p:par>
                                <p:cTn id="60" presetID="2" presetClass="entr" presetSubtype="2" decel="100000" fill="hold" grpId="0" nodeType="withEffect">
                                  <p:stCondLst>
                                    <p:cond delay="500"/>
                                  </p:stCondLst>
                                  <p:childTnLst>
                                    <p:set>
                                      <p:cBhvr>
                                        <p:cTn id="61" dur="1" fill="hold">
                                          <p:stCondLst>
                                            <p:cond delay="0"/>
                                          </p:stCondLst>
                                        </p:cTn>
                                        <p:tgtEl>
                                          <p:spTgt spid="27">
                                            <p:txEl>
                                              <p:pRg st="0" end="0"/>
                                            </p:txEl>
                                          </p:spTgt>
                                        </p:tgtEl>
                                        <p:attrNameLst>
                                          <p:attrName>style.visibility</p:attrName>
                                        </p:attrNameLst>
                                      </p:cBhvr>
                                      <p:to>
                                        <p:strVal val="visible"/>
                                      </p:to>
                                    </p:set>
                                    <p:anim calcmode="lin" valueType="num">
                                      <p:cBhvr additive="base">
                                        <p:cTn id="62"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7">
                                            <p:txEl>
                                              <p:pRg st="0" end="0"/>
                                            </p:txEl>
                                          </p:spTgt>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50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par>
                          <p:cTn id="68" fill="hold">
                            <p:stCondLst>
                              <p:cond delay="4250"/>
                            </p:stCondLst>
                            <p:childTnLst>
                              <p:par>
                                <p:cTn id="69" presetID="2" presetClass="entr" presetSubtype="1" decel="100000" fill="hold" grpId="0" nodeType="afterEffect">
                                  <p:stCondLst>
                                    <p:cond delay="50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0-#ppt_h/2"/>
                                          </p:val>
                                        </p:tav>
                                        <p:tav tm="100000">
                                          <p:val>
                                            <p:strVal val="#ppt_y"/>
                                          </p:val>
                                        </p:tav>
                                      </p:tavLst>
                                    </p:anim>
                                  </p:childTnLst>
                                </p:cTn>
                              </p:par>
                              <p:par>
                                <p:cTn id="73" presetID="2" presetClass="entr" presetSubtype="1" decel="100000" fill="hold" grpId="0" nodeType="withEffect">
                                  <p:stCondLst>
                                    <p:cond delay="500"/>
                                  </p:stCondLst>
                                  <p:childTnLst>
                                    <p:set>
                                      <p:cBhvr>
                                        <p:cTn id="74" dur="1" fill="hold">
                                          <p:stCondLst>
                                            <p:cond delay="0"/>
                                          </p:stCondLst>
                                        </p:cTn>
                                        <p:tgtEl>
                                          <p:spTgt spid="34">
                                            <p:txEl>
                                              <p:pRg st="0" end="0"/>
                                            </p:txEl>
                                          </p:spTgt>
                                        </p:tgtEl>
                                        <p:attrNameLst>
                                          <p:attrName>style.visibility</p:attrName>
                                        </p:attrNameLst>
                                      </p:cBhvr>
                                      <p:to>
                                        <p:strVal val="visible"/>
                                      </p:to>
                                    </p:set>
                                    <p:anim calcmode="lin" valueType="num">
                                      <p:cBhvr additive="base">
                                        <p:cTn id="75"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 presetClass="entr" presetSubtype="1" decel="10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10"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animBg="1"/>
      <p:bldP spid="21" grpId="0" build="p">
        <p:tmplLst>
          <p:tmpl lvl="1">
            <p:tnLst>
              <p:par>
                <p:cTn presetID="2" presetClass="entr" presetSubtype="8"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0-#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8"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animBg="1"/>
      <p:bldP spid="27" grpId="0" build="p">
        <p:tmplLst>
          <p:tmpl lvl="1">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1"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43" name="円/楕円 42"/>
          <p:cNvSpPr/>
          <p:nvPr userDrawn="1"/>
        </p:nvSpPr>
        <p:spPr>
          <a:xfrm>
            <a:off x="469941" y="1192422"/>
            <a:ext cx="3286648" cy="4381817"/>
          </a:xfrm>
          <a:prstGeom prst="ellipse">
            <a:avLst/>
          </a:prstGeom>
          <a:gradFill>
            <a:gsLst>
              <a:gs pos="100000">
                <a:schemeClr val="accent1">
                  <a:tint val="66000"/>
                  <a:satMod val="160000"/>
                  <a:alpha val="15000"/>
                </a:schemeClr>
              </a:gs>
              <a:gs pos="50000">
                <a:schemeClr val="accent1">
                  <a:tint val="44500"/>
                  <a:satMod val="160000"/>
                  <a:alpha val="1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44" name="円/楕円 43"/>
          <p:cNvSpPr/>
          <p:nvPr userDrawn="1"/>
        </p:nvSpPr>
        <p:spPr>
          <a:xfrm>
            <a:off x="969722" y="1858738"/>
            <a:ext cx="2287089" cy="3049187"/>
          </a:xfrm>
          <a:prstGeom prst="ellipse">
            <a:avLst/>
          </a:prstGeom>
          <a:gradFill>
            <a:gsLst>
              <a:gs pos="100000">
                <a:schemeClr val="accent1">
                  <a:tint val="66000"/>
                  <a:satMod val="160000"/>
                  <a:alpha val="38000"/>
                </a:schemeClr>
              </a:gs>
              <a:gs pos="42000">
                <a:schemeClr val="accent1">
                  <a:tint val="44500"/>
                  <a:satMod val="160000"/>
                  <a:alpha val="24000"/>
                </a:schemeClr>
              </a:gs>
              <a:gs pos="0">
                <a:schemeClr val="bg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55" name="アーチ 54"/>
          <p:cNvSpPr/>
          <p:nvPr userDrawn="1"/>
        </p:nvSpPr>
        <p:spPr>
          <a:xfrm rot="4322625">
            <a:off x="3782" y="1801144"/>
            <a:ext cx="4355068" cy="3188630"/>
          </a:xfrm>
          <a:prstGeom prst="blockArc">
            <a:avLst>
              <a:gd name="adj1" fmla="val 12892196"/>
              <a:gd name="adj2" fmla="val 12320"/>
              <a:gd name="adj3" fmla="val 887"/>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595959"/>
              </a:solidFill>
              <a:effectLst/>
              <a:uLnTx/>
              <a:uFillTx/>
              <a:latin typeface="Roboto Light"/>
              <a:cs typeface="+mn-cs"/>
            </a:endParaRPr>
          </a:p>
        </p:txBody>
      </p:sp>
      <p:sp>
        <p:nvSpPr>
          <p:cNvPr id="3" name="フッター プレースホルダー 2"/>
          <p:cNvSpPr>
            <a:spLocks noGrp="1"/>
          </p:cNvSpPr>
          <p:nvPr userDrawn="1">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userDrawn="1">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9" name="タイトル 1"/>
          <p:cNvSpPr>
            <a:spLocks noGrp="1"/>
          </p:cNvSpPr>
          <p:nvPr userDrawn="1">
            <p:ph type="title" hasCustomPrompt="1"/>
          </p:nvPr>
        </p:nvSpPr>
        <p:spPr>
          <a:xfrm>
            <a:off x="566208" y="1568794"/>
            <a:ext cx="3240641" cy="1770197"/>
          </a:xfrm>
          <a:prstGeom prst="rect">
            <a:avLst/>
          </a:prstGeom>
        </p:spPr>
        <p:txBody>
          <a:bodyPr anchor="b"/>
          <a:lstStyle>
            <a:lvl1pPr algn="ctr">
              <a:defRPr sz="2701" spc="750" baseline="0"/>
            </a:lvl1pPr>
          </a:lstStyle>
          <a:p>
            <a:r>
              <a:rPr lang="en-US" altLang="ja-JP" dirty="0"/>
              <a:t>WORD</a:t>
            </a:r>
            <a:endParaRPr kumimoji="1" lang="ja-JP" altLang="en-US" dirty="0"/>
          </a:p>
        </p:txBody>
      </p:sp>
      <p:sp>
        <p:nvSpPr>
          <p:cNvPr id="10" name="円/楕円 9"/>
          <p:cNvSpPr/>
          <p:nvPr userDrawn="1"/>
        </p:nvSpPr>
        <p:spPr>
          <a:xfrm>
            <a:off x="3671823" y="3308987"/>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円/楕円 10"/>
          <p:cNvSpPr/>
          <p:nvPr userDrawn="1"/>
        </p:nvSpPr>
        <p:spPr>
          <a:xfrm>
            <a:off x="3366076" y="1988840"/>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円/楕円 11"/>
          <p:cNvSpPr/>
          <p:nvPr userDrawn="1"/>
        </p:nvSpPr>
        <p:spPr>
          <a:xfrm>
            <a:off x="2569104" y="1223755"/>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円/楕円 12"/>
          <p:cNvSpPr/>
          <p:nvPr userDrawn="1"/>
        </p:nvSpPr>
        <p:spPr>
          <a:xfrm>
            <a:off x="3366076" y="4553398"/>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円/楕円 13"/>
          <p:cNvSpPr/>
          <p:nvPr userDrawn="1"/>
        </p:nvSpPr>
        <p:spPr>
          <a:xfrm>
            <a:off x="2569104" y="5334211"/>
            <a:ext cx="180035" cy="240027"/>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cxnSp>
        <p:nvCxnSpPr>
          <p:cNvPr id="6" name="直線コネクタ 5"/>
          <p:cNvCxnSpPr>
            <a:stCxn id="12" idx="6"/>
          </p:cNvCxnSpPr>
          <p:nvPr userDrawn="1"/>
        </p:nvCxnSpPr>
        <p:spPr>
          <a:xfrm>
            <a:off x="2749139" y="1343768"/>
            <a:ext cx="1935383"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11" idx="6"/>
          </p:cNvCxnSpPr>
          <p:nvPr userDrawn="1"/>
        </p:nvCxnSpPr>
        <p:spPr>
          <a:xfrm>
            <a:off x="3546111" y="2108853"/>
            <a:ext cx="1250933"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0" idx="6"/>
          </p:cNvCxnSpPr>
          <p:nvPr userDrawn="1"/>
        </p:nvCxnSpPr>
        <p:spPr>
          <a:xfrm>
            <a:off x="3851858" y="3429000"/>
            <a:ext cx="905191"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13" idx="6"/>
          </p:cNvCxnSpPr>
          <p:nvPr userDrawn="1"/>
        </p:nvCxnSpPr>
        <p:spPr>
          <a:xfrm>
            <a:off x="3546112" y="4673411"/>
            <a:ext cx="1210937"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2659122" y="5454225"/>
            <a:ext cx="2097927" cy="0"/>
          </a:xfrm>
          <a:prstGeom prst="line">
            <a:avLst/>
          </a:prstGeom>
          <a:ln w="12700">
            <a:solidFill>
              <a:schemeClr val="accent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円/楕円 1"/>
          <p:cNvSpPr/>
          <p:nvPr userDrawn="1"/>
        </p:nvSpPr>
        <p:spPr>
          <a:xfrm>
            <a:off x="4571604" y="3008954"/>
            <a:ext cx="630125" cy="84009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円/楕円 14"/>
          <p:cNvSpPr/>
          <p:nvPr userDrawn="1"/>
        </p:nvSpPr>
        <p:spPr>
          <a:xfrm>
            <a:off x="4571604" y="788707"/>
            <a:ext cx="630125" cy="84009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6" name="円/楕円 15"/>
          <p:cNvSpPr/>
          <p:nvPr userDrawn="1"/>
        </p:nvSpPr>
        <p:spPr>
          <a:xfrm>
            <a:off x="4571604" y="1898830"/>
            <a:ext cx="630125" cy="84009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円/楕円 16"/>
          <p:cNvSpPr/>
          <p:nvPr userDrawn="1"/>
        </p:nvSpPr>
        <p:spPr>
          <a:xfrm>
            <a:off x="4571604" y="5229200"/>
            <a:ext cx="630125" cy="84009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円/楕円 17"/>
          <p:cNvSpPr/>
          <p:nvPr userDrawn="1"/>
        </p:nvSpPr>
        <p:spPr>
          <a:xfrm>
            <a:off x="4571604" y="4119077"/>
            <a:ext cx="630125" cy="840093"/>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図プレースホルダー 7"/>
          <p:cNvSpPr>
            <a:spLocks noGrp="1"/>
          </p:cNvSpPr>
          <p:nvPr userDrawn="1">
            <p:ph type="pic" sz="quarter" idx="16" hasCustomPrompt="1"/>
          </p:nvPr>
        </p:nvSpPr>
        <p:spPr>
          <a:xfrm>
            <a:off x="4732623" y="1003382"/>
            <a:ext cx="308084" cy="410743"/>
          </a:xfrm>
        </p:spPr>
        <p:txBody>
          <a:bodyPr>
            <a:normAutofit/>
          </a:bodyPr>
          <a:lstStyle>
            <a:lvl1pPr>
              <a:defRPr sz="800"/>
            </a:lvl1pPr>
          </a:lstStyle>
          <a:p>
            <a:r>
              <a:rPr kumimoji="1" lang="en-US" altLang="ja-JP" dirty="0"/>
              <a:t>ICON</a:t>
            </a:r>
            <a:endParaRPr kumimoji="1" lang="ja-JP" altLang="en-US" dirty="0"/>
          </a:p>
        </p:txBody>
      </p:sp>
      <p:sp>
        <p:nvSpPr>
          <p:cNvPr id="34" name="図プレースホルダー 7"/>
          <p:cNvSpPr>
            <a:spLocks noGrp="1"/>
          </p:cNvSpPr>
          <p:nvPr userDrawn="1">
            <p:ph type="pic" sz="quarter" idx="17" hasCustomPrompt="1"/>
          </p:nvPr>
        </p:nvSpPr>
        <p:spPr>
          <a:xfrm>
            <a:off x="4732623" y="2108853"/>
            <a:ext cx="308084" cy="410743"/>
          </a:xfrm>
        </p:spPr>
        <p:txBody>
          <a:bodyPr>
            <a:normAutofit/>
          </a:bodyPr>
          <a:lstStyle>
            <a:lvl1pPr>
              <a:defRPr sz="800"/>
            </a:lvl1pPr>
          </a:lstStyle>
          <a:p>
            <a:r>
              <a:rPr kumimoji="1" lang="en-US" altLang="ja-JP" dirty="0"/>
              <a:t>ICON</a:t>
            </a:r>
            <a:endParaRPr kumimoji="1" lang="ja-JP" altLang="en-US" dirty="0"/>
          </a:p>
        </p:txBody>
      </p:sp>
      <p:sp>
        <p:nvSpPr>
          <p:cNvPr id="35" name="図プレースホルダー 7"/>
          <p:cNvSpPr>
            <a:spLocks noGrp="1"/>
          </p:cNvSpPr>
          <p:nvPr userDrawn="1">
            <p:ph type="pic" sz="quarter" idx="18" hasCustomPrompt="1"/>
          </p:nvPr>
        </p:nvSpPr>
        <p:spPr>
          <a:xfrm>
            <a:off x="4732623" y="3193625"/>
            <a:ext cx="308084" cy="410743"/>
          </a:xfrm>
        </p:spPr>
        <p:txBody>
          <a:bodyPr>
            <a:normAutofit/>
          </a:bodyPr>
          <a:lstStyle>
            <a:lvl1pPr>
              <a:defRPr sz="800"/>
            </a:lvl1pPr>
          </a:lstStyle>
          <a:p>
            <a:r>
              <a:rPr kumimoji="1" lang="en-US" altLang="ja-JP" dirty="0"/>
              <a:t>ICON</a:t>
            </a:r>
            <a:endParaRPr kumimoji="1" lang="ja-JP" altLang="en-US" dirty="0"/>
          </a:p>
        </p:txBody>
      </p:sp>
      <p:sp>
        <p:nvSpPr>
          <p:cNvPr id="36" name="図プレースホルダー 7"/>
          <p:cNvSpPr>
            <a:spLocks noGrp="1"/>
          </p:cNvSpPr>
          <p:nvPr userDrawn="1">
            <p:ph type="pic" sz="quarter" idx="19" hasCustomPrompt="1"/>
          </p:nvPr>
        </p:nvSpPr>
        <p:spPr>
          <a:xfrm>
            <a:off x="4732623" y="4333752"/>
            <a:ext cx="308084" cy="410743"/>
          </a:xfrm>
        </p:spPr>
        <p:txBody>
          <a:bodyPr>
            <a:normAutofit/>
          </a:bodyPr>
          <a:lstStyle>
            <a:lvl1pPr>
              <a:defRPr sz="800"/>
            </a:lvl1pPr>
          </a:lstStyle>
          <a:p>
            <a:r>
              <a:rPr kumimoji="1" lang="en-US" altLang="ja-JP" dirty="0"/>
              <a:t>ICON</a:t>
            </a:r>
            <a:endParaRPr kumimoji="1" lang="ja-JP" altLang="en-US" dirty="0"/>
          </a:p>
        </p:txBody>
      </p:sp>
      <p:sp>
        <p:nvSpPr>
          <p:cNvPr id="37" name="図プレースホルダー 7"/>
          <p:cNvSpPr>
            <a:spLocks noGrp="1"/>
          </p:cNvSpPr>
          <p:nvPr userDrawn="1">
            <p:ph type="pic" sz="quarter" idx="20" hasCustomPrompt="1"/>
          </p:nvPr>
        </p:nvSpPr>
        <p:spPr>
          <a:xfrm>
            <a:off x="4732623" y="5443875"/>
            <a:ext cx="308084" cy="410743"/>
          </a:xfrm>
        </p:spPr>
        <p:txBody>
          <a:bodyPr>
            <a:normAutofit/>
          </a:bodyPr>
          <a:lstStyle>
            <a:lvl1pPr>
              <a:defRPr sz="800"/>
            </a:lvl1pPr>
          </a:lstStyle>
          <a:p>
            <a:r>
              <a:rPr kumimoji="1" lang="en-US" altLang="ja-JP" dirty="0"/>
              <a:t>ICON</a:t>
            </a:r>
            <a:endParaRPr kumimoji="1" lang="ja-JP" altLang="en-US" dirty="0"/>
          </a:p>
        </p:txBody>
      </p:sp>
      <p:sp>
        <p:nvSpPr>
          <p:cNvPr id="38" name="テキスト プレースホルダー 11"/>
          <p:cNvSpPr>
            <a:spLocks noGrp="1"/>
          </p:cNvSpPr>
          <p:nvPr userDrawn="1">
            <p:ph type="body" sz="quarter" idx="26" hasCustomPrompt="1"/>
          </p:nvPr>
        </p:nvSpPr>
        <p:spPr>
          <a:xfrm>
            <a:off x="5269638" y="710325"/>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39" name="テキスト プレースホルダー 11"/>
          <p:cNvSpPr>
            <a:spLocks noGrp="1"/>
          </p:cNvSpPr>
          <p:nvPr userDrawn="1">
            <p:ph type="body" sz="quarter" idx="28" hasCustomPrompt="1"/>
          </p:nvPr>
        </p:nvSpPr>
        <p:spPr>
          <a:xfrm>
            <a:off x="5269638" y="1190377"/>
            <a:ext cx="3510695"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40" name="テキスト プレースホルダー 11"/>
          <p:cNvSpPr>
            <a:spLocks noGrp="1"/>
          </p:cNvSpPr>
          <p:nvPr userDrawn="1">
            <p:ph type="body" sz="quarter" idx="29" hasCustomPrompt="1"/>
          </p:nvPr>
        </p:nvSpPr>
        <p:spPr>
          <a:xfrm>
            <a:off x="5269638" y="1820449"/>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41" name="テキスト プレースホルダー 11"/>
          <p:cNvSpPr>
            <a:spLocks noGrp="1"/>
          </p:cNvSpPr>
          <p:nvPr userDrawn="1">
            <p:ph type="body" sz="quarter" idx="30" hasCustomPrompt="1"/>
          </p:nvPr>
        </p:nvSpPr>
        <p:spPr>
          <a:xfrm>
            <a:off x="5269638" y="2300501"/>
            <a:ext cx="3510695"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46" name="テキスト プレースホルダー 11"/>
          <p:cNvSpPr>
            <a:spLocks noGrp="1"/>
          </p:cNvSpPr>
          <p:nvPr userDrawn="1">
            <p:ph type="body" sz="quarter" idx="31" hasCustomPrompt="1"/>
          </p:nvPr>
        </p:nvSpPr>
        <p:spPr>
          <a:xfrm>
            <a:off x="5269638" y="2930015"/>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47" name="テキスト プレースホルダー 11"/>
          <p:cNvSpPr>
            <a:spLocks noGrp="1"/>
          </p:cNvSpPr>
          <p:nvPr userDrawn="1">
            <p:ph type="body" sz="quarter" idx="32" hasCustomPrompt="1"/>
          </p:nvPr>
        </p:nvSpPr>
        <p:spPr>
          <a:xfrm>
            <a:off x="5269638" y="3410067"/>
            <a:ext cx="3510695"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48" name="テキスト プレースホルダー 11"/>
          <p:cNvSpPr>
            <a:spLocks noGrp="1"/>
          </p:cNvSpPr>
          <p:nvPr userDrawn="1">
            <p:ph type="body" sz="quarter" idx="33" hasCustomPrompt="1"/>
          </p:nvPr>
        </p:nvSpPr>
        <p:spPr>
          <a:xfrm>
            <a:off x="5269638" y="4048376"/>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49" name="テキスト プレースホルダー 11"/>
          <p:cNvSpPr>
            <a:spLocks noGrp="1"/>
          </p:cNvSpPr>
          <p:nvPr userDrawn="1">
            <p:ph type="body" sz="quarter" idx="34" hasCustomPrompt="1"/>
          </p:nvPr>
        </p:nvSpPr>
        <p:spPr>
          <a:xfrm>
            <a:off x="5269638" y="4528428"/>
            <a:ext cx="3510695"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52" name="テキスト プレースホルダー 11"/>
          <p:cNvSpPr>
            <a:spLocks noGrp="1"/>
          </p:cNvSpPr>
          <p:nvPr userDrawn="1">
            <p:ph type="body" sz="quarter" idx="35" hasCustomPrompt="1"/>
          </p:nvPr>
        </p:nvSpPr>
        <p:spPr>
          <a:xfrm>
            <a:off x="5269638" y="5144972"/>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53" name="テキスト プレースホルダー 11"/>
          <p:cNvSpPr>
            <a:spLocks noGrp="1"/>
          </p:cNvSpPr>
          <p:nvPr userDrawn="1">
            <p:ph type="body" sz="quarter" idx="36" hasCustomPrompt="1"/>
          </p:nvPr>
        </p:nvSpPr>
        <p:spPr>
          <a:xfrm>
            <a:off x="5269638" y="5625024"/>
            <a:ext cx="3510695" cy="390043"/>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54" name="テキスト プレースホルダー 11"/>
          <p:cNvSpPr>
            <a:spLocks noGrp="1"/>
          </p:cNvSpPr>
          <p:nvPr userDrawn="1">
            <p:ph type="body" sz="quarter" idx="37" hasCustomPrompt="1"/>
          </p:nvPr>
        </p:nvSpPr>
        <p:spPr>
          <a:xfrm>
            <a:off x="678730" y="3444504"/>
            <a:ext cx="2867381" cy="1124623"/>
          </a:xfrm>
        </p:spPr>
        <p:txBody>
          <a:bodyPr anchor="t">
            <a:noAutofit/>
          </a:bodyPr>
          <a:lstStyle>
            <a:lvl1pPr algn="ctr">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a:p>
            <a:pPr lvl="0"/>
            <a:endParaRPr lang="en-US" altLang="ja-JP" dirty="0"/>
          </a:p>
        </p:txBody>
      </p:sp>
    </p:spTree>
    <p:extLst>
      <p:ext uri="{BB962C8B-B14F-4D97-AF65-F5344CB8AC3E}">
        <p14:creationId xmlns="" xmlns:p14="http://schemas.microsoft.com/office/powerpoint/2010/main" val="38818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par>
                          <p:cTn id="17" fill="hold">
                            <p:stCondLst>
                              <p:cond delay="800"/>
                            </p:stCondLst>
                            <p:childTnLst>
                              <p:par>
                                <p:cTn id="18" presetID="10" presetClass="entr" presetSubtype="0" fill="hold" grpId="0" nodeType="after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ntr" presetSubtype="1" fill="hold" grpId="0" nodeType="withEffect">
                                  <p:stCondLst>
                                    <p:cond delay="50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par>
                                <p:cTn id="24" presetID="22" presetClass="entr" presetSubtype="8"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2" presetClass="entr" presetSubtype="2" decel="10000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1+#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50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1+#ppt_w/2"/>
                                          </p:val>
                                        </p:tav>
                                        <p:tav tm="100000">
                                          <p:val>
                                            <p:strVal val="#ppt_x"/>
                                          </p:val>
                                        </p:tav>
                                      </p:tavLst>
                                    </p:anim>
                                    <p:anim calcmode="lin" valueType="num">
                                      <p:cBhvr additive="base">
                                        <p:cTn id="40" dur="500" fill="hold"/>
                                        <p:tgtEl>
                                          <p:spTgt spid="39"/>
                                        </p:tgtEl>
                                        <p:attrNameLst>
                                          <p:attrName>ppt_y</p:attrName>
                                        </p:attrNameLst>
                                      </p:cBhvr>
                                      <p:tavLst>
                                        <p:tav tm="0">
                                          <p:val>
                                            <p:strVal val="#ppt_y"/>
                                          </p:val>
                                        </p:tav>
                                        <p:tav tm="100000">
                                          <p:val>
                                            <p:strVal val="#ppt_y"/>
                                          </p:val>
                                        </p:tav>
                                      </p:tavLst>
                                    </p:anim>
                                  </p:childTnLst>
                                </p:cTn>
                              </p:par>
                            </p:childTnLst>
                          </p:cTn>
                        </p:par>
                        <p:par>
                          <p:cTn id="41" fill="hold">
                            <p:stCondLst>
                              <p:cond delay="1800"/>
                            </p:stCondLst>
                            <p:childTnLst>
                              <p:par>
                                <p:cTn id="42" presetID="10" presetClass="entr" presetSubtype="0" fill="hold" grpId="0" nodeType="afterEffect">
                                  <p:stCondLst>
                                    <p:cond delay="5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22" presetClass="entr" presetSubtype="8" fill="hold" nodeType="withEffect">
                                  <p:stCondLst>
                                    <p:cond delay="50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2" presetClass="entr" presetSubtype="2" decel="100000" fill="hold" grpId="0" nodeType="withEffect">
                                  <p:stCondLst>
                                    <p:cond delay="5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1+#ppt_w/2"/>
                                          </p:val>
                                        </p:tav>
                                        <p:tav tm="100000">
                                          <p:val>
                                            <p:strVal val="#ppt_x"/>
                                          </p:val>
                                        </p:tav>
                                      </p:tavLst>
                                    </p:anim>
                                    <p:anim calcmode="lin" valueType="num">
                                      <p:cBhvr additive="base">
                                        <p:cTn id="57" dur="500" fill="hold"/>
                                        <p:tgtEl>
                                          <p:spTgt spid="40"/>
                                        </p:tgtEl>
                                        <p:attrNameLst>
                                          <p:attrName>ppt_y</p:attrName>
                                        </p:attrNameLst>
                                      </p:cBhvr>
                                      <p:tavLst>
                                        <p:tav tm="0">
                                          <p:val>
                                            <p:strVal val="#ppt_y"/>
                                          </p:val>
                                        </p:tav>
                                        <p:tav tm="100000">
                                          <p:val>
                                            <p:strVal val="#ppt_y"/>
                                          </p:val>
                                        </p:tav>
                                      </p:tavLst>
                                    </p:anim>
                                  </p:childTnLst>
                                </p:cTn>
                              </p:par>
                              <p:par>
                                <p:cTn id="58" presetID="2" presetClass="entr" presetSubtype="2" decel="100000" fill="hold" grpId="0" nodeType="withEffect">
                                  <p:stCondLst>
                                    <p:cond delay="50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1+#ppt_w/2"/>
                                          </p:val>
                                        </p:tav>
                                        <p:tav tm="100000">
                                          <p:val>
                                            <p:strVal val="#ppt_x"/>
                                          </p:val>
                                        </p:tav>
                                      </p:tavLst>
                                    </p:anim>
                                    <p:anim calcmode="lin" valueType="num">
                                      <p:cBhvr additive="base">
                                        <p:cTn id="61" dur="500" fill="hold"/>
                                        <p:tgtEl>
                                          <p:spTgt spid="41"/>
                                        </p:tgtEl>
                                        <p:attrNameLst>
                                          <p:attrName>ppt_y</p:attrName>
                                        </p:attrNameLst>
                                      </p:cBhvr>
                                      <p:tavLst>
                                        <p:tav tm="0">
                                          <p:val>
                                            <p:strVal val="#ppt_y"/>
                                          </p:val>
                                        </p:tav>
                                        <p:tav tm="100000">
                                          <p:val>
                                            <p:strVal val="#ppt_y"/>
                                          </p:val>
                                        </p:tav>
                                      </p:tavLst>
                                    </p:anim>
                                  </p:childTnLst>
                                </p:cTn>
                              </p:par>
                            </p:childTnLst>
                          </p:cTn>
                        </p:par>
                        <p:par>
                          <p:cTn id="62" fill="hold">
                            <p:stCondLst>
                              <p:cond delay="2800"/>
                            </p:stCondLst>
                            <p:childTnLst>
                              <p:par>
                                <p:cTn id="63" presetID="10" presetClass="entr" presetSubtype="0" fill="hold" grpId="0" nodeType="afterEffect">
                                  <p:stCondLst>
                                    <p:cond delay="5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par>
                                <p:cTn id="66" presetID="22" presetClass="entr" presetSubtype="8" fill="hold" nodeType="withEffect">
                                  <p:stCondLst>
                                    <p:cond delay="50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2" presetClass="entr" presetSubtype="2" fill="hold" grpId="0" nodeType="withEffect">
                                  <p:stCondLst>
                                    <p:cond delay="50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1+#ppt_w/2"/>
                                          </p:val>
                                        </p:tav>
                                        <p:tav tm="100000">
                                          <p:val>
                                            <p:strVal val="#ppt_x"/>
                                          </p:val>
                                        </p:tav>
                                      </p:tavLst>
                                    </p:anim>
                                    <p:anim calcmode="lin" valueType="num">
                                      <p:cBhvr additive="base">
                                        <p:cTn id="78" dur="500" fill="hold"/>
                                        <p:tgtEl>
                                          <p:spTgt spid="4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50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1+#ppt_w/2"/>
                                          </p:val>
                                        </p:tav>
                                        <p:tav tm="100000">
                                          <p:val>
                                            <p:strVal val="#ppt_x"/>
                                          </p:val>
                                        </p:tav>
                                      </p:tavLst>
                                    </p:anim>
                                    <p:anim calcmode="lin" valueType="num">
                                      <p:cBhvr additive="base">
                                        <p:cTn id="82" dur="500" fill="hold"/>
                                        <p:tgtEl>
                                          <p:spTgt spid="47"/>
                                        </p:tgtEl>
                                        <p:attrNameLst>
                                          <p:attrName>ppt_y</p:attrName>
                                        </p:attrNameLst>
                                      </p:cBhvr>
                                      <p:tavLst>
                                        <p:tav tm="0">
                                          <p:val>
                                            <p:strVal val="#ppt_y"/>
                                          </p:val>
                                        </p:tav>
                                        <p:tav tm="100000">
                                          <p:val>
                                            <p:strVal val="#ppt_y"/>
                                          </p:val>
                                        </p:tav>
                                      </p:tavLst>
                                    </p:anim>
                                  </p:childTnLst>
                                </p:cTn>
                              </p:par>
                            </p:childTnLst>
                          </p:cTn>
                        </p:par>
                        <p:par>
                          <p:cTn id="83" fill="hold">
                            <p:stCondLst>
                              <p:cond delay="3800"/>
                            </p:stCondLst>
                            <p:childTnLst>
                              <p:par>
                                <p:cTn id="84" presetID="10" presetClass="entr" presetSubtype="0" fill="hold" grpId="0" nodeType="afterEffect">
                                  <p:stCondLst>
                                    <p:cond delay="50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par>
                                <p:cTn id="87" presetID="22" presetClass="entr" presetSubtype="8" fill="hold" nodeType="withEffect">
                                  <p:stCondLst>
                                    <p:cond delay="50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500"/>
                                        <p:tgtEl>
                                          <p:spTgt spid="36"/>
                                        </p:tgtEl>
                                      </p:cBhvr>
                                    </p:animEffect>
                                  </p:childTnLst>
                                </p:cTn>
                              </p:par>
                              <p:par>
                                <p:cTn id="96" presetID="2" presetClass="entr" presetSubtype="2" decel="100000" fill="hold" grpId="0" nodeType="withEffect">
                                  <p:stCondLst>
                                    <p:cond delay="500"/>
                                  </p:stCondLst>
                                  <p:childTnLst>
                                    <p:set>
                                      <p:cBhvr>
                                        <p:cTn id="97" dur="1" fill="hold">
                                          <p:stCondLst>
                                            <p:cond delay="0"/>
                                          </p:stCondLst>
                                        </p:cTn>
                                        <p:tgtEl>
                                          <p:spTgt spid="48"/>
                                        </p:tgtEl>
                                        <p:attrNameLst>
                                          <p:attrName>style.visibility</p:attrName>
                                        </p:attrNameLst>
                                      </p:cBhvr>
                                      <p:to>
                                        <p:strVal val="visible"/>
                                      </p:to>
                                    </p:set>
                                    <p:anim calcmode="lin" valueType="num">
                                      <p:cBhvr additive="base">
                                        <p:cTn id="98" dur="500" fill="hold"/>
                                        <p:tgtEl>
                                          <p:spTgt spid="48"/>
                                        </p:tgtEl>
                                        <p:attrNameLst>
                                          <p:attrName>ppt_x</p:attrName>
                                        </p:attrNameLst>
                                      </p:cBhvr>
                                      <p:tavLst>
                                        <p:tav tm="0">
                                          <p:val>
                                            <p:strVal val="1+#ppt_w/2"/>
                                          </p:val>
                                        </p:tav>
                                        <p:tav tm="100000">
                                          <p:val>
                                            <p:strVal val="#ppt_x"/>
                                          </p:val>
                                        </p:tav>
                                      </p:tavLst>
                                    </p:anim>
                                    <p:anim calcmode="lin" valueType="num">
                                      <p:cBhvr additive="base">
                                        <p:cTn id="99" dur="500" fill="hold"/>
                                        <p:tgtEl>
                                          <p:spTgt spid="48"/>
                                        </p:tgtEl>
                                        <p:attrNameLst>
                                          <p:attrName>ppt_y</p:attrName>
                                        </p:attrNameLst>
                                      </p:cBhvr>
                                      <p:tavLst>
                                        <p:tav tm="0">
                                          <p:val>
                                            <p:strVal val="#ppt_y"/>
                                          </p:val>
                                        </p:tav>
                                        <p:tav tm="100000">
                                          <p:val>
                                            <p:strVal val="#ppt_y"/>
                                          </p:val>
                                        </p:tav>
                                      </p:tavLst>
                                    </p:anim>
                                  </p:childTnLst>
                                </p:cTn>
                              </p:par>
                              <p:par>
                                <p:cTn id="100" presetID="2" presetClass="entr" presetSubtype="2" decel="100000" fill="hold" grpId="0" nodeType="withEffect">
                                  <p:stCondLst>
                                    <p:cond delay="500"/>
                                  </p:stCondLst>
                                  <p:childTnLst>
                                    <p:set>
                                      <p:cBhvr>
                                        <p:cTn id="101" dur="1" fill="hold">
                                          <p:stCondLst>
                                            <p:cond delay="0"/>
                                          </p:stCondLst>
                                        </p:cTn>
                                        <p:tgtEl>
                                          <p:spTgt spid="49"/>
                                        </p:tgtEl>
                                        <p:attrNameLst>
                                          <p:attrName>style.visibility</p:attrName>
                                        </p:attrNameLst>
                                      </p:cBhvr>
                                      <p:to>
                                        <p:strVal val="visible"/>
                                      </p:to>
                                    </p:set>
                                    <p:anim calcmode="lin" valueType="num">
                                      <p:cBhvr additive="base">
                                        <p:cTn id="102" dur="500" fill="hold"/>
                                        <p:tgtEl>
                                          <p:spTgt spid="49"/>
                                        </p:tgtEl>
                                        <p:attrNameLst>
                                          <p:attrName>ppt_x</p:attrName>
                                        </p:attrNameLst>
                                      </p:cBhvr>
                                      <p:tavLst>
                                        <p:tav tm="0">
                                          <p:val>
                                            <p:strVal val="1+#ppt_w/2"/>
                                          </p:val>
                                        </p:tav>
                                        <p:tav tm="100000">
                                          <p:val>
                                            <p:strVal val="#ppt_x"/>
                                          </p:val>
                                        </p:tav>
                                      </p:tavLst>
                                    </p:anim>
                                    <p:anim calcmode="lin" valueType="num">
                                      <p:cBhvr additive="base">
                                        <p:cTn id="103" dur="500" fill="hold"/>
                                        <p:tgtEl>
                                          <p:spTgt spid="49"/>
                                        </p:tgtEl>
                                        <p:attrNameLst>
                                          <p:attrName>ppt_y</p:attrName>
                                        </p:attrNameLst>
                                      </p:cBhvr>
                                      <p:tavLst>
                                        <p:tav tm="0">
                                          <p:val>
                                            <p:strVal val="#ppt_y"/>
                                          </p:val>
                                        </p:tav>
                                        <p:tav tm="100000">
                                          <p:val>
                                            <p:strVal val="#ppt_y"/>
                                          </p:val>
                                        </p:tav>
                                      </p:tavLst>
                                    </p:anim>
                                  </p:childTnLst>
                                </p:cTn>
                              </p:par>
                            </p:childTnLst>
                          </p:cTn>
                        </p:par>
                        <p:par>
                          <p:cTn id="104" fill="hold">
                            <p:stCondLst>
                              <p:cond delay="4800"/>
                            </p:stCondLst>
                            <p:childTnLst>
                              <p:par>
                                <p:cTn id="105" presetID="22" presetClass="entr" presetSubtype="8" fill="hold" nodeType="afterEffect">
                                  <p:stCondLst>
                                    <p:cond delay="50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500"/>
                                        <p:tgtEl>
                                          <p:spTgt spid="14"/>
                                        </p:tgtEl>
                                      </p:cBhvr>
                                    </p:animEffect>
                                  </p:childTnLst>
                                </p:cTn>
                              </p:par>
                              <p:par>
                                <p:cTn id="111" presetID="10" presetClass="entr" presetSubtype="0" fill="hold" grpId="0" nodeType="withEffect">
                                  <p:stCondLst>
                                    <p:cond delay="50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500"/>
                                        <p:tgtEl>
                                          <p:spTgt spid="17"/>
                                        </p:tgtEl>
                                      </p:cBhvr>
                                    </p:animEffect>
                                  </p:childTnLst>
                                </p:cTn>
                              </p:par>
                              <p:par>
                                <p:cTn id="114" presetID="10" presetClass="entr" presetSubtype="0" fill="hold" grpId="0" nodeType="withEffect">
                                  <p:stCondLst>
                                    <p:cond delay="50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2" presetClass="entr" presetSubtype="2" decel="100000" fill="hold" grpId="0" nodeType="withEffect">
                                  <p:stCondLst>
                                    <p:cond delay="50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1+#ppt_w/2"/>
                                          </p:val>
                                        </p:tav>
                                        <p:tav tm="100000">
                                          <p:val>
                                            <p:strVal val="#ppt_x"/>
                                          </p:val>
                                        </p:tav>
                                      </p:tavLst>
                                    </p:anim>
                                    <p:anim calcmode="lin" valueType="num">
                                      <p:cBhvr additive="base">
                                        <p:cTn id="120" dur="500" fill="hold"/>
                                        <p:tgtEl>
                                          <p:spTgt spid="52"/>
                                        </p:tgtEl>
                                        <p:attrNameLst>
                                          <p:attrName>ppt_y</p:attrName>
                                        </p:attrNameLst>
                                      </p:cBhvr>
                                      <p:tavLst>
                                        <p:tav tm="0">
                                          <p:val>
                                            <p:strVal val="#ppt_y"/>
                                          </p:val>
                                        </p:tav>
                                        <p:tav tm="100000">
                                          <p:val>
                                            <p:strVal val="#ppt_y"/>
                                          </p:val>
                                        </p:tav>
                                      </p:tavLst>
                                    </p:anim>
                                  </p:childTnLst>
                                </p:cTn>
                              </p:par>
                              <p:par>
                                <p:cTn id="121" presetID="2" presetClass="entr" presetSubtype="2" decel="100000" fill="hold" grpId="0" nodeType="withEffect">
                                  <p:stCondLst>
                                    <p:cond delay="500"/>
                                  </p:stCondLst>
                                  <p:childTnLst>
                                    <p:set>
                                      <p:cBhvr>
                                        <p:cTn id="122" dur="1" fill="hold">
                                          <p:stCondLst>
                                            <p:cond delay="0"/>
                                          </p:stCondLst>
                                        </p:cTn>
                                        <p:tgtEl>
                                          <p:spTgt spid="53"/>
                                        </p:tgtEl>
                                        <p:attrNameLst>
                                          <p:attrName>style.visibility</p:attrName>
                                        </p:attrNameLst>
                                      </p:cBhvr>
                                      <p:to>
                                        <p:strVal val="visible"/>
                                      </p:to>
                                    </p:set>
                                    <p:anim calcmode="lin" valueType="num">
                                      <p:cBhvr additive="base">
                                        <p:cTn id="123" dur="500" fill="hold"/>
                                        <p:tgtEl>
                                          <p:spTgt spid="53"/>
                                        </p:tgtEl>
                                        <p:attrNameLst>
                                          <p:attrName>ppt_x</p:attrName>
                                        </p:attrNameLst>
                                      </p:cBhvr>
                                      <p:tavLst>
                                        <p:tav tm="0">
                                          <p:val>
                                            <p:strVal val="1+#ppt_w/2"/>
                                          </p:val>
                                        </p:tav>
                                        <p:tav tm="100000">
                                          <p:val>
                                            <p:strVal val="#ppt_x"/>
                                          </p:val>
                                        </p:tav>
                                      </p:tavLst>
                                    </p:anim>
                                    <p:anim calcmode="lin" valueType="num">
                                      <p:cBhvr additive="base">
                                        <p:cTn id="124"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55" grpId="0" animBg="1"/>
      <p:bldP spid="9" grpId="0"/>
      <p:bldP spid="10" grpId="0" animBg="1"/>
      <p:bldP spid="11" grpId="0" animBg="1"/>
      <p:bldP spid="12" grpId="0" animBg="1"/>
      <p:bldP spid="13" grpId="0" animBg="1"/>
      <p:bldP spid="14" grpId="0" animBg="1"/>
      <p:bldP spid="2" grpId="0" animBg="1"/>
      <p:bldP spid="15" grpId="0" animBg="1"/>
      <p:bldP spid="16" grpId="0" animBg="1"/>
      <p:bldP spid="17" grpId="0" animBg="1"/>
      <p:bldP spid="18" grpId="0" animBg="1"/>
      <p:bldP spid="33" grpId="0"/>
      <p:bldP spid="34" grpId="0"/>
      <p:bldP spid="35" grpId="0"/>
      <p:bldP spid="36" grpId="0"/>
      <p:bldP spid="37" grpId="0"/>
      <p:bldP spid="38" grpId="0">
        <p:tmplLst>
          <p:tmpl>
            <p:tnLst>
              <p:par>
                <p:cTn presetID="2" presetClass="entr" presetSubtype="2" decel="10000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p:tmplLst>
          <p:tmpl>
            <p:tnLst>
              <p:par>
                <p:cTn presetID="2" presetClass="entr" presetSubtype="2" decel="100000" fill="hold" nodeType="withEffect">
                  <p:stCondLst>
                    <p:cond delay="50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1+#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fill="hold" nodeType="withEffect">
                  <p:stCondLst>
                    <p:cond delay="50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p:tmplLst>
          <p:tmpl>
            <p:tnLst>
              <p:par>
                <p:cTn presetID="2" presetClass="entr" presetSubtype="2"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2" grpId="0">
        <p:tmplLst>
          <p:tmpl>
            <p:tnLst>
              <p:par>
                <p:cTn presetID="2" presetClass="entr" presetSubtype="2" decel="100000" fill="hold" nodeType="withEffect">
                  <p:stCondLst>
                    <p:cond delay="50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p:tmplLst>
          <p:tmpl>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1+#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p:tmplLst>
          <p:tmpl>
            <p:tnLst>
              <p:par>
                <p:cTn presetID="10" presetClass="entr" presetSubtype="0" fill="hold" nodeType="withEffect">
                  <p:stCondLst>
                    <p:cond delay="30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rrow">
    <p:spTree>
      <p:nvGrpSpPr>
        <p:cNvPr id="1" name=""/>
        <p:cNvGrpSpPr/>
        <p:nvPr/>
      </p:nvGrpSpPr>
      <p:grpSpPr>
        <a:xfrm>
          <a:off x="0" y="0"/>
          <a:ext cx="0" cy="0"/>
          <a:chOff x="0" y="0"/>
          <a:chExt cx="0" cy="0"/>
        </a:xfrm>
      </p:grpSpPr>
      <p:sp>
        <p:nvSpPr>
          <p:cNvPr id="14" name="正方形/長方形 13"/>
          <p:cNvSpPr/>
          <p:nvPr userDrawn="1"/>
        </p:nvSpPr>
        <p:spPr>
          <a:xfrm rot="151728">
            <a:off x="5261122" y="2269107"/>
            <a:ext cx="403796" cy="1926477"/>
          </a:xfrm>
          <a:custGeom>
            <a:avLst/>
            <a:gdLst/>
            <a:ahLst/>
            <a:cxnLst/>
            <a:rect l="l" t="t" r="r" b="b"/>
            <a:pathLst>
              <a:path w="807522" h="2889715">
                <a:moveTo>
                  <a:pt x="0" y="0"/>
                </a:moveTo>
                <a:lnTo>
                  <a:pt x="716529" y="829386"/>
                </a:lnTo>
                <a:lnTo>
                  <a:pt x="807522" y="2889715"/>
                </a:lnTo>
                <a:lnTo>
                  <a:pt x="0" y="1956432"/>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正方形/長方形 7"/>
          <p:cNvSpPr/>
          <p:nvPr userDrawn="1"/>
        </p:nvSpPr>
        <p:spPr>
          <a:xfrm rot="257370">
            <a:off x="2592855" y="3913279"/>
            <a:ext cx="367834" cy="1795635"/>
          </a:xfrm>
          <a:custGeom>
            <a:avLst/>
            <a:gdLst/>
            <a:ahLst/>
            <a:cxnLst/>
            <a:rect l="l" t="t" r="r" b="b"/>
            <a:pathLst>
              <a:path w="735604" h="2693452">
                <a:moveTo>
                  <a:pt x="1" y="0"/>
                </a:moveTo>
                <a:lnTo>
                  <a:pt x="581518" y="639162"/>
                </a:lnTo>
                <a:lnTo>
                  <a:pt x="735604" y="2693452"/>
                </a:lnTo>
                <a:lnTo>
                  <a:pt x="0" y="1884931"/>
                </a:lnTo>
                <a:close/>
              </a:path>
            </a:pathLst>
          </a:custGeom>
          <a:solidFill>
            <a:schemeClr val="bg2">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5" name="上矢印 4"/>
          <p:cNvSpPr/>
          <p:nvPr userDrawn="1"/>
        </p:nvSpPr>
        <p:spPr>
          <a:xfrm rot="3102645">
            <a:off x="5862430" y="987709"/>
            <a:ext cx="1651978" cy="3178805"/>
          </a:xfrm>
          <a:prstGeom prst="up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二等辺三角形 5"/>
          <p:cNvSpPr/>
          <p:nvPr userDrawn="1"/>
        </p:nvSpPr>
        <p:spPr>
          <a:xfrm rot="13925698">
            <a:off x="1479996" y="3889105"/>
            <a:ext cx="582709" cy="2561360"/>
          </a:xfrm>
          <a:prstGeom prst="triangle">
            <a:avLst/>
          </a:pr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正方形/長方形 6"/>
          <p:cNvSpPr/>
          <p:nvPr userDrawn="1"/>
        </p:nvSpPr>
        <p:spPr>
          <a:xfrm rot="19289162">
            <a:off x="2357027" y="3624833"/>
            <a:ext cx="3484675" cy="728695"/>
          </a:xfrm>
          <a:prstGeom prst="rect">
            <a:avLst/>
          </a:pr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8" name="円/楕円 17"/>
          <p:cNvSpPr/>
          <p:nvPr userDrawn="1"/>
        </p:nvSpPr>
        <p:spPr>
          <a:xfrm>
            <a:off x="2129014" y="4103401"/>
            <a:ext cx="413987" cy="55193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1</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19" name="円/楕円 18"/>
          <p:cNvSpPr/>
          <p:nvPr userDrawn="1"/>
        </p:nvSpPr>
        <p:spPr>
          <a:xfrm>
            <a:off x="3685378" y="4214804"/>
            <a:ext cx="413987" cy="55193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2</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20" name="円/楕円 19"/>
          <p:cNvSpPr/>
          <p:nvPr userDrawn="1"/>
        </p:nvSpPr>
        <p:spPr>
          <a:xfrm>
            <a:off x="4778331" y="2456973"/>
            <a:ext cx="413987" cy="55193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3</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21" name="円/楕円 20"/>
          <p:cNvSpPr/>
          <p:nvPr userDrawn="1"/>
        </p:nvSpPr>
        <p:spPr>
          <a:xfrm>
            <a:off x="6688419" y="2405516"/>
            <a:ext cx="413987" cy="551935"/>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4</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22" name="テキスト プレースホルダー 11"/>
          <p:cNvSpPr>
            <a:spLocks noGrp="1"/>
          </p:cNvSpPr>
          <p:nvPr>
            <p:ph type="body" sz="quarter" idx="18" hasCustomPrompt="1"/>
          </p:nvPr>
        </p:nvSpPr>
        <p:spPr>
          <a:xfrm>
            <a:off x="232868" y="3035201"/>
            <a:ext cx="2156200"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19" hasCustomPrompt="1"/>
          </p:nvPr>
        </p:nvSpPr>
        <p:spPr>
          <a:xfrm>
            <a:off x="232868" y="2674361"/>
            <a:ext cx="2156200"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24" name="テキスト プレースホルダー 11"/>
          <p:cNvSpPr>
            <a:spLocks noGrp="1"/>
          </p:cNvSpPr>
          <p:nvPr>
            <p:ph type="body" sz="quarter" idx="20" hasCustomPrompt="1"/>
          </p:nvPr>
        </p:nvSpPr>
        <p:spPr>
          <a:xfrm>
            <a:off x="4166919" y="4740208"/>
            <a:ext cx="2156200"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5" name="テキスト プレースホルダー 11"/>
          <p:cNvSpPr>
            <a:spLocks noGrp="1"/>
          </p:cNvSpPr>
          <p:nvPr>
            <p:ph type="body" sz="quarter" idx="21" hasCustomPrompt="1"/>
          </p:nvPr>
        </p:nvSpPr>
        <p:spPr>
          <a:xfrm>
            <a:off x="4166919" y="4379369"/>
            <a:ext cx="2156200"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26" name="テキスト プレースホルダー 11"/>
          <p:cNvSpPr>
            <a:spLocks noGrp="1"/>
          </p:cNvSpPr>
          <p:nvPr>
            <p:ph type="body" sz="quarter" idx="22" hasCustomPrompt="1"/>
          </p:nvPr>
        </p:nvSpPr>
        <p:spPr>
          <a:xfrm>
            <a:off x="4324451" y="1089541"/>
            <a:ext cx="2156200"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23" hasCustomPrompt="1"/>
          </p:nvPr>
        </p:nvSpPr>
        <p:spPr>
          <a:xfrm>
            <a:off x="4324451" y="728701"/>
            <a:ext cx="2156200"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24" hasCustomPrompt="1"/>
          </p:nvPr>
        </p:nvSpPr>
        <p:spPr>
          <a:xfrm>
            <a:off x="6759159" y="3429801"/>
            <a:ext cx="2156200" cy="1083877"/>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25" hasCustomPrompt="1"/>
          </p:nvPr>
        </p:nvSpPr>
        <p:spPr>
          <a:xfrm>
            <a:off x="6759159" y="3068961"/>
            <a:ext cx="2156200" cy="430015"/>
          </a:xfrm>
        </p:spPr>
        <p:txBody>
          <a:bodyPr anchor="b">
            <a:noAutofit/>
          </a:bodyPr>
          <a:lstStyle>
            <a:lvl1pPr algn="l">
              <a:lnSpc>
                <a:spcPct val="120000"/>
              </a:lnSpc>
              <a:defRPr sz="1200" spc="150">
                <a:solidFill>
                  <a:schemeClr val="accent1"/>
                </a:solidFill>
                <a:latin typeface="+mj-lt"/>
              </a:defRPr>
            </a:lvl1pPr>
          </a:lstStyle>
          <a:p>
            <a:pPr lvl="0"/>
            <a:r>
              <a:rPr lang="en-US" altLang="ja-JP" dirty="0"/>
              <a:t>TEXT HERE</a:t>
            </a:r>
            <a:endParaRPr lang="en-US" dirty="0"/>
          </a:p>
        </p:txBody>
      </p:sp>
      <p:cxnSp>
        <p:nvCxnSpPr>
          <p:cNvPr id="35" name="直線コネクタ 34"/>
          <p:cNvCxnSpPr/>
          <p:nvPr userDrawn="1"/>
        </p:nvCxnSpPr>
        <p:spPr>
          <a:xfrm flipH="1">
            <a:off x="3597" y="1860785"/>
            <a:ext cx="400651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テキスト プレースホルダー 11"/>
          <p:cNvSpPr>
            <a:spLocks noGrp="1"/>
          </p:cNvSpPr>
          <p:nvPr>
            <p:ph type="body" sz="quarter" idx="14" hasCustomPrompt="1"/>
          </p:nvPr>
        </p:nvSpPr>
        <p:spPr>
          <a:xfrm>
            <a:off x="293310" y="385356"/>
            <a:ext cx="3015597" cy="1475429"/>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3073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5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50"/>
                            </p:stCondLst>
                            <p:childTnLst>
                              <p:par>
                                <p:cTn id="17" presetID="22" presetClass="entr" presetSubtype="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155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5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25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5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par>
                          <p:cTn id="42" fill="hold">
                            <p:stCondLst>
                              <p:cond delay="3550"/>
                            </p:stCondLst>
                            <p:childTnLst>
                              <p:par>
                                <p:cTn id="43" presetID="10" presetClass="entr" presetSubtype="0" fill="hold" grpId="0" nodeType="after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par>
                          <p:cTn id="52" fill="hold">
                            <p:stCondLst>
                              <p:cond delay="4550"/>
                            </p:stCondLst>
                            <p:childTnLst>
                              <p:par>
                                <p:cTn id="53" presetID="10" presetClass="entr" presetSubtype="0" fill="hold" grpId="0" nodeType="afterEffect">
                                  <p:stCondLst>
                                    <p:cond delay="50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par>
                          <p:cTn id="62" fill="hold">
                            <p:stCondLst>
                              <p:cond delay="5550"/>
                            </p:stCondLst>
                            <p:childTnLst>
                              <p:par>
                                <p:cTn id="63" presetID="10" presetClass="entr" presetSubtype="0" fill="hold" grpId="0" nodeType="afterEffect">
                                  <p:stCondLst>
                                    <p:cond delay="50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50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5" grpId="0" animBg="1"/>
      <p:bldP spid="6" grpId="0" animBg="1"/>
      <p:bldP spid="7" grpId="0" animBg="1"/>
      <p:bldP spid="18" grpId="0" animBg="1"/>
      <p:bldP spid="19" grpId="0" animBg="1"/>
      <p:bldP spid="20" grpId="0" animBg="1"/>
      <p:bldP spid="21" grpId="0" animBg="1"/>
      <p:bldP spid="22" grpId="0">
        <p:tmplLst>
          <p:tmpl>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p:tmplLst>
          <p:tmpl>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tmplLst>
          <p:tmpl>
            <p:tnLst>
              <p:par>
                <p:cTn presetID="10" presetClass="entr" presetSubtype="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tmplLst>
          <p:tmpl>
            <p:tnLst>
              <p:par>
                <p:cTn presetID="10" presetClass="entr" presetSubtype="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p:tmplLst>
          <p:tmpl>
            <p:tnLst>
              <p:par>
                <p:cTn presetID="10" presetClass="entr" presetSubtype="0" fill="hold" nodeType="withEffect">
                  <p:stCondLst>
                    <p:cond delay="50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a:xfrm>
            <a:off x="4707027" y="6394245"/>
            <a:ext cx="3888769" cy="365125"/>
          </a:xfrm>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a:xfrm>
            <a:off x="8686720" y="6394245"/>
            <a:ext cx="453685" cy="365125"/>
          </a:xfrm>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20" name="フローチャート: データ 19"/>
          <p:cNvSpPr/>
          <p:nvPr userDrawn="1"/>
        </p:nvSpPr>
        <p:spPr>
          <a:xfrm>
            <a:off x="1712185" y="1778817"/>
            <a:ext cx="2741707" cy="361534"/>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平行四辺形 6"/>
          <p:cNvSpPr/>
          <p:nvPr userDrawn="1"/>
        </p:nvSpPr>
        <p:spPr>
          <a:xfrm flipH="1">
            <a:off x="202681" y="728700"/>
            <a:ext cx="4244333" cy="1050117"/>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6" name="平行四辺形 25"/>
          <p:cNvSpPr/>
          <p:nvPr userDrawn="1"/>
        </p:nvSpPr>
        <p:spPr>
          <a:xfrm flipH="1">
            <a:off x="1719488" y="2140351"/>
            <a:ext cx="4244333" cy="1050117"/>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フローチャート: データ 26"/>
          <p:cNvSpPr/>
          <p:nvPr userDrawn="1"/>
        </p:nvSpPr>
        <p:spPr>
          <a:xfrm>
            <a:off x="3222115" y="3190468"/>
            <a:ext cx="2741707" cy="361534"/>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平行四辺形 27"/>
          <p:cNvSpPr/>
          <p:nvPr userDrawn="1"/>
        </p:nvSpPr>
        <p:spPr>
          <a:xfrm flipH="1">
            <a:off x="3233252" y="3552002"/>
            <a:ext cx="4244333" cy="1050117"/>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9" name="フローチャート: データ 28"/>
          <p:cNvSpPr/>
          <p:nvPr userDrawn="1"/>
        </p:nvSpPr>
        <p:spPr>
          <a:xfrm>
            <a:off x="4735879" y="4602118"/>
            <a:ext cx="2741707" cy="361534"/>
          </a:xfrm>
          <a:prstGeom prst="flowChartInputOutput">
            <a:avLst/>
          </a:prstGeom>
          <a:solidFill>
            <a:schemeClr val="bg2">
              <a:lumMod val="9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平行四辺形 29"/>
          <p:cNvSpPr/>
          <p:nvPr userDrawn="1"/>
        </p:nvSpPr>
        <p:spPr>
          <a:xfrm flipH="1">
            <a:off x="4738540" y="4963652"/>
            <a:ext cx="4244333" cy="1050117"/>
          </a:xfrm>
          <a:prstGeom prst="parallelogram">
            <a:avLst>
              <a:gd name="adj" fmla="val 45396"/>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平行四辺形 30"/>
          <p:cNvSpPr/>
          <p:nvPr userDrawn="1"/>
        </p:nvSpPr>
        <p:spPr>
          <a:xfrm flipH="1">
            <a:off x="202681" y="728700"/>
            <a:ext cx="1012701" cy="1050117"/>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2" name="平行四辺形 31"/>
          <p:cNvSpPr/>
          <p:nvPr userDrawn="1"/>
        </p:nvSpPr>
        <p:spPr>
          <a:xfrm flipH="1">
            <a:off x="1719488" y="2140350"/>
            <a:ext cx="1012701" cy="1050117"/>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3" name="平行四辺形 32"/>
          <p:cNvSpPr/>
          <p:nvPr userDrawn="1"/>
        </p:nvSpPr>
        <p:spPr>
          <a:xfrm flipH="1">
            <a:off x="3233252" y="3552001"/>
            <a:ext cx="1012701" cy="1050117"/>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平行四辺形 33"/>
          <p:cNvSpPr/>
          <p:nvPr userDrawn="1"/>
        </p:nvSpPr>
        <p:spPr>
          <a:xfrm flipH="1">
            <a:off x="4735878" y="4963652"/>
            <a:ext cx="1012701" cy="1050117"/>
          </a:xfrm>
          <a:prstGeom prst="parallelogram">
            <a:avLst>
              <a:gd name="adj" fmla="val 45396"/>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5" name="テキスト プレースホルダー 11"/>
          <p:cNvSpPr>
            <a:spLocks noGrp="1"/>
          </p:cNvSpPr>
          <p:nvPr>
            <p:ph type="body" sz="quarter" idx="24" hasCustomPrompt="1"/>
          </p:nvPr>
        </p:nvSpPr>
        <p:spPr>
          <a:xfrm>
            <a:off x="480142" y="846274"/>
            <a:ext cx="442681" cy="810090"/>
          </a:xfrm>
        </p:spPr>
        <p:txBody>
          <a:bodyPr anchor="ctr">
            <a:noAutofit/>
          </a:bodyPr>
          <a:lstStyle>
            <a:lvl1pPr algn="ctr">
              <a:spcBef>
                <a:spcPts val="0"/>
              </a:spcBef>
              <a:defRPr sz="2400" spc="0">
                <a:solidFill>
                  <a:schemeClr val="bg1"/>
                </a:solidFill>
                <a:latin typeface="+mj-lt"/>
              </a:defRPr>
            </a:lvl1pPr>
          </a:lstStyle>
          <a:p>
            <a:pPr lvl="0"/>
            <a:r>
              <a:rPr lang="en-US" altLang="ja-JP" dirty="0"/>
              <a:t>0</a:t>
            </a:r>
            <a:endParaRPr lang="en-US" dirty="0"/>
          </a:p>
        </p:txBody>
      </p:sp>
      <p:sp>
        <p:nvSpPr>
          <p:cNvPr id="36" name="テキスト プレースホルダー 11"/>
          <p:cNvSpPr>
            <a:spLocks noGrp="1"/>
          </p:cNvSpPr>
          <p:nvPr>
            <p:ph type="body" sz="quarter" idx="25" hasCustomPrompt="1"/>
          </p:nvPr>
        </p:nvSpPr>
        <p:spPr>
          <a:xfrm>
            <a:off x="2004498" y="2255883"/>
            <a:ext cx="442681" cy="810090"/>
          </a:xfrm>
        </p:spPr>
        <p:txBody>
          <a:bodyPr anchor="ctr">
            <a:noAutofit/>
          </a:bodyPr>
          <a:lstStyle>
            <a:lvl1pPr algn="ctr">
              <a:spcBef>
                <a:spcPts val="0"/>
              </a:spcBef>
              <a:defRPr sz="2400" spc="0">
                <a:solidFill>
                  <a:schemeClr val="bg1"/>
                </a:solidFill>
                <a:latin typeface="+mj-lt"/>
              </a:defRPr>
            </a:lvl1pPr>
          </a:lstStyle>
          <a:p>
            <a:pPr lvl="0"/>
            <a:r>
              <a:rPr lang="en-US" altLang="ja-JP" dirty="0"/>
              <a:t>0</a:t>
            </a:r>
            <a:endParaRPr lang="en-US" dirty="0"/>
          </a:p>
        </p:txBody>
      </p:sp>
      <p:sp>
        <p:nvSpPr>
          <p:cNvPr id="37" name="テキスト プレースホルダー 11"/>
          <p:cNvSpPr>
            <a:spLocks noGrp="1"/>
          </p:cNvSpPr>
          <p:nvPr>
            <p:ph type="body" sz="quarter" idx="26" hasCustomPrompt="1"/>
          </p:nvPr>
        </p:nvSpPr>
        <p:spPr>
          <a:xfrm>
            <a:off x="3518262" y="3667534"/>
            <a:ext cx="442681" cy="810090"/>
          </a:xfrm>
        </p:spPr>
        <p:txBody>
          <a:bodyPr anchor="ctr">
            <a:noAutofit/>
          </a:bodyPr>
          <a:lstStyle>
            <a:lvl1pPr algn="ctr">
              <a:spcBef>
                <a:spcPts val="0"/>
              </a:spcBef>
              <a:defRPr sz="2400" spc="0">
                <a:solidFill>
                  <a:schemeClr val="bg1"/>
                </a:solidFill>
                <a:latin typeface="+mj-lt"/>
              </a:defRPr>
            </a:lvl1pPr>
          </a:lstStyle>
          <a:p>
            <a:pPr lvl="0"/>
            <a:r>
              <a:rPr lang="en-US" altLang="ja-JP" dirty="0"/>
              <a:t>0</a:t>
            </a:r>
            <a:endParaRPr lang="en-US" dirty="0"/>
          </a:p>
        </p:txBody>
      </p:sp>
      <p:sp>
        <p:nvSpPr>
          <p:cNvPr id="38" name="テキスト プレースホルダー 11"/>
          <p:cNvSpPr>
            <a:spLocks noGrp="1"/>
          </p:cNvSpPr>
          <p:nvPr>
            <p:ph type="body" sz="quarter" idx="27" hasCustomPrompt="1"/>
          </p:nvPr>
        </p:nvSpPr>
        <p:spPr>
          <a:xfrm>
            <a:off x="5020888" y="5079184"/>
            <a:ext cx="442681" cy="810090"/>
          </a:xfrm>
        </p:spPr>
        <p:txBody>
          <a:bodyPr anchor="ctr">
            <a:noAutofit/>
          </a:bodyPr>
          <a:lstStyle>
            <a:lvl1pPr algn="ctr">
              <a:spcBef>
                <a:spcPts val="0"/>
              </a:spcBef>
              <a:defRPr sz="2400" spc="0">
                <a:solidFill>
                  <a:schemeClr val="bg1"/>
                </a:solidFill>
                <a:latin typeface="+mj-lt"/>
              </a:defRPr>
            </a:lvl1pPr>
          </a:lstStyle>
          <a:p>
            <a:pPr lvl="0"/>
            <a:r>
              <a:rPr lang="en-US" altLang="ja-JP" dirty="0"/>
              <a:t>0</a:t>
            </a:r>
            <a:endParaRPr lang="en-US" dirty="0"/>
          </a:p>
        </p:txBody>
      </p:sp>
      <p:sp>
        <p:nvSpPr>
          <p:cNvPr id="39" name="テキスト プレースホルダー 11"/>
          <p:cNvSpPr>
            <a:spLocks noGrp="1"/>
          </p:cNvSpPr>
          <p:nvPr>
            <p:ph type="body" sz="quarter" idx="28" hasCustomPrompt="1"/>
          </p:nvPr>
        </p:nvSpPr>
        <p:spPr>
          <a:xfrm>
            <a:off x="1083810" y="668294"/>
            <a:ext cx="3060605" cy="565983"/>
          </a:xfrm>
        </p:spPr>
        <p:txBody>
          <a:bodyPr anchor="b">
            <a:noAutofit/>
          </a:bodyPr>
          <a:lstStyle>
            <a:lvl1pPr algn="l">
              <a:spcBef>
                <a:spcPts val="0"/>
              </a:spcBef>
              <a:defRPr sz="1800" spc="15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1"/>
          </p:cNvSpPr>
          <p:nvPr>
            <p:ph type="body" sz="quarter" idx="29" hasCustomPrompt="1"/>
          </p:nvPr>
        </p:nvSpPr>
        <p:spPr>
          <a:xfrm>
            <a:off x="1219332" y="1148749"/>
            <a:ext cx="2986745" cy="630069"/>
          </a:xfrm>
        </p:spPr>
        <p:txBody>
          <a:bodyPr anchor="t">
            <a:noAutofit/>
          </a:bodyPr>
          <a:lstStyle>
            <a:lvl1pPr algn="l">
              <a:lnSpc>
                <a:spcPct val="120000"/>
              </a:lnSpc>
              <a:spcBef>
                <a:spcPts val="0"/>
              </a:spcBef>
              <a:defRPr sz="900">
                <a:solidFill>
                  <a:schemeClr val="tx1"/>
                </a:solidFill>
                <a:latin typeface="+mn-lt"/>
              </a:defRPr>
            </a:lvl1pPr>
          </a:lstStyle>
          <a:p>
            <a:pPr lvl="0"/>
            <a:r>
              <a:rPr lang="en-US" altLang="ja-JP" dirty="0"/>
              <a:t>Text Here</a:t>
            </a:r>
            <a:endParaRPr lang="en-US" dirty="0"/>
          </a:p>
        </p:txBody>
      </p:sp>
      <p:sp>
        <p:nvSpPr>
          <p:cNvPr id="41" name="テキスト プレースホルダー 11"/>
          <p:cNvSpPr>
            <a:spLocks noGrp="1"/>
          </p:cNvSpPr>
          <p:nvPr>
            <p:ph type="body" sz="quarter" idx="30" hasCustomPrompt="1"/>
          </p:nvPr>
        </p:nvSpPr>
        <p:spPr>
          <a:xfrm>
            <a:off x="2610164" y="2079943"/>
            <a:ext cx="3060605" cy="565983"/>
          </a:xfrm>
        </p:spPr>
        <p:txBody>
          <a:bodyPr anchor="b">
            <a:noAutofit/>
          </a:bodyPr>
          <a:lstStyle>
            <a:lvl1pPr algn="l">
              <a:spcBef>
                <a:spcPts val="0"/>
              </a:spcBef>
              <a:defRPr sz="1800" spc="150">
                <a:solidFill>
                  <a:schemeClr val="accent1"/>
                </a:solidFill>
                <a:latin typeface="+mj-lt"/>
              </a:defRPr>
            </a:lvl1pPr>
          </a:lstStyle>
          <a:p>
            <a:pPr lvl="0"/>
            <a:r>
              <a:rPr lang="en-US" altLang="ja-JP" dirty="0"/>
              <a:t>TEXT HERE</a:t>
            </a:r>
            <a:endParaRPr lang="en-US" dirty="0"/>
          </a:p>
        </p:txBody>
      </p:sp>
      <p:sp>
        <p:nvSpPr>
          <p:cNvPr id="42" name="テキスト プレースホルダー 11"/>
          <p:cNvSpPr>
            <a:spLocks noGrp="1"/>
          </p:cNvSpPr>
          <p:nvPr>
            <p:ph type="body" sz="quarter" idx="31" hasCustomPrompt="1"/>
          </p:nvPr>
        </p:nvSpPr>
        <p:spPr>
          <a:xfrm>
            <a:off x="2745686" y="2560398"/>
            <a:ext cx="2986745" cy="630069"/>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1"/>
          </p:cNvSpPr>
          <p:nvPr>
            <p:ph type="body" sz="quarter" idx="32" hasCustomPrompt="1"/>
          </p:nvPr>
        </p:nvSpPr>
        <p:spPr>
          <a:xfrm>
            <a:off x="4103794" y="3491595"/>
            <a:ext cx="3060605" cy="565983"/>
          </a:xfrm>
        </p:spPr>
        <p:txBody>
          <a:bodyPr anchor="b">
            <a:noAutofit/>
          </a:bodyPr>
          <a:lstStyle>
            <a:lvl1pPr algn="l">
              <a:spcBef>
                <a:spcPts val="0"/>
              </a:spcBef>
              <a:defRPr sz="1800" spc="15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1"/>
          </p:cNvSpPr>
          <p:nvPr>
            <p:ph type="body" sz="quarter" idx="33" hasCustomPrompt="1"/>
          </p:nvPr>
        </p:nvSpPr>
        <p:spPr>
          <a:xfrm>
            <a:off x="4239316" y="3972050"/>
            <a:ext cx="2986745" cy="630069"/>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45" name="テキスト プレースホルダー 11"/>
          <p:cNvSpPr>
            <a:spLocks noGrp="1"/>
          </p:cNvSpPr>
          <p:nvPr>
            <p:ph type="body" sz="quarter" idx="34" hasCustomPrompt="1"/>
          </p:nvPr>
        </p:nvSpPr>
        <p:spPr>
          <a:xfrm>
            <a:off x="5613058" y="4903245"/>
            <a:ext cx="3060605" cy="565983"/>
          </a:xfrm>
        </p:spPr>
        <p:txBody>
          <a:bodyPr anchor="b">
            <a:noAutofit/>
          </a:bodyPr>
          <a:lstStyle>
            <a:lvl1pPr algn="l">
              <a:spcBef>
                <a:spcPts val="0"/>
              </a:spcBef>
              <a:defRPr sz="1800" spc="150">
                <a:solidFill>
                  <a:schemeClr val="accent1"/>
                </a:solidFill>
                <a:latin typeface="+mj-lt"/>
              </a:defRPr>
            </a:lvl1pPr>
          </a:lstStyle>
          <a:p>
            <a:pPr lvl="0"/>
            <a:r>
              <a:rPr lang="en-US" altLang="ja-JP" dirty="0"/>
              <a:t>TEXT HERE</a:t>
            </a:r>
            <a:endParaRPr lang="en-US" dirty="0"/>
          </a:p>
        </p:txBody>
      </p:sp>
      <p:sp>
        <p:nvSpPr>
          <p:cNvPr id="46" name="テキスト プレースホルダー 11"/>
          <p:cNvSpPr>
            <a:spLocks noGrp="1"/>
          </p:cNvSpPr>
          <p:nvPr>
            <p:ph type="body" sz="quarter" idx="35" hasCustomPrompt="1"/>
          </p:nvPr>
        </p:nvSpPr>
        <p:spPr>
          <a:xfrm>
            <a:off x="5748580" y="5383700"/>
            <a:ext cx="2986745" cy="630069"/>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47" name="テキスト プレースホルダー 11"/>
          <p:cNvSpPr>
            <a:spLocks noGrp="1"/>
          </p:cNvSpPr>
          <p:nvPr>
            <p:ph type="body" sz="quarter" idx="14" hasCustomPrompt="1"/>
          </p:nvPr>
        </p:nvSpPr>
        <p:spPr>
          <a:xfrm>
            <a:off x="315062" y="3781168"/>
            <a:ext cx="3044380" cy="1393746"/>
          </a:xfrm>
        </p:spPr>
        <p:txBody>
          <a:bodyPr anchor="b">
            <a:noAutofit/>
          </a:bodyPr>
          <a:lstStyle>
            <a:lvl1pPr algn="l">
              <a:spcBef>
                <a:spcPts val="0"/>
              </a:spcBef>
              <a:defRPr sz="2701" spc="750" baseline="0">
                <a:solidFill>
                  <a:schemeClr val="accent1"/>
                </a:solidFill>
                <a:latin typeface="+mj-lt"/>
              </a:defRPr>
            </a:lvl1pPr>
          </a:lstStyle>
          <a:p>
            <a:pPr lvl="0"/>
            <a:r>
              <a:rPr lang="en-US" altLang="ja-JP" dirty="0"/>
              <a:t>TEXT HERE</a:t>
            </a:r>
          </a:p>
        </p:txBody>
      </p:sp>
      <p:sp>
        <p:nvSpPr>
          <p:cNvPr id="48" name="テキスト プレースホルダー 11"/>
          <p:cNvSpPr>
            <a:spLocks noGrp="1"/>
          </p:cNvSpPr>
          <p:nvPr>
            <p:ph type="body" sz="quarter" idx="15" hasCustomPrompt="1"/>
          </p:nvPr>
        </p:nvSpPr>
        <p:spPr>
          <a:xfrm>
            <a:off x="315062" y="5199198"/>
            <a:ext cx="3829353" cy="1050117"/>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cxnSp>
        <p:nvCxnSpPr>
          <p:cNvPr id="49" name="直線コネクタ 48"/>
          <p:cNvCxnSpPr/>
          <p:nvPr userDrawn="1"/>
        </p:nvCxnSpPr>
        <p:spPr>
          <a:xfrm>
            <a:off x="1" y="5139190"/>
            <a:ext cx="414441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64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22" presetClass="entr" presetSubtype="8" fill="hold" grpId="0" nodeType="after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500"/>
                                        <p:tgtEl>
                                          <p:spTgt spid="35">
                                            <p:txEl>
                                              <p:pRg st="0" end="0"/>
                                            </p:txEl>
                                          </p:spTgt>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2050"/>
                            </p:stCondLst>
                            <p:childTnLst>
                              <p:par>
                                <p:cTn id="34" presetID="22" presetClass="entr" presetSubtype="1"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par>
                          <p:cTn id="37" fill="hold">
                            <p:stCondLst>
                              <p:cond delay="255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500"/>
                                        <p:tgtEl>
                                          <p:spTgt spid="36">
                                            <p:txEl>
                                              <p:pRg st="0" end="0"/>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par>
                          <p:cTn id="53" fill="hold">
                            <p:stCondLst>
                              <p:cond delay="3050"/>
                            </p:stCondLst>
                            <p:childTnLst>
                              <p:par>
                                <p:cTn id="54" presetID="22" presetClass="entr" presetSubtype="1"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up)">
                                      <p:cBhvr>
                                        <p:cTn id="56" dur="500"/>
                                        <p:tgtEl>
                                          <p:spTgt spid="27"/>
                                        </p:tgtEl>
                                      </p:cBhvr>
                                    </p:animEffect>
                                  </p:childTnLst>
                                </p:cTn>
                              </p:par>
                            </p:childTnLst>
                          </p:cTn>
                        </p:par>
                        <p:par>
                          <p:cTn id="57" fill="hold">
                            <p:stCondLst>
                              <p:cond delay="355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7">
                                            <p:txEl>
                                              <p:pRg st="0" end="0"/>
                                            </p:txEl>
                                          </p:spTgt>
                                        </p:tgtEl>
                                        <p:attrNameLst>
                                          <p:attrName>style.visibility</p:attrName>
                                        </p:attrNameLst>
                                      </p:cBhvr>
                                      <p:to>
                                        <p:strVal val="visible"/>
                                      </p:to>
                                    </p:set>
                                    <p:animEffect transition="in" filter="fade">
                                      <p:cBhvr>
                                        <p:cTn id="66" dur="500"/>
                                        <p:tgtEl>
                                          <p:spTgt spid="37">
                                            <p:txEl>
                                              <p:pRg st="0" end="0"/>
                                            </p:txEl>
                                          </p:spTgt>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left)">
                                      <p:cBhvr>
                                        <p:cTn id="69" dur="500"/>
                                        <p:tgtEl>
                                          <p:spTgt spid="4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childTnLst>
                          </p:cTn>
                        </p:par>
                        <p:par>
                          <p:cTn id="73" fill="hold">
                            <p:stCondLst>
                              <p:cond delay="4050"/>
                            </p:stCondLst>
                            <p:childTnLst>
                              <p:par>
                                <p:cTn id="74" presetID="2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up)">
                                      <p:cBhvr>
                                        <p:cTn id="76" dur="500"/>
                                        <p:tgtEl>
                                          <p:spTgt spid="29"/>
                                        </p:tgtEl>
                                      </p:cBhvr>
                                    </p:animEffect>
                                  </p:childTnLst>
                                </p:cTn>
                              </p:par>
                            </p:childTnLst>
                          </p:cTn>
                        </p:par>
                        <p:par>
                          <p:cTn id="77" fill="hold">
                            <p:stCondLst>
                              <p:cond delay="4550"/>
                            </p:stCondLst>
                            <p:childTnLst>
                              <p:par>
                                <p:cTn id="78" presetID="22" presetClass="entr" presetSubtype="8"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xEl>
                                              <p:pRg st="0" end="0"/>
                                            </p:txEl>
                                          </p:spTgt>
                                        </p:tgtEl>
                                        <p:attrNameLst>
                                          <p:attrName>style.visibility</p:attrName>
                                        </p:attrNameLst>
                                      </p:cBhvr>
                                      <p:to>
                                        <p:strVal val="visible"/>
                                      </p:to>
                                    </p:set>
                                    <p:animEffect transition="in" filter="fade">
                                      <p:cBhvr>
                                        <p:cTn id="86" dur="500"/>
                                        <p:tgtEl>
                                          <p:spTgt spid="38">
                                            <p:txEl>
                                              <p:pRg st="0" end="0"/>
                                            </p:txEl>
                                          </p:spTgt>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wipe(left)">
                                      <p:cBhvr>
                                        <p:cTn id="89" dur="500"/>
                                        <p:tgtEl>
                                          <p:spTgt spid="45"/>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wipe(left)">
                                      <p:cBhvr>
                                        <p:cTn id="9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build="p">
        <p:tmplLst>
          <p:tmpl lvl="1">
            <p:tnLst>
              <p:par>
                <p:cTn presetID="10" presetClass="entr" presetSubtype="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p:tmplLst>
          <p:tmpl>
            <p:tnLst>
              <p:par>
                <p:cTn presetID="22" presetClass="entr" presetSubtype="8"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p:tmplLst>
          <p:tmpl>
            <p:tnLst>
              <p:par>
                <p:cTn presetID="22" presetClass="entr" presetSubtype="8"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1" grpId="0">
        <p:tmplLst>
          <p:tmpl>
            <p:tnLst>
              <p:par>
                <p:cTn presetID="2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P spid="42" grpId="0">
        <p:tmplLst>
          <p:tmpl>
            <p:tnLst>
              <p:par>
                <p:cTn presetID="22" presetClass="entr" presetSubtype="8"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p:tmplLst>
          <p:tmpl>
            <p:tnLst>
              <p:par>
                <p:cTn presetID="22" presetClass="entr" presetSubtype="8"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p:tmplLst>
          <p:tmpl>
            <p:tnLst>
              <p:par>
                <p:cTn presetID="22" presetClass="entr" presetSubtype="8" fill="hold" nodeType="with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p:tmplLst>
          <p:tmpl>
            <p:tnLst>
              <p:par>
                <p:cTn presetID="22" presetClass="entr" presetSubtype="8"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p:tmplLst>
          <p:tmpl>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p:tmplLst>
          <p:tmpl>
            <p:tnLst>
              <p:par>
                <p:cTn presetID="2" presetClass="entr" presetSubtype="8"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6" name="平行四辺形 5"/>
          <p:cNvSpPr/>
          <p:nvPr userDrawn="1"/>
        </p:nvSpPr>
        <p:spPr>
          <a:xfrm>
            <a:off x="426345" y="1659258"/>
            <a:ext cx="8427161" cy="1624523"/>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 name="平行四辺形 6"/>
          <p:cNvSpPr/>
          <p:nvPr userDrawn="1"/>
        </p:nvSpPr>
        <p:spPr>
          <a:xfrm>
            <a:off x="308946" y="2570743"/>
            <a:ext cx="8544561" cy="871703"/>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平行四辺形 6"/>
          <p:cNvSpPr/>
          <p:nvPr userDrawn="1"/>
        </p:nvSpPr>
        <p:spPr>
          <a:xfrm flipV="1">
            <a:off x="308946" y="3479357"/>
            <a:ext cx="8544561" cy="871703"/>
          </a:xfrm>
          <a:custGeom>
            <a:avLst/>
            <a:gdLst/>
            <a:ahLst/>
            <a:cxnLst/>
            <a:rect l="l" t="t" r="r" b="b"/>
            <a:pathLst>
              <a:path w="17087638" h="1307555">
                <a:moveTo>
                  <a:pt x="9617912" y="0"/>
                </a:moveTo>
                <a:lnTo>
                  <a:pt x="9617912" y="2410"/>
                </a:lnTo>
                <a:lnTo>
                  <a:pt x="17087638" y="2410"/>
                </a:lnTo>
                <a:lnTo>
                  <a:pt x="17087638" y="1307555"/>
                </a:lnTo>
                <a:lnTo>
                  <a:pt x="10542728" y="1307555"/>
                </a:lnTo>
                <a:lnTo>
                  <a:pt x="9614737" y="1307555"/>
                </a:lnTo>
                <a:lnTo>
                  <a:pt x="0" y="1307555"/>
                </a:lnTo>
                <a:lnTo>
                  <a:pt x="182937" y="1128361"/>
                </a:lnTo>
                <a:lnTo>
                  <a:pt x="7376830" y="1128361"/>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平行四辺形 5"/>
          <p:cNvSpPr/>
          <p:nvPr userDrawn="1"/>
        </p:nvSpPr>
        <p:spPr>
          <a:xfrm flipV="1">
            <a:off x="426345" y="3639085"/>
            <a:ext cx="8427161" cy="1624523"/>
          </a:xfrm>
          <a:custGeom>
            <a:avLst/>
            <a:gdLst/>
            <a:ahLst/>
            <a:cxnLst/>
            <a:rect l="l" t="t" r="r" b="b"/>
            <a:pathLst>
              <a:path w="16852860" h="2436785">
                <a:moveTo>
                  <a:pt x="9379959" y="0"/>
                </a:moveTo>
                <a:lnTo>
                  <a:pt x="16852860" y="0"/>
                </a:lnTo>
                <a:lnTo>
                  <a:pt x="16852860" y="1305145"/>
                </a:lnTo>
                <a:lnTo>
                  <a:pt x="9387867" y="1305145"/>
                </a:lnTo>
                <a:lnTo>
                  <a:pt x="7129947" y="2436785"/>
                </a:lnTo>
                <a:lnTo>
                  <a:pt x="7029666" y="2436784"/>
                </a:lnTo>
                <a:lnTo>
                  <a:pt x="7029665" y="2436783"/>
                </a:lnTo>
                <a:lnTo>
                  <a:pt x="0" y="2436783"/>
                </a:lnTo>
                <a:lnTo>
                  <a:pt x="182937" y="2257589"/>
                </a:lnTo>
                <a:lnTo>
                  <a:pt x="7113947" y="2257589"/>
                </a:lnTo>
                <a:lnTo>
                  <a:pt x="9379959" y="8624"/>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6" name="図プレースホルダー 7"/>
          <p:cNvSpPr>
            <a:spLocks noGrp="1"/>
          </p:cNvSpPr>
          <p:nvPr>
            <p:ph type="pic" sz="quarter" idx="16" hasCustomPrompt="1"/>
          </p:nvPr>
        </p:nvSpPr>
        <p:spPr>
          <a:xfrm>
            <a:off x="5224629" y="1835403"/>
            <a:ext cx="396677" cy="528856"/>
          </a:xfrm>
        </p:spPr>
        <p:txBody>
          <a:bodyPr>
            <a:normAutofit/>
          </a:bodyPr>
          <a:lstStyle>
            <a:lvl1pPr>
              <a:defRPr sz="800"/>
            </a:lvl1pPr>
          </a:lstStyle>
          <a:p>
            <a:r>
              <a:rPr kumimoji="1" lang="en-US" altLang="ja-JP" dirty="0"/>
              <a:t>ICON</a:t>
            </a:r>
            <a:endParaRPr kumimoji="1" lang="ja-JP" altLang="en-US" dirty="0"/>
          </a:p>
        </p:txBody>
      </p:sp>
      <p:sp>
        <p:nvSpPr>
          <p:cNvPr id="17" name="図プレースホルダー 7"/>
          <p:cNvSpPr>
            <a:spLocks noGrp="1"/>
          </p:cNvSpPr>
          <p:nvPr>
            <p:ph type="pic" sz="quarter" idx="17" hasCustomPrompt="1"/>
          </p:nvPr>
        </p:nvSpPr>
        <p:spPr>
          <a:xfrm>
            <a:off x="5224629" y="2736643"/>
            <a:ext cx="396677" cy="528856"/>
          </a:xfrm>
        </p:spPr>
        <p:txBody>
          <a:bodyPr>
            <a:normAutofit/>
          </a:bodyPr>
          <a:lstStyle>
            <a:lvl1pPr>
              <a:defRPr sz="800"/>
            </a:lvl1pPr>
          </a:lstStyle>
          <a:p>
            <a:r>
              <a:rPr kumimoji="1" lang="en-US" altLang="ja-JP" dirty="0"/>
              <a:t>ICON</a:t>
            </a:r>
            <a:endParaRPr kumimoji="1" lang="ja-JP" altLang="en-US" dirty="0"/>
          </a:p>
        </p:txBody>
      </p:sp>
      <p:sp>
        <p:nvSpPr>
          <p:cNvPr id="18" name="図プレースホルダー 7"/>
          <p:cNvSpPr>
            <a:spLocks noGrp="1"/>
          </p:cNvSpPr>
          <p:nvPr>
            <p:ph type="pic" sz="quarter" idx="18" hasCustomPrompt="1"/>
          </p:nvPr>
        </p:nvSpPr>
        <p:spPr>
          <a:xfrm>
            <a:off x="5224629" y="3637883"/>
            <a:ext cx="396677" cy="528856"/>
          </a:xfrm>
        </p:spPr>
        <p:txBody>
          <a:bodyPr>
            <a:normAutofit/>
          </a:bodyPr>
          <a:lstStyle>
            <a:lvl1pPr>
              <a:defRPr sz="800"/>
            </a:lvl1pPr>
          </a:lstStyle>
          <a:p>
            <a:r>
              <a:rPr kumimoji="1" lang="en-US" altLang="ja-JP" dirty="0"/>
              <a:t>ICON</a:t>
            </a:r>
            <a:endParaRPr kumimoji="1" lang="ja-JP" altLang="en-US" dirty="0"/>
          </a:p>
        </p:txBody>
      </p:sp>
      <p:sp>
        <p:nvSpPr>
          <p:cNvPr id="19" name="図プレースホルダー 7"/>
          <p:cNvSpPr>
            <a:spLocks noGrp="1"/>
          </p:cNvSpPr>
          <p:nvPr>
            <p:ph type="pic" sz="quarter" idx="19" hasCustomPrompt="1"/>
          </p:nvPr>
        </p:nvSpPr>
        <p:spPr>
          <a:xfrm>
            <a:off x="5224629" y="4539123"/>
            <a:ext cx="396677" cy="528856"/>
          </a:xfrm>
        </p:spPr>
        <p:txBody>
          <a:bodyPr>
            <a:normAutofit/>
          </a:bodyPr>
          <a:lstStyle>
            <a:lvl1pPr>
              <a:defRPr sz="800"/>
            </a:lvl1pPr>
          </a:lstStyle>
          <a:p>
            <a:r>
              <a:rPr kumimoji="1" lang="en-US" altLang="ja-JP" dirty="0"/>
              <a:t>ICON</a:t>
            </a:r>
            <a:endParaRPr kumimoji="1" lang="ja-JP" altLang="en-US" dirty="0"/>
          </a:p>
        </p:txBody>
      </p:sp>
      <p:sp>
        <p:nvSpPr>
          <p:cNvPr id="20" name="テキスト プレースホルダー 11"/>
          <p:cNvSpPr>
            <a:spLocks noGrp="1"/>
          </p:cNvSpPr>
          <p:nvPr>
            <p:ph type="body" sz="quarter" idx="31" hasCustomPrompt="1"/>
          </p:nvPr>
        </p:nvSpPr>
        <p:spPr>
          <a:xfrm>
            <a:off x="5658562" y="1710765"/>
            <a:ext cx="2986745" cy="788131"/>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21" name="テキスト プレースホルダー 11"/>
          <p:cNvSpPr>
            <a:spLocks noGrp="1"/>
          </p:cNvSpPr>
          <p:nvPr>
            <p:ph type="body" sz="quarter" idx="32" hasCustomPrompt="1"/>
          </p:nvPr>
        </p:nvSpPr>
        <p:spPr>
          <a:xfrm>
            <a:off x="5658562" y="2623507"/>
            <a:ext cx="2986745" cy="788131"/>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22" name="テキスト プレースホルダー 11"/>
          <p:cNvSpPr>
            <a:spLocks noGrp="1"/>
          </p:cNvSpPr>
          <p:nvPr>
            <p:ph type="body" sz="quarter" idx="33" hasCustomPrompt="1"/>
          </p:nvPr>
        </p:nvSpPr>
        <p:spPr>
          <a:xfrm>
            <a:off x="5658562" y="3532121"/>
            <a:ext cx="2986745" cy="788131"/>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34" hasCustomPrompt="1"/>
          </p:nvPr>
        </p:nvSpPr>
        <p:spPr>
          <a:xfrm>
            <a:off x="5658562" y="4441070"/>
            <a:ext cx="2986745" cy="788131"/>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14" hasCustomPrompt="1"/>
          </p:nvPr>
        </p:nvSpPr>
        <p:spPr>
          <a:xfrm>
            <a:off x="521198" y="1659258"/>
            <a:ext cx="3420677" cy="1475429"/>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15" hasCustomPrompt="1"/>
          </p:nvPr>
        </p:nvSpPr>
        <p:spPr>
          <a:xfrm>
            <a:off x="521198" y="3856004"/>
            <a:ext cx="3420677" cy="1703233"/>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1325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childTnLst>
                                </p:cTn>
                              </p:par>
                            </p:childTnLst>
                          </p:cTn>
                        </p:par>
                        <p:par>
                          <p:cTn id="15" fill="hold">
                            <p:stCondLst>
                              <p:cond delay="1250"/>
                            </p:stCondLst>
                            <p:childTnLst>
                              <p:par>
                                <p:cTn id="16" presetID="22" presetClass="entr" presetSubtype="8" fill="hold" grpId="0" nodeType="after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fade">
                                      <p:cBhvr>
                                        <p:cTn id="25" dur="500"/>
                                        <p:tgtEl>
                                          <p:spTgt spid="21">
                                            <p:txEl>
                                              <p:pRg st="0" end="0"/>
                                            </p:txEl>
                                          </p:spTgt>
                                        </p:tgtEl>
                                      </p:cBhvr>
                                    </p:animEffect>
                                  </p:childTnLst>
                                </p:cTn>
                              </p:par>
                            </p:childTnLst>
                          </p:cTn>
                        </p:par>
                        <p:par>
                          <p:cTn id="26" fill="hold">
                            <p:stCondLst>
                              <p:cond delay="2500"/>
                            </p:stCondLst>
                            <p:childTnLst>
                              <p:par>
                                <p:cTn id="27" presetID="22" presetClass="entr" presetSubtype="8" fill="hold" grpId="0" nodeType="afterEffect">
                                  <p:stCondLst>
                                    <p:cond delay="25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xEl>
                                              <p:pRg st="0" end="0"/>
                                            </p:txEl>
                                          </p:spTgt>
                                        </p:tgtEl>
                                        <p:attrNameLst>
                                          <p:attrName>style.visibility</p:attrName>
                                        </p:attrNameLst>
                                      </p:cBhvr>
                                      <p:to>
                                        <p:strVal val="visible"/>
                                      </p:to>
                                    </p:set>
                                    <p:animEffect transition="in" filter="fade">
                                      <p:cBhvr>
                                        <p:cTn id="36" dur="500"/>
                                        <p:tgtEl>
                                          <p:spTgt spid="22">
                                            <p:txEl>
                                              <p:pRg st="0" end="0"/>
                                            </p:txEl>
                                          </p:spTgt>
                                        </p:tgtEl>
                                      </p:cBhvr>
                                    </p:animEffect>
                                  </p:childTnLst>
                                </p:cTn>
                              </p:par>
                            </p:childTnLst>
                          </p:cTn>
                        </p:par>
                        <p:par>
                          <p:cTn id="37" fill="hold">
                            <p:stCondLst>
                              <p:cond delay="3750"/>
                            </p:stCondLst>
                            <p:childTnLst>
                              <p:par>
                                <p:cTn id="38" presetID="22" presetClass="entr" presetSubtype="8"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500"/>
                                        <p:tgtEl>
                                          <p:spTgt spid="23">
                                            <p:txEl>
                                              <p:pRg st="0" end="0"/>
                                            </p:txEl>
                                          </p:spTgt>
                                        </p:tgtEl>
                                      </p:cBhvr>
                                    </p:animEffect>
                                  </p:childTnLst>
                                </p:cTn>
                              </p:par>
                            </p:childTnLst>
                          </p:cTn>
                        </p:par>
                        <p:par>
                          <p:cTn id="48" fill="hold">
                            <p:stCondLst>
                              <p:cond delay="5000"/>
                            </p:stCondLst>
                            <p:childTnLst>
                              <p:par>
                                <p:cTn id="49" presetID="2" presetClass="entr" presetSubtype="8" decel="100000" fill="hold" grpId="0" nodeType="afterEffect">
                                  <p:stCondLst>
                                    <p:cond delay="0"/>
                                  </p:stCondLst>
                                  <p:iterate type="wd">
                                    <p:tmPct val="10000"/>
                                  </p:iterate>
                                  <p:childTnLst>
                                    <p:set>
                                      <p:cBhvr>
                                        <p:cTn id="50" dur="1" fill="hold">
                                          <p:stCondLst>
                                            <p:cond delay="0"/>
                                          </p:stCondLst>
                                        </p:cTn>
                                        <p:tgtEl>
                                          <p:spTgt spid="24">
                                            <p:txEl>
                                              <p:pRg st="0" end="0"/>
                                            </p:txEl>
                                          </p:spTgt>
                                        </p:tgtEl>
                                        <p:attrNameLst>
                                          <p:attrName>style.visibility</p:attrName>
                                        </p:attrNameLst>
                                      </p:cBhvr>
                                      <p:to>
                                        <p:strVal val="visible"/>
                                      </p:to>
                                    </p:set>
                                    <p:anim calcmode="lin" valueType="num">
                                      <p:cBhvr additive="base">
                                        <p:cTn id="51"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550"/>
                            </p:stCondLst>
                            <p:childTnLst>
                              <p:par>
                                <p:cTn id="54" presetID="2" presetClass="entr" presetSubtype="8" decel="100000" fill="hold" grpId="0" nodeType="afterEffect">
                                  <p:stCondLst>
                                    <p:cond delay="0"/>
                                  </p:stCondLst>
                                  <p:childTnLst>
                                    <p:set>
                                      <p:cBhvr>
                                        <p:cTn id="55" dur="1" fill="hold">
                                          <p:stCondLst>
                                            <p:cond delay="0"/>
                                          </p:stCondLst>
                                        </p:cTn>
                                        <p:tgtEl>
                                          <p:spTgt spid="25">
                                            <p:txEl>
                                              <p:pRg st="0" end="0"/>
                                            </p:txEl>
                                          </p:spTgt>
                                        </p:tgtEl>
                                        <p:attrNameLst>
                                          <p:attrName>style.visibility</p:attrName>
                                        </p:attrNameLst>
                                      </p:cBhvr>
                                      <p:to>
                                        <p:strVal val="visible"/>
                                      </p:to>
                                    </p:set>
                                    <p:anim calcmode="lin" valueType="num">
                                      <p:cBhvr additive="base">
                                        <p:cTn id="56"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6" grpId="0"/>
      <p:bldP spid="17" grpId="0"/>
      <p:bldP spid="18" grpId="0"/>
      <p:bldP spid="19" grpId="0"/>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tep">
    <p:spTree>
      <p:nvGrpSpPr>
        <p:cNvPr id="1" name=""/>
        <p:cNvGrpSpPr/>
        <p:nvPr/>
      </p:nvGrpSpPr>
      <p:grpSpPr>
        <a:xfrm>
          <a:off x="0" y="0"/>
          <a:ext cx="0" cy="0"/>
          <a:chOff x="0" y="0"/>
          <a:chExt cx="0" cy="0"/>
        </a:xfrm>
      </p:grpSpPr>
      <p:cxnSp>
        <p:nvCxnSpPr>
          <p:cNvPr id="33" name="直線コネクタ 32"/>
          <p:cNvCxnSpPr/>
          <p:nvPr userDrawn="1"/>
        </p:nvCxnSpPr>
        <p:spPr>
          <a:xfrm flipH="1">
            <a:off x="3597" y="5087803"/>
            <a:ext cx="463013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正方形/長方形 5"/>
          <p:cNvSpPr/>
          <p:nvPr userDrawn="1"/>
        </p:nvSpPr>
        <p:spPr>
          <a:xfrm rot="18000000">
            <a:off x="3576069" y="5819482"/>
            <a:ext cx="1961707" cy="723858"/>
          </a:xfrm>
          <a:custGeom>
            <a:avLst/>
            <a:gdLst/>
            <a:ahLst/>
            <a:cxnLst/>
            <a:rect l="l" t="t" r="r" b="b"/>
            <a:pathLst>
              <a:path w="2942561" h="1447590">
                <a:moveTo>
                  <a:pt x="2942561" y="0"/>
                </a:moveTo>
                <a:lnTo>
                  <a:pt x="2942561" y="1447590"/>
                </a:lnTo>
                <a:lnTo>
                  <a:pt x="2024614" y="1447590"/>
                </a:lnTo>
                <a:cubicBezTo>
                  <a:pt x="1725966" y="1164530"/>
                  <a:pt x="1322349" y="991867"/>
                  <a:pt x="878406" y="991867"/>
                </a:cubicBezTo>
                <a:cubicBezTo>
                  <a:pt x="741840" y="991867"/>
                  <a:pt x="609089" y="1008206"/>
                  <a:pt x="482485" y="1040920"/>
                </a:cubicBezTo>
                <a:lnTo>
                  <a:pt x="0" y="205230"/>
                </a:lnTo>
                <a:cubicBezTo>
                  <a:pt x="254597" y="364578"/>
                  <a:pt x="555858" y="455722"/>
                  <a:pt x="878406" y="455722"/>
                </a:cubicBezTo>
                <a:cubicBezTo>
                  <a:pt x="1322350" y="455722"/>
                  <a:pt x="1725965" y="283060"/>
                  <a:pt x="2024613" y="0"/>
                </a:cubicBezTo>
                <a:close/>
              </a:path>
            </a:pathLst>
          </a:cu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正方形/長方形 5"/>
          <p:cNvSpPr/>
          <p:nvPr userDrawn="1"/>
        </p:nvSpPr>
        <p:spPr>
          <a:xfrm rot="8100000">
            <a:off x="3521084" y="2603622"/>
            <a:ext cx="1435081" cy="670889"/>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40000"/>
              <a:lumOff val="6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9" name="正方形/長方形 5"/>
          <p:cNvSpPr/>
          <p:nvPr userDrawn="1"/>
        </p:nvSpPr>
        <p:spPr>
          <a:xfrm rot="2864116">
            <a:off x="3501258" y="1412671"/>
            <a:ext cx="1601341" cy="421169"/>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円/楕円 1"/>
          <p:cNvSpPr/>
          <p:nvPr userDrawn="1"/>
        </p:nvSpPr>
        <p:spPr>
          <a:xfrm>
            <a:off x="4321705" y="1687964"/>
            <a:ext cx="863136" cy="1150748"/>
          </a:xfrm>
          <a:prstGeom prst="ellipse">
            <a:avLst/>
          </a:prstGeom>
          <a:solidFill>
            <a:schemeClr val="bg1">
              <a:lumMod val="95000"/>
            </a:schemeClr>
          </a:solidFill>
          <a:ln w="1270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 name="円/楕円 4"/>
          <p:cNvSpPr/>
          <p:nvPr userDrawn="1"/>
        </p:nvSpPr>
        <p:spPr>
          <a:xfrm>
            <a:off x="3501362" y="549698"/>
            <a:ext cx="737261" cy="982930"/>
          </a:xfrm>
          <a:prstGeom prst="ellipse">
            <a:avLst/>
          </a:prstGeom>
          <a:solidFill>
            <a:schemeClr val="bg1">
              <a:lumMod val="95000"/>
            </a:schemeClr>
          </a:solidFill>
          <a:ln w="127000" cmpd="sng">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 name="正方形/長方形 5"/>
          <p:cNvSpPr/>
          <p:nvPr userDrawn="1"/>
        </p:nvSpPr>
        <p:spPr>
          <a:xfrm rot="2700000">
            <a:off x="3162681" y="4180784"/>
            <a:ext cx="2165379" cy="569516"/>
          </a:xfrm>
          <a:custGeom>
            <a:avLst/>
            <a:gdLst/>
            <a:ahLst/>
            <a:cxnLst/>
            <a:rect l="l" t="t" r="r" b="b"/>
            <a:pathLst>
              <a:path w="3465385" h="1215135">
                <a:moveTo>
                  <a:pt x="0" y="0"/>
                </a:moveTo>
                <a:lnTo>
                  <a:pt x="770545" y="0"/>
                </a:lnTo>
                <a:cubicBezTo>
                  <a:pt x="1021235" y="237606"/>
                  <a:pt x="1360038" y="382542"/>
                  <a:pt x="1732693" y="382542"/>
                </a:cubicBezTo>
                <a:cubicBezTo>
                  <a:pt x="2105348" y="382542"/>
                  <a:pt x="2444151" y="237606"/>
                  <a:pt x="2694841" y="0"/>
                </a:cubicBezTo>
                <a:lnTo>
                  <a:pt x="3465385" y="0"/>
                </a:lnTo>
                <a:lnTo>
                  <a:pt x="3465385" y="1215135"/>
                </a:lnTo>
                <a:lnTo>
                  <a:pt x="2694842" y="1215135"/>
                </a:lnTo>
                <a:cubicBezTo>
                  <a:pt x="2444152" y="977529"/>
                  <a:pt x="2105348" y="832592"/>
                  <a:pt x="1732693" y="832592"/>
                </a:cubicBezTo>
                <a:cubicBezTo>
                  <a:pt x="1360038" y="832592"/>
                  <a:pt x="1021234" y="977529"/>
                  <a:pt x="770544" y="1215135"/>
                </a:cubicBezTo>
                <a:lnTo>
                  <a:pt x="0" y="1215135"/>
                </a:lnTo>
                <a:close/>
              </a:path>
            </a:pathLst>
          </a:custGeom>
          <a:solidFill>
            <a:schemeClr val="accent1">
              <a:lumMod val="60000"/>
              <a:lumOff val="4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1" name="円/楕円 10"/>
          <p:cNvSpPr/>
          <p:nvPr userDrawn="1"/>
        </p:nvSpPr>
        <p:spPr>
          <a:xfrm>
            <a:off x="3154180" y="3009689"/>
            <a:ext cx="989287" cy="1318934"/>
          </a:xfrm>
          <a:prstGeom prst="ellipse">
            <a:avLst/>
          </a:prstGeom>
          <a:solidFill>
            <a:schemeClr val="bg1">
              <a:lumMod val="95000"/>
            </a:schemeClr>
          </a:solidFill>
          <a:ln w="127000" cmpd="sng">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2" name="円/楕円 11"/>
          <p:cNvSpPr/>
          <p:nvPr userDrawn="1"/>
        </p:nvSpPr>
        <p:spPr>
          <a:xfrm>
            <a:off x="4331206" y="4584510"/>
            <a:ext cx="1165158" cy="1553409"/>
          </a:xfrm>
          <a:prstGeom prst="ellipse">
            <a:avLst/>
          </a:prstGeom>
          <a:solidFill>
            <a:schemeClr val="bg1">
              <a:lumMod val="95000"/>
            </a:schemeClr>
          </a:solidFill>
          <a:ln w="1270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userDrawn="1">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userDrawn="1">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7" name="円弧 16"/>
          <p:cNvSpPr/>
          <p:nvPr userDrawn="1"/>
        </p:nvSpPr>
        <p:spPr>
          <a:xfrm rot="2700000">
            <a:off x="4133249" y="1768241"/>
            <a:ext cx="1320146" cy="990195"/>
          </a:xfrm>
          <a:prstGeom prst="arc">
            <a:avLst>
              <a:gd name="adj1" fmla="val 16200000"/>
              <a:gd name="adj2" fmla="val 20392033"/>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8" name="円弧 17"/>
          <p:cNvSpPr/>
          <p:nvPr userDrawn="1"/>
        </p:nvSpPr>
        <p:spPr>
          <a:xfrm rot="2700000">
            <a:off x="3254820" y="575510"/>
            <a:ext cx="1255357" cy="94159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19" name="円弧 18"/>
          <p:cNvSpPr/>
          <p:nvPr userDrawn="1"/>
        </p:nvSpPr>
        <p:spPr>
          <a:xfrm rot="2700000">
            <a:off x="3998502" y="4677032"/>
            <a:ext cx="1844059" cy="1383165"/>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sp>
        <p:nvSpPr>
          <p:cNvPr id="20" name="円弧 19"/>
          <p:cNvSpPr/>
          <p:nvPr userDrawn="1"/>
        </p:nvSpPr>
        <p:spPr>
          <a:xfrm rot="2700000">
            <a:off x="2864952" y="3072836"/>
            <a:ext cx="1590048" cy="1192639"/>
          </a:xfrm>
          <a:prstGeom prst="arc">
            <a:avLst>
              <a:gd name="adj1" fmla="val 16200000"/>
              <a:gd name="adj2" fmla="val 19583222"/>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22" name="直線コネクタ 21"/>
          <p:cNvCxnSpPr/>
          <p:nvPr userDrawn="1"/>
        </p:nvCxnSpPr>
        <p:spPr>
          <a:xfrm>
            <a:off x="4210742" y="579701"/>
            <a:ext cx="810216"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a:off x="5149182" y="1779834"/>
            <a:ext cx="420299"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a:off x="4093149" y="3099981"/>
            <a:ext cx="1266183"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userDrawn="1"/>
        </p:nvCxnSpPr>
        <p:spPr>
          <a:xfrm>
            <a:off x="5425982" y="4690157"/>
            <a:ext cx="236297" cy="0"/>
          </a:xfrm>
          <a:prstGeom prst="line">
            <a:avLst/>
          </a:prstGeom>
          <a:ln w="12700">
            <a:solidFill>
              <a:schemeClr val="accent1"/>
            </a:solidFill>
            <a:prstDash val="dash"/>
            <a:tailEnd type="oval" w="lg" len="lg"/>
          </a:ln>
        </p:spPr>
        <p:style>
          <a:lnRef idx="1">
            <a:schemeClr val="accent1"/>
          </a:lnRef>
          <a:fillRef idx="0">
            <a:schemeClr val="accent1"/>
          </a:fillRef>
          <a:effectRef idx="0">
            <a:schemeClr val="accent1"/>
          </a:effectRef>
          <a:fontRef idx="minor">
            <a:schemeClr val="tx1"/>
          </a:fontRef>
        </p:style>
      </p:cxnSp>
      <p:sp>
        <p:nvSpPr>
          <p:cNvPr id="30" name="テキスト プレースホルダー 11"/>
          <p:cNvSpPr>
            <a:spLocks noGrp="1"/>
          </p:cNvSpPr>
          <p:nvPr userDrawn="1">
            <p:ph type="body" sz="quarter" idx="26" hasCustomPrompt="1"/>
          </p:nvPr>
        </p:nvSpPr>
        <p:spPr>
          <a:xfrm>
            <a:off x="5044594" y="218645"/>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31" name="テキスト プレースホルダー 11"/>
          <p:cNvSpPr>
            <a:spLocks noGrp="1"/>
          </p:cNvSpPr>
          <p:nvPr userDrawn="1">
            <p:ph type="body" sz="quarter" idx="28" hasCustomPrompt="1"/>
          </p:nvPr>
        </p:nvSpPr>
        <p:spPr>
          <a:xfrm>
            <a:off x="5044594" y="698697"/>
            <a:ext cx="3083110" cy="690077"/>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32" name="テキスト プレースホルダー 11"/>
          <p:cNvSpPr>
            <a:spLocks noGrp="1"/>
          </p:cNvSpPr>
          <p:nvPr userDrawn="1">
            <p:ph type="body" sz="quarter" idx="14" hasCustomPrompt="1"/>
          </p:nvPr>
        </p:nvSpPr>
        <p:spPr>
          <a:xfrm>
            <a:off x="293310" y="3612374"/>
            <a:ext cx="3015597" cy="1475429"/>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1"/>
          </p:cNvSpPr>
          <p:nvPr userDrawn="1">
            <p:ph type="body" sz="quarter" idx="15" hasCustomPrompt="1"/>
          </p:nvPr>
        </p:nvSpPr>
        <p:spPr>
          <a:xfrm>
            <a:off x="310319" y="5117644"/>
            <a:ext cx="3699070" cy="131169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1"/>
          </p:cNvSpPr>
          <p:nvPr userDrawn="1">
            <p:ph type="body" sz="quarter" idx="29" hasCustomPrompt="1"/>
          </p:nvPr>
        </p:nvSpPr>
        <p:spPr>
          <a:xfrm>
            <a:off x="5584700" y="1418778"/>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37" name="テキスト プレースホルダー 11"/>
          <p:cNvSpPr>
            <a:spLocks noGrp="1"/>
          </p:cNvSpPr>
          <p:nvPr userDrawn="1">
            <p:ph type="body" sz="quarter" idx="30" hasCustomPrompt="1"/>
          </p:nvPr>
        </p:nvSpPr>
        <p:spPr>
          <a:xfrm>
            <a:off x="5584700" y="1898830"/>
            <a:ext cx="3060605" cy="690077"/>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39" name="テキスト プレースホルダー 11"/>
          <p:cNvSpPr>
            <a:spLocks noGrp="1"/>
          </p:cNvSpPr>
          <p:nvPr userDrawn="1">
            <p:ph type="body" sz="quarter" idx="31" hasCustomPrompt="1"/>
          </p:nvPr>
        </p:nvSpPr>
        <p:spPr>
          <a:xfrm>
            <a:off x="5382160" y="2738925"/>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40" name="テキスト プレースホルダー 11"/>
          <p:cNvSpPr>
            <a:spLocks noGrp="1"/>
          </p:cNvSpPr>
          <p:nvPr userDrawn="1">
            <p:ph type="body" sz="quarter" idx="32" hasCustomPrompt="1"/>
          </p:nvPr>
        </p:nvSpPr>
        <p:spPr>
          <a:xfrm>
            <a:off x="5382160" y="3218977"/>
            <a:ext cx="3060605" cy="690077"/>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43" name="テキスト プレースホルダー 11"/>
          <p:cNvSpPr>
            <a:spLocks noGrp="1"/>
          </p:cNvSpPr>
          <p:nvPr userDrawn="1">
            <p:ph type="body" sz="quarter" idx="33" hasCustomPrompt="1"/>
          </p:nvPr>
        </p:nvSpPr>
        <p:spPr>
          <a:xfrm>
            <a:off x="5719727" y="4329101"/>
            <a:ext cx="3060605" cy="565983"/>
          </a:xfrm>
        </p:spPr>
        <p:txBody>
          <a:bodyPr anchor="b">
            <a:noAutofit/>
          </a:bodyPr>
          <a:lstStyle>
            <a:lvl1pPr algn="l">
              <a:spcBef>
                <a:spcPts val="0"/>
              </a:spcBef>
              <a:defRPr sz="1600" spc="15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1"/>
          </p:cNvSpPr>
          <p:nvPr userDrawn="1">
            <p:ph type="body" sz="quarter" idx="34" hasCustomPrompt="1"/>
          </p:nvPr>
        </p:nvSpPr>
        <p:spPr>
          <a:xfrm>
            <a:off x="5719727" y="4809154"/>
            <a:ext cx="3060605" cy="690077"/>
          </a:xfrm>
        </p:spPr>
        <p:txBody>
          <a:bodyPr anchor="t">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46" name="図プレースホルダー 7"/>
          <p:cNvSpPr>
            <a:spLocks noGrp="1"/>
          </p:cNvSpPr>
          <p:nvPr userDrawn="1">
            <p:ph type="pic" sz="quarter" idx="16" hasCustomPrompt="1"/>
          </p:nvPr>
        </p:nvSpPr>
        <p:spPr>
          <a:xfrm>
            <a:off x="3697909" y="788707"/>
            <a:ext cx="356488" cy="475276"/>
          </a:xfrm>
        </p:spPr>
        <p:txBody>
          <a:bodyPr>
            <a:normAutofit/>
          </a:bodyPr>
          <a:lstStyle>
            <a:lvl1pPr>
              <a:defRPr sz="8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4544995" y="1985656"/>
            <a:ext cx="416558" cy="555363"/>
          </a:xfrm>
        </p:spPr>
        <p:txBody>
          <a:bodyPr>
            <a:normAutofit/>
          </a:bodyPr>
          <a:lstStyle>
            <a:lvl1pPr>
              <a:defRPr sz="8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3391928" y="3325872"/>
            <a:ext cx="504938" cy="673193"/>
          </a:xfrm>
        </p:spPr>
        <p:txBody>
          <a:bodyPr>
            <a:normAutofit/>
          </a:bodyPr>
          <a:lstStyle>
            <a:lvl1pPr>
              <a:defRPr sz="8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4594505" y="4959170"/>
            <a:ext cx="611487" cy="815245"/>
          </a:xfrm>
        </p:spPr>
        <p:txBody>
          <a:bodyPr>
            <a:normAutofit/>
          </a:bodyPr>
          <a:lstStyle>
            <a:lvl1pPr>
              <a:defRPr sz="800"/>
            </a:lvl1pPr>
          </a:lstStyle>
          <a:p>
            <a:r>
              <a:rPr kumimoji="1" lang="en-US" altLang="ja-JP" dirty="0"/>
              <a:t>ICON</a:t>
            </a:r>
            <a:endParaRPr kumimoji="1" lang="ja-JP" altLang="en-US" dirty="0"/>
          </a:p>
        </p:txBody>
      </p:sp>
    </p:spTree>
    <p:extLst>
      <p:ext uri="{BB962C8B-B14F-4D97-AF65-F5344CB8AC3E}">
        <p14:creationId xmlns="" xmlns:p14="http://schemas.microsoft.com/office/powerpoint/2010/main" val="301925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550"/>
                            </p:stCondLst>
                            <p:childTnLst>
                              <p:par>
                                <p:cTn id="13" presetID="2" presetClass="entr" presetSubtype="8" decel="10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05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childTnLst>
                          </p:cTn>
                        </p:par>
                        <p:par>
                          <p:cTn id="24" fill="hold">
                            <p:stCondLst>
                              <p:cond delay="1550"/>
                            </p:stCondLst>
                            <p:childTnLst>
                              <p:par>
                                <p:cTn id="25" presetID="2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par>
                          <p:cTn id="28" fill="hold">
                            <p:stCondLst>
                              <p:cond delay="2050"/>
                            </p:stCondLst>
                            <p:childTnLst>
                              <p:par>
                                <p:cTn id="29" presetID="22" presetClass="entr" presetSubtype="8"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2" presetClass="entr" presetSubtype="2" decel="10000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1+#ppt_w/2"/>
                                          </p:val>
                                        </p:tav>
                                        <p:tav tm="100000">
                                          <p:val>
                                            <p:strVal val="#ppt_x"/>
                                          </p:val>
                                        </p:tav>
                                      </p:tavLst>
                                    </p:anim>
                                    <p:anim calcmode="lin" valueType="num">
                                      <p:cBhvr additive="base">
                                        <p:cTn id="35" dur="500" fill="hold"/>
                                        <p:tgtEl>
                                          <p:spTgt spid="30"/>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1+#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par>
                          <p:cTn id="40" fill="hold">
                            <p:stCondLst>
                              <p:cond delay="2550"/>
                            </p:stCondLst>
                            <p:childTnLst>
                              <p:par>
                                <p:cTn id="41" presetID="10" presetClass="entr" presetSubtype="0" fill="hold" grpId="0" nodeType="afterEffect">
                                  <p:stCondLst>
                                    <p:cond delay="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48"/>
                                        </p:tgtEl>
                                        <p:attrNameLst>
                                          <p:attrName>style.visibility</p:attrName>
                                        </p:attrNameLst>
                                      </p:cBhvr>
                                      <p:to>
                                        <p:strVal val="visible"/>
                                      </p:to>
                                    </p:set>
                                    <p:animEffect transition="in" filter="fade">
                                      <p:cBhvr>
                                        <p:cTn id="46" dur="500"/>
                                        <p:tgtEl>
                                          <p:spTgt spid="48"/>
                                        </p:tgtEl>
                                      </p:cBhvr>
                                    </p:animEffect>
                                  </p:childTnLst>
                                </p:cTn>
                              </p:par>
                            </p:childTnLst>
                          </p:cTn>
                        </p:par>
                        <p:par>
                          <p:cTn id="47" fill="hold">
                            <p:stCondLst>
                              <p:cond delay="33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380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par>
                          <p:cTn id="55" fill="hold">
                            <p:stCondLst>
                              <p:cond delay="430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par>
                                <p:cTn id="59" presetID="2" presetClass="entr" presetSubtype="2" decel="10000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4800"/>
                            </p:stCondLst>
                            <p:childTnLst>
                              <p:par>
                                <p:cTn id="68" presetID="10" presetClass="entr" presetSubtype="0" fill="hold" grpId="0" nodeType="afterEffect">
                                  <p:stCondLst>
                                    <p:cond delay="25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500"/>
                                        <p:tgtEl>
                                          <p:spTgt spid="49"/>
                                        </p:tgtEl>
                                      </p:cBhvr>
                                    </p:animEffect>
                                  </p:childTnLst>
                                </p:cTn>
                              </p:par>
                              <p:par>
                                <p:cTn id="71" presetID="10" presetClass="entr" presetSubtype="0" fill="hold" grpId="0" nodeType="withEffect">
                                  <p:stCondLst>
                                    <p:cond delay="25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par>
                          <p:cTn id="74" fill="hold">
                            <p:stCondLst>
                              <p:cond delay="5550"/>
                            </p:stCondLst>
                            <p:childTnLst>
                              <p:par>
                                <p:cTn id="75" presetID="22" presetClass="entr" presetSubtype="1"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up)">
                                      <p:cBhvr>
                                        <p:cTn id="77" dur="500"/>
                                        <p:tgtEl>
                                          <p:spTgt spid="10"/>
                                        </p:tgtEl>
                                      </p:cBhvr>
                                    </p:animEffect>
                                  </p:childTnLst>
                                </p:cTn>
                              </p:par>
                            </p:childTnLst>
                          </p:cTn>
                        </p:par>
                        <p:par>
                          <p:cTn id="78" fill="hold">
                            <p:stCondLst>
                              <p:cond delay="6050"/>
                            </p:stCondLst>
                            <p:childTnLst>
                              <p:par>
                                <p:cTn id="79" presetID="22" presetClass="entr" presetSubtype="4"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childTnLst>
                          </p:cTn>
                        </p:par>
                        <p:par>
                          <p:cTn id="82" fill="hold">
                            <p:stCondLst>
                              <p:cond delay="6550"/>
                            </p:stCondLst>
                            <p:childTnLst>
                              <p:par>
                                <p:cTn id="83" presetID="22" presetClass="entr" presetSubtype="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par>
                                <p:cTn id="86" presetID="2" presetClass="entr" presetSubtype="2" decel="10000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additive="base">
                                        <p:cTn id="88" dur="500" fill="hold"/>
                                        <p:tgtEl>
                                          <p:spTgt spid="39"/>
                                        </p:tgtEl>
                                        <p:attrNameLst>
                                          <p:attrName>ppt_x</p:attrName>
                                        </p:attrNameLst>
                                      </p:cBhvr>
                                      <p:tavLst>
                                        <p:tav tm="0">
                                          <p:val>
                                            <p:strVal val="1+#ppt_w/2"/>
                                          </p:val>
                                        </p:tav>
                                        <p:tav tm="100000">
                                          <p:val>
                                            <p:strVal val="#ppt_x"/>
                                          </p:val>
                                        </p:tav>
                                      </p:tavLst>
                                    </p:anim>
                                    <p:anim calcmode="lin" valueType="num">
                                      <p:cBhvr additive="base">
                                        <p:cTn id="89" dur="500" fill="hold"/>
                                        <p:tgtEl>
                                          <p:spTgt spid="39"/>
                                        </p:tgtEl>
                                        <p:attrNameLst>
                                          <p:attrName>ppt_y</p:attrName>
                                        </p:attrNameLst>
                                      </p:cBhvr>
                                      <p:tavLst>
                                        <p:tav tm="0">
                                          <p:val>
                                            <p:strVal val="#ppt_y"/>
                                          </p:val>
                                        </p:tav>
                                        <p:tav tm="100000">
                                          <p:val>
                                            <p:strVal val="#ppt_y"/>
                                          </p:val>
                                        </p:tav>
                                      </p:tavLst>
                                    </p:anim>
                                  </p:childTnLst>
                                </p:cTn>
                              </p:par>
                              <p:par>
                                <p:cTn id="90" presetID="2" presetClass="entr" presetSubtype="2" decel="100000"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additive="base">
                                        <p:cTn id="92" dur="500" fill="hold"/>
                                        <p:tgtEl>
                                          <p:spTgt spid="40"/>
                                        </p:tgtEl>
                                        <p:attrNameLst>
                                          <p:attrName>ppt_x</p:attrName>
                                        </p:attrNameLst>
                                      </p:cBhvr>
                                      <p:tavLst>
                                        <p:tav tm="0">
                                          <p:val>
                                            <p:strVal val="1+#ppt_w/2"/>
                                          </p:val>
                                        </p:tav>
                                        <p:tav tm="100000">
                                          <p:val>
                                            <p:strVal val="#ppt_x"/>
                                          </p:val>
                                        </p:tav>
                                      </p:tavLst>
                                    </p:anim>
                                    <p:anim calcmode="lin" valueType="num">
                                      <p:cBhvr additive="base">
                                        <p:cTn id="93" dur="500" fill="hold"/>
                                        <p:tgtEl>
                                          <p:spTgt spid="40"/>
                                        </p:tgtEl>
                                        <p:attrNameLst>
                                          <p:attrName>ppt_y</p:attrName>
                                        </p:attrNameLst>
                                      </p:cBhvr>
                                      <p:tavLst>
                                        <p:tav tm="0">
                                          <p:val>
                                            <p:strVal val="#ppt_y"/>
                                          </p:val>
                                        </p:tav>
                                        <p:tav tm="100000">
                                          <p:val>
                                            <p:strVal val="#ppt_y"/>
                                          </p:val>
                                        </p:tav>
                                      </p:tavLst>
                                    </p:anim>
                                  </p:childTnLst>
                                </p:cTn>
                              </p:par>
                            </p:childTnLst>
                          </p:cTn>
                        </p:par>
                        <p:par>
                          <p:cTn id="94" fill="hold">
                            <p:stCondLst>
                              <p:cond delay="7050"/>
                            </p:stCondLst>
                            <p:childTnLst>
                              <p:par>
                                <p:cTn id="95" presetID="10" presetClass="entr" presetSubtype="0" fill="hold" grpId="0" nodeType="afterEffect">
                                  <p:stCondLst>
                                    <p:cond delay="25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par>
                                <p:cTn id="98" presetID="10" presetClass="entr" presetSubtype="0" fill="hold" grpId="0" nodeType="withEffect">
                                  <p:stCondLst>
                                    <p:cond delay="25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500"/>
                                        <p:tgtEl>
                                          <p:spTgt spid="50"/>
                                        </p:tgtEl>
                                      </p:cBhvr>
                                    </p:animEffect>
                                  </p:childTnLst>
                                </p:cTn>
                              </p:par>
                            </p:childTnLst>
                          </p:cTn>
                        </p:par>
                        <p:par>
                          <p:cTn id="101" fill="hold">
                            <p:stCondLst>
                              <p:cond delay="7800"/>
                            </p:stCondLst>
                            <p:childTnLst>
                              <p:par>
                                <p:cTn id="102" presetID="22" presetClass="entr" presetSubtype="8" fill="hold" grpId="0" nodeType="after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wipe(left)">
                                      <p:cBhvr>
                                        <p:cTn id="104" dur="500"/>
                                        <p:tgtEl>
                                          <p:spTgt spid="6"/>
                                        </p:tgtEl>
                                      </p:cBhvr>
                                    </p:animEffect>
                                  </p:childTnLst>
                                </p:cTn>
                              </p:par>
                            </p:childTnLst>
                          </p:cTn>
                        </p:par>
                        <p:par>
                          <p:cTn id="105" fill="hold">
                            <p:stCondLst>
                              <p:cond delay="8300"/>
                            </p:stCondLst>
                            <p:childTnLst>
                              <p:par>
                                <p:cTn id="106" presetID="22" presetClass="entr" presetSubtype="4"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wipe(down)">
                                      <p:cBhvr>
                                        <p:cTn id="108" dur="500"/>
                                        <p:tgtEl>
                                          <p:spTgt spid="19"/>
                                        </p:tgtEl>
                                      </p:cBhvr>
                                    </p:animEffect>
                                  </p:childTnLst>
                                </p:cTn>
                              </p:par>
                            </p:childTnLst>
                          </p:cTn>
                        </p:par>
                        <p:par>
                          <p:cTn id="109" fill="hold">
                            <p:stCondLst>
                              <p:cond delay="8800"/>
                            </p:stCondLst>
                            <p:childTnLst>
                              <p:par>
                                <p:cTn id="110" presetID="22" presetClass="entr" presetSubtype="8" fill="hold"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500"/>
                                        <p:tgtEl>
                                          <p:spTgt spid="25"/>
                                        </p:tgtEl>
                                      </p:cBhvr>
                                    </p:animEffect>
                                  </p:childTnLst>
                                </p:cTn>
                              </p:par>
                              <p:par>
                                <p:cTn id="113" presetID="2" presetClass="entr" presetSubtype="2" decel="100000" fill="hold" grpId="0" nodeType="with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additive="base">
                                        <p:cTn id="115" dur="500" fill="hold"/>
                                        <p:tgtEl>
                                          <p:spTgt spid="44"/>
                                        </p:tgtEl>
                                        <p:attrNameLst>
                                          <p:attrName>ppt_x</p:attrName>
                                        </p:attrNameLst>
                                      </p:cBhvr>
                                      <p:tavLst>
                                        <p:tav tm="0">
                                          <p:val>
                                            <p:strVal val="1+#ppt_w/2"/>
                                          </p:val>
                                        </p:tav>
                                        <p:tav tm="100000">
                                          <p:val>
                                            <p:strVal val="#ppt_x"/>
                                          </p:val>
                                        </p:tav>
                                      </p:tavLst>
                                    </p:anim>
                                    <p:anim calcmode="lin" valueType="num">
                                      <p:cBhvr additive="base">
                                        <p:cTn id="116" dur="500" fill="hold"/>
                                        <p:tgtEl>
                                          <p:spTgt spid="44"/>
                                        </p:tgtEl>
                                        <p:attrNameLst>
                                          <p:attrName>ppt_y</p:attrName>
                                        </p:attrNameLst>
                                      </p:cBhvr>
                                      <p:tavLst>
                                        <p:tav tm="0">
                                          <p:val>
                                            <p:strVal val="#ppt_y"/>
                                          </p:val>
                                        </p:tav>
                                        <p:tav tm="100000">
                                          <p:val>
                                            <p:strVal val="#ppt_y"/>
                                          </p:val>
                                        </p:tav>
                                      </p:tavLst>
                                    </p:anim>
                                  </p:childTnLst>
                                </p:cTn>
                              </p:par>
                              <p:par>
                                <p:cTn id="117" presetID="2" presetClass="entr" presetSubtype="2" decel="10000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ppt_y"/>
                                          </p:val>
                                        </p:tav>
                                        <p:tav tm="100000">
                                          <p:val>
                                            <p:strVal val="#ppt_y"/>
                                          </p:val>
                                        </p:tav>
                                      </p:tavLst>
                                    </p:anim>
                                  </p:childTnLst>
                                </p:cTn>
                              </p:par>
                            </p:childTnLst>
                          </p:cTn>
                        </p:par>
                        <p:par>
                          <p:cTn id="121" fill="hold">
                            <p:stCondLst>
                              <p:cond delay="9300"/>
                            </p:stCondLst>
                            <p:childTnLst>
                              <p:par>
                                <p:cTn id="122" presetID="22" presetClass="entr" presetSubtype="1" fill="hold" grpId="0" nodeType="afterEffect">
                                  <p:stCondLst>
                                    <p:cond delay="0"/>
                                  </p:stCondLst>
                                  <p:childTnLst>
                                    <p:set>
                                      <p:cBhvr>
                                        <p:cTn id="123" dur="1" fill="hold">
                                          <p:stCondLst>
                                            <p:cond delay="0"/>
                                          </p:stCondLst>
                                        </p:cTn>
                                        <p:tgtEl>
                                          <p:spTgt spid="13"/>
                                        </p:tgtEl>
                                        <p:attrNameLst>
                                          <p:attrName>style.visibility</p:attrName>
                                        </p:attrNameLst>
                                      </p:cBhvr>
                                      <p:to>
                                        <p:strVal val="visible"/>
                                      </p:to>
                                    </p:set>
                                    <p:animEffect transition="in" filter="wipe(up)">
                                      <p:cBhvr>
                                        <p:cTn id="1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9" grpId="0" animBg="1"/>
      <p:bldP spid="2" grpId="0" animBg="1"/>
      <p:bldP spid="5" grpId="0" animBg="1"/>
      <p:bldP spid="6" grpId="0" animBg="1"/>
      <p:bldP spid="11" grpId="0" animBg="1"/>
      <p:bldP spid="12" grpId="0" animBg="1"/>
      <p:bldP spid="17" grpId="0" animBg="1"/>
      <p:bldP spid="18" grpId="0" animBg="1"/>
      <p:bldP spid="19" grpId="0" animBg="1"/>
      <p:bldP spid="20" grpId="0" animBg="1"/>
      <p:bldP spid="30" grpId="0">
        <p:tmplLst>
          <p:tmpl>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 presetClass="entr" presetSubtype="2" decel="10000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2"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2"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p:tmplLst>
          <p:tmpl>
            <p:tnLst>
              <p:par>
                <p:cTn presetID="2" presetClass="entr" presetSubtype="2" decel="10000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3" grpId="0">
        <p:tmplLst>
          <p:tmpl>
            <p:tnLst>
              <p:par>
                <p:cTn presetID="2" presetClass="entr" presetSubtype="2"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2"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1+#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6" grpId="0"/>
      <p:bldP spid="48" grpId="0"/>
      <p:bldP spid="49" grpId="0"/>
      <p:bldP spid="50"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 Step">
    <p:spTree>
      <p:nvGrpSpPr>
        <p:cNvPr id="1" name=""/>
        <p:cNvGrpSpPr/>
        <p:nvPr/>
      </p:nvGrpSpPr>
      <p:grpSpPr>
        <a:xfrm>
          <a:off x="0" y="0"/>
          <a:ext cx="0" cy="0"/>
          <a:chOff x="0" y="0"/>
          <a:chExt cx="0" cy="0"/>
        </a:xfrm>
      </p:grpSpPr>
      <p:cxnSp>
        <p:nvCxnSpPr>
          <p:cNvPr id="68" name="直線コネクタ 67"/>
          <p:cNvCxnSpPr/>
          <p:nvPr userDrawn="1"/>
        </p:nvCxnSpPr>
        <p:spPr>
          <a:xfrm>
            <a:off x="-67514" y="668693"/>
            <a:ext cx="9297935" cy="5107651"/>
          </a:xfrm>
          <a:prstGeom prst="line">
            <a:avLst/>
          </a:prstGeom>
          <a:ln w="762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円/楕円 6"/>
          <p:cNvSpPr/>
          <p:nvPr userDrawn="1"/>
        </p:nvSpPr>
        <p:spPr>
          <a:xfrm>
            <a:off x="1938416" y="1217079"/>
            <a:ext cx="1501555" cy="200189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64" name="円/楕円 63"/>
          <p:cNvSpPr/>
          <p:nvPr userDrawn="1"/>
        </p:nvSpPr>
        <p:spPr>
          <a:xfrm>
            <a:off x="221834" y="278651"/>
            <a:ext cx="1501555" cy="200189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3" name="円/楕円 62"/>
          <p:cNvSpPr/>
          <p:nvPr userDrawn="1"/>
        </p:nvSpPr>
        <p:spPr>
          <a:xfrm>
            <a:off x="1520848" y="499514"/>
            <a:ext cx="495098" cy="66007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9" name="円/楕円 68"/>
          <p:cNvSpPr/>
          <p:nvPr userDrawn="1"/>
        </p:nvSpPr>
        <p:spPr>
          <a:xfrm>
            <a:off x="3671259" y="2168861"/>
            <a:ext cx="1501555" cy="200189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0" name="円/楕円 69"/>
          <p:cNvSpPr/>
          <p:nvPr userDrawn="1"/>
        </p:nvSpPr>
        <p:spPr>
          <a:xfrm>
            <a:off x="5420363" y="3137292"/>
            <a:ext cx="1501555" cy="200189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1" name="円/楕円 70"/>
          <p:cNvSpPr/>
          <p:nvPr userDrawn="1"/>
        </p:nvSpPr>
        <p:spPr>
          <a:xfrm>
            <a:off x="7188760" y="4059071"/>
            <a:ext cx="1501555" cy="2001899"/>
          </a:xfrm>
          <a:prstGeom prst="ellipse">
            <a:avLst/>
          </a:prstGeom>
          <a:solidFill>
            <a:schemeClr val="bg1"/>
          </a:solidFill>
          <a:ln w="5715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2" name="円/楕円 71"/>
          <p:cNvSpPr/>
          <p:nvPr userDrawn="1"/>
        </p:nvSpPr>
        <p:spPr>
          <a:xfrm>
            <a:off x="3244237" y="1448781"/>
            <a:ext cx="495098" cy="66007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3" name="円/楕円 72"/>
          <p:cNvSpPr/>
          <p:nvPr userDrawn="1"/>
        </p:nvSpPr>
        <p:spPr>
          <a:xfrm>
            <a:off x="4977080" y="2408888"/>
            <a:ext cx="495098" cy="66007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4" name="円/楕円 73"/>
          <p:cNvSpPr/>
          <p:nvPr userDrawn="1"/>
        </p:nvSpPr>
        <p:spPr>
          <a:xfrm>
            <a:off x="6732428" y="3398997"/>
            <a:ext cx="495098" cy="66007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5" name="円/楕円 74"/>
          <p:cNvSpPr/>
          <p:nvPr userDrawn="1"/>
        </p:nvSpPr>
        <p:spPr>
          <a:xfrm>
            <a:off x="8487774" y="4329101"/>
            <a:ext cx="495098" cy="660073"/>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7" name="テキスト プレースホルダー 11"/>
          <p:cNvSpPr>
            <a:spLocks noGrp="1"/>
          </p:cNvSpPr>
          <p:nvPr>
            <p:ph type="body" sz="quarter" idx="14" hasCustomPrompt="1"/>
          </p:nvPr>
        </p:nvSpPr>
        <p:spPr>
          <a:xfrm>
            <a:off x="293311" y="3612374"/>
            <a:ext cx="3379123" cy="1475429"/>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78" name="テキスト プレースホルダー 11"/>
          <p:cNvSpPr>
            <a:spLocks noGrp="1"/>
          </p:cNvSpPr>
          <p:nvPr>
            <p:ph type="body" sz="quarter" idx="15" hasCustomPrompt="1"/>
          </p:nvPr>
        </p:nvSpPr>
        <p:spPr>
          <a:xfrm>
            <a:off x="310318" y="5117644"/>
            <a:ext cx="4396708" cy="113167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cxnSp>
        <p:nvCxnSpPr>
          <p:cNvPr id="79" name="直線コネクタ 78"/>
          <p:cNvCxnSpPr/>
          <p:nvPr userDrawn="1"/>
        </p:nvCxnSpPr>
        <p:spPr>
          <a:xfrm flipH="1">
            <a:off x="3597" y="5087803"/>
            <a:ext cx="470342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直角三角形 81"/>
          <p:cNvSpPr/>
          <p:nvPr userDrawn="1"/>
        </p:nvSpPr>
        <p:spPr>
          <a:xfrm rot="14829042">
            <a:off x="-63621" y="-450622"/>
            <a:ext cx="267452" cy="200607"/>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3" name="直角三角形 82"/>
          <p:cNvSpPr/>
          <p:nvPr userDrawn="1"/>
        </p:nvSpPr>
        <p:spPr>
          <a:xfrm rot="14829042">
            <a:off x="367561" y="-450622"/>
            <a:ext cx="267452" cy="200607"/>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4" name="直角三角形 83"/>
          <p:cNvSpPr/>
          <p:nvPr userDrawn="1"/>
        </p:nvSpPr>
        <p:spPr>
          <a:xfrm rot="14829042">
            <a:off x="764651" y="-450622"/>
            <a:ext cx="267452" cy="200607"/>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5" name="直角三角形 84"/>
          <p:cNvSpPr/>
          <p:nvPr userDrawn="1"/>
        </p:nvSpPr>
        <p:spPr>
          <a:xfrm rot="14829042">
            <a:off x="1148978" y="-450623"/>
            <a:ext cx="267452" cy="200607"/>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6" name="テキスト ボックス 85"/>
          <p:cNvSpPr txBox="1"/>
          <p:nvPr userDrawn="1"/>
        </p:nvSpPr>
        <p:spPr>
          <a:xfrm>
            <a:off x="1668925" y="634625"/>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1</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87" name="テキスト ボックス 86"/>
          <p:cNvSpPr txBox="1"/>
          <p:nvPr userDrawn="1"/>
        </p:nvSpPr>
        <p:spPr>
          <a:xfrm>
            <a:off x="3388703" y="1583892"/>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2</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88" name="テキスト ボックス 87"/>
          <p:cNvSpPr txBox="1"/>
          <p:nvPr userDrawn="1"/>
        </p:nvSpPr>
        <p:spPr>
          <a:xfrm>
            <a:off x="5121547" y="2543999"/>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3</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89" name="テキスト ボックス 88"/>
          <p:cNvSpPr txBox="1"/>
          <p:nvPr userDrawn="1"/>
        </p:nvSpPr>
        <p:spPr>
          <a:xfrm>
            <a:off x="6876894" y="3534109"/>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4</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90" name="テキスト ボックス 89"/>
          <p:cNvSpPr txBox="1"/>
          <p:nvPr userDrawn="1"/>
        </p:nvSpPr>
        <p:spPr>
          <a:xfrm>
            <a:off x="8632241" y="4464213"/>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Roboto Light"/>
                <a:cs typeface="+mn-cs"/>
              </a:rPr>
              <a:t>5</a:t>
            </a:r>
            <a:endParaRPr kumimoji="1" lang="ja-JP" altLang="en-US" sz="1600" b="0" i="0" u="none" strike="noStrike" kern="1200" cap="none" spc="0" normalizeH="0" baseline="0" noProof="0" dirty="0">
              <a:ln>
                <a:noFill/>
              </a:ln>
              <a:solidFill>
                <a:srgbClr val="FFFFFF"/>
              </a:solidFill>
              <a:effectLst/>
              <a:uLnTx/>
              <a:uFillTx/>
              <a:latin typeface="Roboto Light"/>
              <a:cs typeface="+mn-cs"/>
            </a:endParaRPr>
          </a:p>
        </p:txBody>
      </p:sp>
      <p:sp>
        <p:nvSpPr>
          <p:cNvPr id="99" name="テキスト プレースホルダー 11"/>
          <p:cNvSpPr>
            <a:spLocks noGrp="1"/>
          </p:cNvSpPr>
          <p:nvPr>
            <p:ph type="body" sz="quarter" idx="30" hasCustomPrompt="1"/>
          </p:nvPr>
        </p:nvSpPr>
        <p:spPr>
          <a:xfrm>
            <a:off x="408114" y="548680"/>
            <a:ext cx="1112735" cy="1394457"/>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100" name="テキスト プレースホルダー 11"/>
          <p:cNvSpPr>
            <a:spLocks noGrp="1"/>
          </p:cNvSpPr>
          <p:nvPr>
            <p:ph type="body" sz="quarter" idx="31" hasCustomPrompt="1"/>
          </p:nvPr>
        </p:nvSpPr>
        <p:spPr>
          <a:xfrm>
            <a:off x="2132826" y="1502807"/>
            <a:ext cx="1112735" cy="1394457"/>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101" name="テキスト プレースホルダー 11"/>
          <p:cNvSpPr>
            <a:spLocks noGrp="1"/>
          </p:cNvSpPr>
          <p:nvPr>
            <p:ph type="body" sz="quarter" idx="32" hasCustomPrompt="1"/>
          </p:nvPr>
        </p:nvSpPr>
        <p:spPr>
          <a:xfrm>
            <a:off x="3864345" y="2465840"/>
            <a:ext cx="1112735" cy="1394457"/>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102" name="テキスト プレースホルダー 11"/>
          <p:cNvSpPr>
            <a:spLocks noGrp="1"/>
          </p:cNvSpPr>
          <p:nvPr>
            <p:ph type="body" sz="quarter" idx="33" hasCustomPrompt="1"/>
          </p:nvPr>
        </p:nvSpPr>
        <p:spPr>
          <a:xfrm>
            <a:off x="5614773" y="3423020"/>
            <a:ext cx="1112735" cy="1394457"/>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
        <p:nvSpPr>
          <p:cNvPr id="103" name="テキスト プレースホルダー 11"/>
          <p:cNvSpPr>
            <a:spLocks noGrp="1"/>
          </p:cNvSpPr>
          <p:nvPr>
            <p:ph type="body" sz="quarter" idx="34" hasCustomPrompt="1"/>
          </p:nvPr>
        </p:nvSpPr>
        <p:spPr>
          <a:xfrm>
            <a:off x="7375040" y="4344800"/>
            <a:ext cx="1112735" cy="1394457"/>
          </a:xfrm>
        </p:spPr>
        <p:txBody>
          <a:bodyPr anchor="ctr">
            <a:noAutofit/>
          </a:bodyPr>
          <a:lstStyle>
            <a:lvl1pPr algn="l">
              <a:lnSpc>
                <a:spcPct val="120000"/>
              </a:lnSpc>
              <a:defRPr sz="9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7004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 calcmode="lin" valueType="num">
                                      <p:cBhvr additive="base">
                                        <p:cTn id="7"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78">
                                            <p:txEl>
                                              <p:pRg st="0" end="0"/>
                                            </p:txEl>
                                          </p:spTgt>
                                        </p:tgtEl>
                                        <p:attrNameLst>
                                          <p:attrName>style.visibility</p:attrName>
                                        </p:attrNameLst>
                                      </p:cBhvr>
                                      <p:to>
                                        <p:strVal val="visible"/>
                                      </p:to>
                                    </p:set>
                                    <p:anim calcmode="lin" valueType="num">
                                      <p:cBhvr additive="base">
                                        <p:cTn id="15" dur="500" fill="hold"/>
                                        <p:tgtEl>
                                          <p:spTgt spid="78">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9">
                                            <p:txEl>
                                              <p:pRg st="0" end="0"/>
                                            </p:txEl>
                                          </p:spTgt>
                                        </p:tgtEl>
                                        <p:attrNameLst>
                                          <p:attrName>style.visibility</p:attrName>
                                        </p:attrNameLst>
                                      </p:cBhvr>
                                      <p:to>
                                        <p:strVal val="visible"/>
                                      </p:to>
                                    </p:set>
                                    <p:animEffect transition="in" filter="fade">
                                      <p:cBhvr>
                                        <p:cTn id="27" dur="500"/>
                                        <p:tgtEl>
                                          <p:spTgt spid="99">
                                            <p:txEl>
                                              <p:pRg st="0" end="0"/>
                                            </p:tx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p:cTn id="30" dur="500" fill="hold"/>
                                        <p:tgtEl>
                                          <p:spTgt spid="63"/>
                                        </p:tgtEl>
                                        <p:attrNameLst>
                                          <p:attrName>ppt_w</p:attrName>
                                        </p:attrNameLst>
                                      </p:cBhvr>
                                      <p:tavLst>
                                        <p:tav tm="0">
                                          <p:val>
                                            <p:fltVal val="0"/>
                                          </p:val>
                                        </p:tav>
                                        <p:tav tm="100000">
                                          <p:val>
                                            <p:strVal val="#ppt_w"/>
                                          </p:val>
                                        </p:tav>
                                      </p:tavLst>
                                    </p:anim>
                                    <p:anim calcmode="lin" valueType="num">
                                      <p:cBhvr>
                                        <p:cTn id="31" dur="500" fill="hold"/>
                                        <p:tgtEl>
                                          <p:spTgt spid="63"/>
                                        </p:tgtEl>
                                        <p:attrNameLst>
                                          <p:attrName>ppt_h</p:attrName>
                                        </p:attrNameLst>
                                      </p:cBhvr>
                                      <p:tavLst>
                                        <p:tav tm="0">
                                          <p:val>
                                            <p:fltVal val="0"/>
                                          </p:val>
                                        </p:tav>
                                        <p:tav tm="100000">
                                          <p:val>
                                            <p:strVal val="#ppt_h"/>
                                          </p:val>
                                        </p:tav>
                                      </p:tavLst>
                                    </p:anim>
                                    <p:anim calcmode="lin" valueType="num">
                                      <p:cBhvr>
                                        <p:cTn id="32" dur="500" fill="hold"/>
                                        <p:tgtEl>
                                          <p:spTgt spid="63"/>
                                        </p:tgtEl>
                                        <p:attrNameLst>
                                          <p:attrName>style.rotation</p:attrName>
                                        </p:attrNameLst>
                                      </p:cBhvr>
                                      <p:tavLst>
                                        <p:tav tm="0">
                                          <p:val>
                                            <p:fltVal val="360"/>
                                          </p:val>
                                        </p:tav>
                                        <p:tav tm="100000">
                                          <p:val>
                                            <p:fltVal val="0"/>
                                          </p:val>
                                        </p:tav>
                                      </p:tavLst>
                                    </p:anim>
                                    <p:animEffect transition="in" filter="fade">
                                      <p:cBhvr>
                                        <p:cTn id="33" dur="500"/>
                                        <p:tgtEl>
                                          <p:spTgt spid="6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fltVal val="0"/>
                                          </p:val>
                                        </p:tav>
                                        <p:tav tm="100000">
                                          <p:val>
                                            <p:strVal val="#ppt_w"/>
                                          </p:val>
                                        </p:tav>
                                      </p:tavLst>
                                    </p:anim>
                                    <p:anim calcmode="lin" valueType="num">
                                      <p:cBhvr>
                                        <p:cTn id="37" dur="500" fill="hold"/>
                                        <p:tgtEl>
                                          <p:spTgt spid="86"/>
                                        </p:tgtEl>
                                        <p:attrNameLst>
                                          <p:attrName>ppt_h</p:attrName>
                                        </p:attrNameLst>
                                      </p:cBhvr>
                                      <p:tavLst>
                                        <p:tav tm="0">
                                          <p:val>
                                            <p:fltVal val="0"/>
                                          </p:val>
                                        </p:tav>
                                        <p:tav tm="100000">
                                          <p:val>
                                            <p:strVal val="#ppt_h"/>
                                          </p:val>
                                        </p:tav>
                                      </p:tavLst>
                                    </p:anim>
                                    <p:anim calcmode="lin" valueType="num">
                                      <p:cBhvr>
                                        <p:cTn id="38" dur="500" fill="hold"/>
                                        <p:tgtEl>
                                          <p:spTgt spid="86"/>
                                        </p:tgtEl>
                                        <p:attrNameLst>
                                          <p:attrName>style.rotation</p:attrName>
                                        </p:attrNameLst>
                                      </p:cBhvr>
                                      <p:tavLst>
                                        <p:tav tm="0">
                                          <p:val>
                                            <p:fltVal val="360"/>
                                          </p:val>
                                        </p:tav>
                                        <p:tav tm="100000">
                                          <p:val>
                                            <p:fltVal val="0"/>
                                          </p:val>
                                        </p:tav>
                                      </p:tavLst>
                                    </p:anim>
                                    <p:animEffect transition="in" filter="fade">
                                      <p:cBhvr>
                                        <p:cTn id="39" dur="500"/>
                                        <p:tgtEl>
                                          <p:spTgt spid="86"/>
                                        </p:tgtEl>
                                      </p:cBhvr>
                                    </p:animEffect>
                                  </p:childTnLst>
                                </p:cTn>
                              </p:par>
                            </p:childTnLst>
                          </p:cTn>
                        </p:par>
                        <p:par>
                          <p:cTn id="40" fill="hold">
                            <p:stCondLst>
                              <p:cond delay="2000"/>
                            </p:stCondLst>
                            <p:childTnLst>
                              <p:par>
                                <p:cTn id="41" presetID="42" presetClass="path" presetSubtype="0" decel="100000" fill="hold" grpId="0" nodeType="afterEffect">
                                  <p:stCondLst>
                                    <p:cond delay="0"/>
                                  </p:stCondLst>
                                  <p:childTnLst>
                                    <p:animMotion origin="layout" path="M -0.10077 0.08735 L 0.18751 0.2966 " pathEditMode="fixed" rAng="0" ptsTypes="AA">
                                      <p:cBhvr>
                                        <p:cTn id="42" dur="500" fill="hold"/>
                                        <p:tgtEl>
                                          <p:spTgt spid="82"/>
                                        </p:tgtEl>
                                        <p:attrNameLst>
                                          <p:attrName>ppt_x</p:attrName>
                                          <p:attrName>ppt_y</p:attrName>
                                        </p:attrNameLst>
                                      </p:cBhvr>
                                      <p:rCtr x="14410" y="10463"/>
                                    </p:animMotion>
                                  </p:childTnLst>
                                </p:cTn>
                              </p:par>
                            </p:childTnLst>
                          </p:cTn>
                        </p:par>
                        <p:par>
                          <p:cTn id="43" fill="hold">
                            <p:stCondLst>
                              <p:cond delay="2500"/>
                            </p:stCondLst>
                            <p:childTnLst>
                              <p:par>
                                <p:cTn id="44" presetID="10" presetClass="entr" presetSubtype="0" fill="hold" grpId="0" nodeType="afterEffect">
                                  <p:stCondLst>
                                    <p:cond delay="250"/>
                                  </p:stCondLst>
                                  <p:childTnLst>
                                    <p:set>
                                      <p:cBhvr>
                                        <p:cTn id="45" dur="1" fill="hold">
                                          <p:stCondLst>
                                            <p:cond delay="0"/>
                                          </p:stCondLst>
                                        </p:cTn>
                                        <p:tgtEl>
                                          <p:spTgt spid="100">
                                            <p:txEl>
                                              <p:pRg st="0" end="0"/>
                                            </p:txEl>
                                          </p:spTgt>
                                        </p:tgtEl>
                                        <p:attrNameLst>
                                          <p:attrName>style.visibility</p:attrName>
                                        </p:attrNameLst>
                                      </p:cBhvr>
                                      <p:to>
                                        <p:strVal val="visible"/>
                                      </p:to>
                                    </p:set>
                                    <p:animEffect transition="in" filter="fade">
                                      <p:cBhvr>
                                        <p:cTn id="46" dur="500"/>
                                        <p:tgtEl>
                                          <p:spTgt spid="100">
                                            <p:txEl>
                                              <p:pRg st="0" end="0"/>
                                            </p:txEl>
                                          </p:spTgt>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49" presetClass="entr" presetSubtype="0" decel="100000" fill="hold" grpId="0" nodeType="withEffect">
                                  <p:stCondLst>
                                    <p:cond delay="250"/>
                                  </p:stCondLst>
                                  <p:childTnLst>
                                    <p:set>
                                      <p:cBhvr>
                                        <p:cTn id="51" dur="1" fill="hold">
                                          <p:stCondLst>
                                            <p:cond delay="0"/>
                                          </p:stCondLst>
                                        </p:cTn>
                                        <p:tgtEl>
                                          <p:spTgt spid="87"/>
                                        </p:tgtEl>
                                        <p:attrNameLst>
                                          <p:attrName>style.visibility</p:attrName>
                                        </p:attrNameLst>
                                      </p:cBhvr>
                                      <p:to>
                                        <p:strVal val="visible"/>
                                      </p:to>
                                    </p:set>
                                    <p:anim calcmode="lin" valueType="num">
                                      <p:cBhvr>
                                        <p:cTn id="52" dur="500" fill="hold"/>
                                        <p:tgtEl>
                                          <p:spTgt spid="87"/>
                                        </p:tgtEl>
                                        <p:attrNameLst>
                                          <p:attrName>ppt_w</p:attrName>
                                        </p:attrNameLst>
                                      </p:cBhvr>
                                      <p:tavLst>
                                        <p:tav tm="0">
                                          <p:val>
                                            <p:fltVal val="0"/>
                                          </p:val>
                                        </p:tav>
                                        <p:tav tm="100000">
                                          <p:val>
                                            <p:strVal val="#ppt_w"/>
                                          </p:val>
                                        </p:tav>
                                      </p:tavLst>
                                    </p:anim>
                                    <p:anim calcmode="lin" valueType="num">
                                      <p:cBhvr>
                                        <p:cTn id="53" dur="500" fill="hold"/>
                                        <p:tgtEl>
                                          <p:spTgt spid="87"/>
                                        </p:tgtEl>
                                        <p:attrNameLst>
                                          <p:attrName>ppt_h</p:attrName>
                                        </p:attrNameLst>
                                      </p:cBhvr>
                                      <p:tavLst>
                                        <p:tav tm="0">
                                          <p:val>
                                            <p:fltVal val="0"/>
                                          </p:val>
                                        </p:tav>
                                        <p:tav tm="100000">
                                          <p:val>
                                            <p:strVal val="#ppt_h"/>
                                          </p:val>
                                        </p:tav>
                                      </p:tavLst>
                                    </p:anim>
                                    <p:anim calcmode="lin" valueType="num">
                                      <p:cBhvr>
                                        <p:cTn id="54" dur="500" fill="hold"/>
                                        <p:tgtEl>
                                          <p:spTgt spid="87"/>
                                        </p:tgtEl>
                                        <p:attrNameLst>
                                          <p:attrName>style.rotation</p:attrName>
                                        </p:attrNameLst>
                                      </p:cBhvr>
                                      <p:tavLst>
                                        <p:tav tm="0">
                                          <p:val>
                                            <p:fltVal val="360"/>
                                          </p:val>
                                        </p:tav>
                                        <p:tav tm="100000">
                                          <p:val>
                                            <p:fltVal val="0"/>
                                          </p:val>
                                        </p:tav>
                                      </p:tavLst>
                                    </p:anim>
                                    <p:animEffect transition="in" filter="fade">
                                      <p:cBhvr>
                                        <p:cTn id="55" dur="500"/>
                                        <p:tgtEl>
                                          <p:spTgt spid="87"/>
                                        </p:tgtEl>
                                      </p:cBhvr>
                                    </p:animEffect>
                                  </p:childTnLst>
                                </p:cTn>
                              </p:par>
                              <p:par>
                                <p:cTn id="56" presetID="49" presetClass="entr" presetSubtype="0" decel="100000" fill="hold" grpId="0" nodeType="withEffect">
                                  <p:stCondLst>
                                    <p:cond delay="25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 calcmode="lin" valueType="num">
                                      <p:cBhvr>
                                        <p:cTn id="60" dur="500" fill="hold"/>
                                        <p:tgtEl>
                                          <p:spTgt spid="72"/>
                                        </p:tgtEl>
                                        <p:attrNameLst>
                                          <p:attrName>style.rotation</p:attrName>
                                        </p:attrNameLst>
                                      </p:cBhvr>
                                      <p:tavLst>
                                        <p:tav tm="0">
                                          <p:val>
                                            <p:fltVal val="360"/>
                                          </p:val>
                                        </p:tav>
                                        <p:tav tm="100000">
                                          <p:val>
                                            <p:fltVal val="0"/>
                                          </p:val>
                                        </p:tav>
                                      </p:tavLst>
                                    </p:anim>
                                    <p:animEffect transition="in" filter="fade">
                                      <p:cBhvr>
                                        <p:cTn id="61" dur="500"/>
                                        <p:tgtEl>
                                          <p:spTgt spid="72"/>
                                        </p:tgtEl>
                                      </p:cBhvr>
                                    </p:animEffect>
                                  </p:childTnLst>
                                </p:cTn>
                              </p:par>
                            </p:childTnLst>
                          </p:cTn>
                        </p:par>
                        <p:par>
                          <p:cTn id="62" fill="hold">
                            <p:stCondLst>
                              <p:cond delay="3250"/>
                            </p:stCondLst>
                            <p:childTnLst>
                              <p:par>
                                <p:cTn id="63" presetID="42" presetClass="path" presetSubtype="0" decel="100000" fill="hold" grpId="0" nodeType="afterEffect">
                                  <p:stCondLst>
                                    <p:cond delay="0"/>
                                  </p:stCondLst>
                                  <p:childTnLst>
                                    <p:animMotion origin="layout" path="M -0.12578 0.10478 L 0.32908 0.43364 " pathEditMode="fixed" rAng="0" ptsTypes="AA">
                                      <p:cBhvr>
                                        <p:cTn id="64" dur="500" fill="hold"/>
                                        <p:tgtEl>
                                          <p:spTgt spid="83"/>
                                        </p:tgtEl>
                                        <p:attrNameLst>
                                          <p:attrName>ppt_x</p:attrName>
                                          <p:attrName>ppt_y</p:attrName>
                                        </p:attrNameLst>
                                      </p:cBhvr>
                                      <p:rCtr x="22743" y="16435"/>
                                    </p:animMotion>
                                  </p:childTnLst>
                                </p:cTn>
                              </p:par>
                            </p:childTnLst>
                          </p:cTn>
                        </p:par>
                        <p:par>
                          <p:cTn id="65" fill="hold">
                            <p:stCondLst>
                              <p:cond delay="3750"/>
                            </p:stCondLst>
                            <p:childTnLst>
                              <p:par>
                                <p:cTn id="66" presetID="10" presetClass="entr" presetSubtype="0" fill="hold" grpId="0" nodeType="afterEffect">
                                  <p:stCondLst>
                                    <p:cond delay="250"/>
                                  </p:stCondLst>
                                  <p:childTnLst>
                                    <p:set>
                                      <p:cBhvr>
                                        <p:cTn id="67" dur="1" fill="hold">
                                          <p:stCondLst>
                                            <p:cond delay="0"/>
                                          </p:stCondLst>
                                        </p:cTn>
                                        <p:tgtEl>
                                          <p:spTgt spid="101">
                                            <p:txEl>
                                              <p:pRg st="0" end="0"/>
                                            </p:txEl>
                                          </p:spTgt>
                                        </p:tgtEl>
                                        <p:attrNameLst>
                                          <p:attrName>style.visibility</p:attrName>
                                        </p:attrNameLst>
                                      </p:cBhvr>
                                      <p:to>
                                        <p:strVal val="visible"/>
                                      </p:to>
                                    </p:set>
                                    <p:animEffect transition="in" filter="fade">
                                      <p:cBhvr>
                                        <p:cTn id="68" dur="500"/>
                                        <p:tgtEl>
                                          <p:spTgt spid="101">
                                            <p:txEl>
                                              <p:pRg st="0" end="0"/>
                                            </p:txEl>
                                          </p:spTgt>
                                        </p:tgtEl>
                                      </p:cBhvr>
                                    </p:animEffect>
                                  </p:childTnLst>
                                </p:cTn>
                              </p:par>
                              <p:par>
                                <p:cTn id="69" presetID="10" presetClass="entr" presetSubtype="0" fill="hold" grpId="0" nodeType="withEffect">
                                  <p:stCondLst>
                                    <p:cond delay="25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49" presetClass="entr" presetSubtype="0" decel="100000" fill="hold" grpId="0" nodeType="withEffect">
                                  <p:stCondLst>
                                    <p:cond delay="250"/>
                                  </p:stCondLst>
                                  <p:childTnLst>
                                    <p:set>
                                      <p:cBhvr>
                                        <p:cTn id="73" dur="1" fill="hold">
                                          <p:stCondLst>
                                            <p:cond delay="0"/>
                                          </p:stCondLst>
                                        </p:cTn>
                                        <p:tgtEl>
                                          <p:spTgt spid="73"/>
                                        </p:tgtEl>
                                        <p:attrNameLst>
                                          <p:attrName>style.visibility</p:attrName>
                                        </p:attrNameLst>
                                      </p:cBhvr>
                                      <p:to>
                                        <p:strVal val="visible"/>
                                      </p:to>
                                    </p:set>
                                    <p:anim calcmode="lin" valueType="num">
                                      <p:cBhvr>
                                        <p:cTn id="74" dur="500" fill="hold"/>
                                        <p:tgtEl>
                                          <p:spTgt spid="73"/>
                                        </p:tgtEl>
                                        <p:attrNameLst>
                                          <p:attrName>ppt_w</p:attrName>
                                        </p:attrNameLst>
                                      </p:cBhvr>
                                      <p:tavLst>
                                        <p:tav tm="0">
                                          <p:val>
                                            <p:fltVal val="0"/>
                                          </p:val>
                                        </p:tav>
                                        <p:tav tm="100000">
                                          <p:val>
                                            <p:strVal val="#ppt_w"/>
                                          </p:val>
                                        </p:tav>
                                      </p:tavLst>
                                    </p:anim>
                                    <p:anim calcmode="lin" valueType="num">
                                      <p:cBhvr>
                                        <p:cTn id="75" dur="500" fill="hold"/>
                                        <p:tgtEl>
                                          <p:spTgt spid="73"/>
                                        </p:tgtEl>
                                        <p:attrNameLst>
                                          <p:attrName>ppt_h</p:attrName>
                                        </p:attrNameLst>
                                      </p:cBhvr>
                                      <p:tavLst>
                                        <p:tav tm="0">
                                          <p:val>
                                            <p:fltVal val="0"/>
                                          </p:val>
                                        </p:tav>
                                        <p:tav tm="100000">
                                          <p:val>
                                            <p:strVal val="#ppt_h"/>
                                          </p:val>
                                        </p:tav>
                                      </p:tavLst>
                                    </p:anim>
                                    <p:anim calcmode="lin" valueType="num">
                                      <p:cBhvr>
                                        <p:cTn id="76" dur="500" fill="hold"/>
                                        <p:tgtEl>
                                          <p:spTgt spid="73"/>
                                        </p:tgtEl>
                                        <p:attrNameLst>
                                          <p:attrName>style.rotation</p:attrName>
                                        </p:attrNameLst>
                                      </p:cBhvr>
                                      <p:tavLst>
                                        <p:tav tm="0">
                                          <p:val>
                                            <p:fltVal val="360"/>
                                          </p:val>
                                        </p:tav>
                                        <p:tav tm="100000">
                                          <p:val>
                                            <p:fltVal val="0"/>
                                          </p:val>
                                        </p:tav>
                                      </p:tavLst>
                                    </p:anim>
                                    <p:animEffect transition="in" filter="fade">
                                      <p:cBhvr>
                                        <p:cTn id="77" dur="500"/>
                                        <p:tgtEl>
                                          <p:spTgt spid="73"/>
                                        </p:tgtEl>
                                      </p:cBhvr>
                                    </p:animEffect>
                                  </p:childTnLst>
                                </p:cTn>
                              </p:par>
                              <p:par>
                                <p:cTn id="78" presetID="49" presetClass="entr" presetSubtype="0" decel="100000" fill="hold" grpId="0" nodeType="withEffect">
                                  <p:stCondLst>
                                    <p:cond delay="250"/>
                                  </p:stCondLst>
                                  <p:childTnLst>
                                    <p:set>
                                      <p:cBhvr>
                                        <p:cTn id="79" dur="1" fill="hold">
                                          <p:stCondLst>
                                            <p:cond delay="0"/>
                                          </p:stCondLst>
                                        </p:cTn>
                                        <p:tgtEl>
                                          <p:spTgt spid="88"/>
                                        </p:tgtEl>
                                        <p:attrNameLst>
                                          <p:attrName>style.visibility</p:attrName>
                                        </p:attrNameLst>
                                      </p:cBhvr>
                                      <p:to>
                                        <p:strVal val="visible"/>
                                      </p:to>
                                    </p:set>
                                    <p:anim calcmode="lin" valueType="num">
                                      <p:cBhvr>
                                        <p:cTn id="80" dur="500" fill="hold"/>
                                        <p:tgtEl>
                                          <p:spTgt spid="88"/>
                                        </p:tgtEl>
                                        <p:attrNameLst>
                                          <p:attrName>ppt_w</p:attrName>
                                        </p:attrNameLst>
                                      </p:cBhvr>
                                      <p:tavLst>
                                        <p:tav tm="0">
                                          <p:val>
                                            <p:fltVal val="0"/>
                                          </p:val>
                                        </p:tav>
                                        <p:tav tm="100000">
                                          <p:val>
                                            <p:strVal val="#ppt_w"/>
                                          </p:val>
                                        </p:tav>
                                      </p:tavLst>
                                    </p:anim>
                                    <p:anim calcmode="lin" valueType="num">
                                      <p:cBhvr>
                                        <p:cTn id="81" dur="500" fill="hold"/>
                                        <p:tgtEl>
                                          <p:spTgt spid="88"/>
                                        </p:tgtEl>
                                        <p:attrNameLst>
                                          <p:attrName>ppt_h</p:attrName>
                                        </p:attrNameLst>
                                      </p:cBhvr>
                                      <p:tavLst>
                                        <p:tav tm="0">
                                          <p:val>
                                            <p:fltVal val="0"/>
                                          </p:val>
                                        </p:tav>
                                        <p:tav tm="100000">
                                          <p:val>
                                            <p:strVal val="#ppt_h"/>
                                          </p:val>
                                        </p:tav>
                                      </p:tavLst>
                                    </p:anim>
                                    <p:anim calcmode="lin" valueType="num">
                                      <p:cBhvr>
                                        <p:cTn id="82" dur="500" fill="hold"/>
                                        <p:tgtEl>
                                          <p:spTgt spid="88"/>
                                        </p:tgtEl>
                                        <p:attrNameLst>
                                          <p:attrName>style.rotation</p:attrName>
                                        </p:attrNameLst>
                                      </p:cBhvr>
                                      <p:tavLst>
                                        <p:tav tm="0">
                                          <p:val>
                                            <p:fltVal val="360"/>
                                          </p:val>
                                        </p:tav>
                                        <p:tav tm="100000">
                                          <p:val>
                                            <p:fltVal val="0"/>
                                          </p:val>
                                        </p:tav>
                                      </p:tavLst>
                                    </p:anim>
                                    <p:animEffect transition="in" filter="fade">
                                      <p:cBhvr>
                                        <p:cTn id="83" dur="500"/>
                                        <p:tgtEl>
                                          <p:spTgt spid="88"/>
                                        </p:tgtEl>
                                      </p:cBhvr>
                                    </p:animEffect>
                                  </p:childTnLst>
                                </p:cTn>
                              </p:par>
                            </p:childTnLst>
                          </p:cTn>
                        </p:par>
                        <p:par>
                          <p:cTn id="84" fill="hold">
                            <p:stCondLst>
                              <p:cond delay="4500"/>
                            </p:stCondLst>
                            <p:childTnLst>
                              <p:par>
                                <p:cTn id="85" presetID="42" presetClass="path" presetSubtype="0" decel="100000" fill="hold" grpId="0" nodeType="afterEffect">
                                  <p:stCondLst>
                                    <p:cond delay="0"/>
                                  </p:stCondLst>
                                  <p:childTnLst>
                                    <p:animMotion origin="layout" path="M -0.14948 0.1179 L 0.47517 0.57361 " pathEditMode="fixed" rAng="0" ptsTypes="AA">
                                      <p:cBhvr>
                                        <p:cTn id="86" dur="500" fill="hold"/>
                                        <p:tgtEl>
                                          <p:spTgt spid="84"/>
                                        </p:tgtEl>
                                        <p:attrNameLst>
                                          <p:attrName>ppt_x</p:attrName>
                                          <p:attrName>ppt_y</p:attrName>
                                        </p:attrNameLst>
                                      </p:cBhvr>
                                      <p:rCtr x="31233" y="22778"/>
                                    </p:animMotion>
                                  </p:childTnLst>
                                </p:cTn>
                              </p:par>
                            </p:childTnLst>
                          </p:cTn>
                        </p:par>
                        <p:par>
                          <p:cTn id="87" fill="hold">
                            <p:stCondLst>
                              <p:cond delay="5000"/>
                            </p:stCondLst>
                            <p:childTnLst>
                              <p:par>
                                <p:cTn id="88" presetID="10" presetClass="entr" presetSubtype="0" fill="hold" grpId="0" nodeType="afterEffect">
                                  <p:stCondLst>
                                    <p:cond delay="250"/>
                                  </p:stCondLst>
                                  <p:childTnLst>
                                    <p:set>
                                      <p:cBhvr>
                                        <p:cTn id="89" dur="1" fill="hold">
                                          <p:stCondLst>
                                            <p:cond delay="0"/>
                                          </p:stCondLst>
                                        </p:cTn>
                                        <p:tgtEl>
                                          <p:spTgt spid="102">
                                            <p:txEl>
                                              <p:pRg st="0" end="0"/>
                                            </p:txEl>
                                          </p:spTgt>
                                        </p:tgtEl>
                                        <p:attrNameLst>
                                          <p:attrName>style.visibility</p:attrName>
                                        </p:attrNameLst>
                                      </p:cBhvr>
                                      <p:to>
                                        <p:strVal val="visible"/>
                                      </p:to>
                                    </p:set>
                                    <p:animEffect transition="in" filter="fade">
                                      <p:cBhvr>
                                        <p:cTn id="90" dur="500"/>
                                        <p:tgtEl>
                                          <p:spTgt spid="102">
                                            <p:txEl>
                                              <p:pRg st="0" end="0"/>
                                            </p:txEl>
                                          </p:spTgt>
                                        </p:tgtEl>
                                      </p:cBhvr>
                                    </p:animEffect>
                                  </p:childTnLst>
                                </p:cTn>
                              </p:par>
                              <p:par>
                                <p:cTn id="91" presetID="10" presetClass="entr" presetSubtype="0" fill="hold" grpId="0" nodeType="withEffect">
                                  <p:stCondLst>
                                    <p:cond delay="25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49" presetClass="entr" presetSubtype="0" decel="100000" fill="hold" grpId="0" nodeType="withEffect">
                                  <p:stCondLst>
                                    <p:cond delay="250"/>
                                  </p:stCondLst>
                                  <p:childTnLst>
                                    <p:set>
                                      <p:cBhvr>
                                        <p:cTn id="95" dur="1" fill="hold">
                                          <p:stCondLst>
                                            <p:cond delay="0"/>
                                          </p:stCondLst>
                                        </p:cTn>
                                        <p:tgtEl>
                                          <p:spTgt spid="74"/>
                                        </p:tgtEl>
                                        <p:attrNameLst>
                                          <p:attrName>style.visibility</p:attrName>
                                        </p:attrNameLst>
                                      </p:cBhvr>
                                      <p:to>
                                        <p:strVal val="visible"/>
                                      </p:to>
                                    </p:set>
                                    <p:anim calcmode="lin" valueType="num">
                                      <p:cBhvr>
                                        <p:cTn id="96" dur="500" fill="hold"/>
                                        <p:tgtEl>
                                          <p:spTgt spid="74"/>
                                        </p:tgtEl>
                                        <p:attrNameLst>
                                          <p:attrName>ppt_w</p:attrName>
                                        </p:attrNameLst>
                                      </p:cBhvr>
                                      <p:tavLst>
                                        <p:tav tm="0">
                                          <p:val>
                                            <p:fltVal val="0"/>
                                          </p:val>
                                        </p:tav>
                                        <p:tav tm="100000">
                                          <p:val>
                                            <p:strVal val="#ppt_w"/>
                                          </p:val>
                                        </p:tav>
                                      </p:tavLst>
                                    </p:anim>
                                    <p:anim calcmode="lin" valueType="num">
                                      <p:cBhvr>
                                        <p:cTn id="97" dur="500" fill="hold"/>
                                        <p:tgtEl>
                                          <p:spTgt spid="74"/>
                                        </p:tgtEl>
                                        <p:attrNameLst>
                                          <p:attrName>ppt_h</p:attrName>
                                        </p:attrNameLst>
                                      </p:cBhvr>
                                      <p:tavLst>
                                        <p:tav tm="0">
                                          <p:val>
                                            <p:fltVal val="0"/>
                                          </p:val>
                                        </p:tav>
                                        <p:tav tm="100000">
                                          <p:val>
                                            <p:strVal val="#ppt_h"/>
                                          </p:val>
                                        </p:tav>
                                      </p:tavLst>
                                    </p:anim>
                                    <p:anim calcmode="lin" valueType="num">
                                      <p:cBhvr>
                                        <p:cTn id="98" dur="500" fill="hold"/>
                                        <p:tgtEl>
                                          <p:spTgt spid="74"/>
                                        </p:tgtEl>
                                        <p:attrNameLst>
                                          <p:attrName>style.rotation</p:attrName>
                                        </p:attrNameLst>
                                      </p:cBhvr>
                                      <p:tavLst>
                                        <p:tav tm="0">
                                          <p:val>
                                            <p:fltVal val="360"/>
                                          </p:val>
                                        </p:tav>
                                        <p:tav tm="100000">
                                          <p:val>
                                            <p:fltVal val="0"/>
                                          </p:val>
                                        </p:tav>
                                      </p:tavLst>
                                    </p:anim>
                                    <p:animEffect transition="in" filter="fade">
                                      <p:cBhvr>
                                        <p:cTn id="99" dur="500"/>
                                        <p:tgtEl>
                                          <p:spTgt spid="74"/>
                                        </p:tgtEl>
                                      </p:cBhvr>
                                    </p:animEffect>
                                  </p:childTnLst>
                                </p:cTn>
                              </p:par>
                              <p:par>
                                <p:cTn id="100" presetID="49" presetClass="entr" presetSubtype="0" decel="100000" fill="hold" grpId="0" nodeType="withEffect">
                                  <p:stCondLst>
                                    <p:cond delay="250"/>
                                  </p:stCondLst>
                                  <p:childTnLst>
                                    <p:set>
                                      <p:cBhvr>
                                        <p:cTn id="101" dur="1" fill="hold">
                                          <p:stCondLst>
                                            <p:cond delay="0"/>
                                          </p:stCondLst>
                                        </p:cTn>
                                        <p:tgtEl>
                                          <p:spTgt spid="89"/>
                                        </p:tgtEl>
                                        <p:attrNameLst>
                                          <p:attrName>style.visibility</p:attrName>
                                        </p:attrNameLst>
                                      </p:cBhvr>
                                      <p:to>
                                        <p:strVal val="visible"/>
                                      </p:to>
                                    </p:set>
                                    <p:anim calcmode="lin" valueType="num">
                                      <p:cBhvr>
                                        <p:cTn id="102" dur="500" fill="hold"/>
                                        <p:tgtEl>
                                          <p:spTgt spid="89"/>
                                        </p:tgtEl>
                                        <p:attrNameLst>
                                          <p:attrName>ppt_w</p:attrName>
                                        </p:attrNameLst>
                                      </p:cBhvr>
                                      <p:tavLst>
                                        <p:tav tm="0">
                                          <p:val>
                                            <p:fltVal val="0"/>
                                          </p:val>
                                        </p:tav>
                                        <p:tav tm="100000">
                                          <p:val>
                                            <p:strVal val="#ppt_w"/>
                                          </p:val>
                                        </p:tav>
                                      </p:tavLst>
                                    </p:anim>
                                    <p:anim calcmode="lin" valueType="num">
                                      <p:cBhvr>
                                        <p:cTn id="103" dur="500" fill="hold"/>
                                        <p:tgtEl>
                                          <p:spTgt spid="89"/>
                                        </p:tgtEl>
                                        <p:attrNameLst>
                                          <p:attrName>ppt_h</p:attrName>
                                        </p:attrNameLst>
                                      </p:cBhvr>
                                      <p:tavLst>
                                        <p:tav tm="0">
                                          <p:val>
                                            <p:fltVal val="0"/>
                                          </p:val>
                                        </p:tav>
                                        <p:tav tm="100000">
                                          <p:val>
                                            <p:strVal val="#ppt_h"/>
                                          </p:val>
                                        </p:tav>
                                      </p:tavLst>
                                    </p:anim>
                                    <p:anim calcmode="lin" valueType="num">
                                      <p:cBhvr>
                                        <p:cTn id="104" dur="500" fill="hold"/>
                                        <p:tgtEl>
                                          <p:spTgt spid="89"/>
                                        </p:tgtEl>
                                        <p:attrNameLst>
                                          <p:attrName>style.rotation</p:attrName>
                                        </p:attrNameLst>
                                      </p:cBhvr>
                                      <p:tavLst>
                                        <p:tav tm="0">
                                          <p:val>
                                            <p:fltVal val="360"/>
                                          </p:val>
                                        </p:tav>
                                        <p:tav tm="100000">
                                          <p:val>
                                            <p:fltVal val="0"/>
                                          </p:val>
                                        </p:tav>
                                      </p:tavLst>
                                    </p:anim>
                                    <p:animEffect transition="in" filter="fade">
                                      <p:cBhvr>
                                        <p:cTn id="105" dur="500"/>
                                        <p:tgtEl>
                                          <p:spTgt spid="89"/>
                                        </p:tgtEl>
                                      </p:cBhvr>
                                    </p:animEffect>
                                  </p:childTnLst>
                                </p:cTn>
                              </p:par>
                            </p:childTnLst>
                          </p:cTn>
                        </p:par>
                        <p:par>
                          <p:cTn id="106" fill="hold">
                            <p:stCondLst>
                              <p:cond delay="5750"/>
                            </p:stCondLst>
                            <p:childTnLst>
                              <p:par>
                                <p:cTn id="107" presetID="42" presetClass="path" presetSubtype="0" decel="100000" fill="hold" grpId="0" nodeType="afterEffect">
                                  <p:stCondLst>
                                    <p:cond delay="0"/>
                                  </p:stCondLst>
                                  <p:childTnLst>
                                    <p:animMotion origin="layout" path="M -0.16945 0.13549 L 0.625 0.71358 " pathEditMode="fixed" rAng="0" ptsTypes="AA">
                                      <p:cBhvr>
                                        <p:cTn id="108" dur="500" fill="hold"/>
                                        <p:tgtEl>
                                          <p:spTgt spid="85"/>
                                        </p:tgtEl>
                                        <p:attrNameLst>
                                          <p:attrName>ppt_x</p:attrName>
                                          <p:attrName>ppt_y</p:attrName>
                                        </p:attrNameLst>
                                      </p:cBhvr>
                                      <p:rCtr x="39722" y="28904"/>
                                    </p:animMotion>
                                  </p:childTnLst>
                                </p:cTn>
                              </p:par>
                            </p:childTnLst>
                          </p:cTn>
                        </p:par>
                        <p:par>
                          <p:cTn id="109" fill="hold">
                            <p:stCondLst>
                              <p:cond delay="6250"/>
                            </p:stCondLst>
                            <p:childTnLst>
                              <p:par>
                                <p:cTn id="110" presetID="10" presetClass="entr" presetSubtype="0" fill="hold" grpId="0" nodeType="afterEffect">
                                  <p:stCondLst>
                                    <p:cond delay="250"/>
                                  </p:stCondLst>
                                  <p:childTnLst>
                                    <p:set>
                                      <p:cBhvr>
                                        <p:cTn id="111" dur="1" fill="hold">
                                          <p:stCondLst>
                                            <p:cond delay="0"/>
                                          </p:stCondLst>
                                        </p:cTn>
                                        <p:tgtEl>
                                          <p:spTgt spid="71"/>
                                        </p:tgtEl>
                                        <p:attrNameLst>
                                          <p:attrName>style.visibility</p:attrName>
                                        </p:attrNameLst>
                                      </p:cBhvr>
                                      <p:to>
                                        <p:strVal val="visible"/>
                                      </p:to>
                                    </p:set>
                                    <p:animEffect transition="in" filter="fade">
                                      <p:cBhvr>
                                        <p:cTn id="112" dur="500"/>
                                        <p:tgtEl>
                                          <p:spTgt spid="71"/>
                                        </p:tgtEl>
                                      </p:cBhvr>
                                    </p:animEffect>
                                  </p:childTnLst>
                                </p:cTn>
                              </p:par>
                              <p:par>
                                <p:cTn id="113" presetID="10" presetClass="entr" presetSubtype="0" fill="hold" grpId="0" nodeType="withEffect">
                                  <p:stCondLst>
                                    <p:cond delay="250"/>
                                  </p:stCondLst>
                                  <p:childTnLst>
                                    <p:set>
                                      <p:cBhvr>
                                        <p:cTn id="114" dur="1" fill="hold">
                                          <p:stCondLst>
                                            <p:cond delay="0"/>
                                          </p:stCondLst>
                                        </p:cTn>
                                        <p:tgtEl>
                                          <p:spTgt spid="103">
                                            <p:txEl>
                                              <p:pRg st="0" end="0"/>
                                            </p:txEl>
                                          </p:spTgt>
                                        </p:tgtEl>
                                        <p:attrNameLst>
                                          <p:attrName>style.visibility</p:attrName>
                                        </p:attrNameLst>
                                      </p:cBhvr>
                                      <p:to>
                                        <p:strVal val="visible"/>
                                      </p:to>
                                    </p:set>
                                    <p:animEffect transition="in" filter="fade">
                                      <p:cBhvr>
                                        <p:cTn id="115" dur="500"/>
                                        <p:tgtEl>
                                          <p:spTgt spid="103">
                                            <p:txEl>
                                              <p:pRg st="0" end="0"/>
                                            </p:txEl>
                                          </p:spTgt>
                                        </p:tgtEl>
                                      </p:cBhvr>
                                    </p:animEffect>
                                  </p:childTnLst>
                                </p:cTn>
                              </p:par>
                              <p:par>
                                <p:cTn id="116" presetID="49" presetClass="entr" presetSubtype="0" decel="100000" fill="hold" grpId="0" nodeType="withEffect">
                                  <p:stCondLst>
                                    <p:cond delay="25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 calcmode="lin" valueType="num">
                                      <p:cBhvr>
                                        <p:cTn id="120" dur="500" fill="hold"/>
                                        <p:tgtEl>
                                          <p:spTgt spid="75"/>
                                        </p:tgtEl>
                                        <p:attrNameLst>
                                          <p:attrName>style.rotation</p:attrName>
                                        </p:attrNameLst>
                                      </p:cBhvr>
                                      <p:tavLst>
                                        <p:tav tm="0">
                                          <p:val>
                                            <p:fltVal val="360"/>
                                          </p:val>
                                        </p:tav>
                                        <p:tav tm="100000">
                                          <p:val>
                                            <p:fltVal val="0"/>
                                          </p:val>
                                        </p:tav>
                                      </p:tavLst>
                                    </p:anim>
                                    <p:animEffect transition="in" filter="fade">
                                      <p:cBhvr>
                                        <p:cTn id="121" dur="500"/>
                                        <p:tgtEl>
                                          <p:spTgt spid="75"/>
                                        </p:tgtEl>
                                      </p:cBhvr>
                                    </p:animEffect>
                                  </p:childTnLst>
                                </p:cTn>
                              </p:par>
                              <p:par>
                                <p:cTn id="122" presetID="49" presetClass="entr" presetSubtype="0" decel="100000" fill="hold" grpId="0" nodeType="withEffect">
                                  <p:stCondLst>
                                    <p:cond delay="250"/>
                                  </p:stCondLst>
                                  <p:childTnLst>
                                    <p:set>
                                      <p:cBhvr>
                                        <p:cTn id="123" dur="1" fill="hold">
                                          <p:stCondLst>
                                            <p:cond delay="0"/>
                                          </p:stCondLst>
                                        </p:cTn>
                                        <p:tgtEl>
                                          <p:spTgt spid="90"/>
                                        </p:tgtEl>
                                        <p:attrNameLst>
                                          <p:attrName>style.visibility</p:attrName>
                                        </p:attrNameLst>
                                      </p:cBhvr>
                                      <p:to>
                                        <p:strVal val="visible"/>
                                      </p:to>
                                    </p:set>
                                    <p:anim calcmode="lin" valueType="num">
                                      <p:cBhvr>
                                        <p:cTn id="124" dur="500" fill="hold"/>
                                        <p:tgtEl>
                                          <p:spTgt spid="90"/>
                                        </p:tgtEl>
                                        <p:attrNameLst>
                                          <p:attrName>ppt_w</p:attrName>
                                        </p:attrNameLst>
                                      </p:cBhvr>
                                      <p:tavLst>
                                        <p:tav tm="0">
                                          <p:val>
                                            <p:fltVal val="0"/>
                                          </p:val>
                                        </p:tav>
                                        <p:tav tm="100000">
                                          <p:val>
                                            <p:strVal val="#ppt_w"/>
                                          </p:val>
                                        </p:tav>
                                      </p:tavLst>
                                    </p:anim>
                                    <p:anim calcmode="lin" valueType="num">
                                      <p:cBhvr>
                                        <p:cTn id="125" dur="500" fill="hold"/>
                                        <p:tgtEl>
                                          <p:spTgt spid="90"/>
                                        </p:tgtEl>
                                        <p:attrNameLst>
                                          <p:attrName>ppt_h</p:attrName>
                                        </p:attrNameLst>
                                      </p:cBhvr>
                                      <p:tavLst>
                                        <p:tav tm="0">
                                          <p:val>
                                            <p:fltVal val="0"/>
                                          </p:val>
                                        </p:tav>
                                        <p:tav tm="100000">
                                          <p:val>
                                            <p:strVal val="#ppt_h"/>
                                          </p:val>
                                        </p:tav>
                                      </p:tavLst>
                                    </p:anim>
                                    <p:anim calcmode="lin" valueType="num">
                                      <p:cBhvr>
                                        <p:cTn id="126" dur="500" fill="hold"/>
                                        <p:tgtEl>
                                          <p:spTgt spid="90"/>
                                        </p:tgtEl>
                                        <p:attrNameLst>
                                          <p:attrName>style.rotation</p:attrName>
                                        </p:attrNameLst>
                                      </p:cBhvr>
                                      <p:tavLst>
                                        <p:tav tm="0">
                                          <p:val>
                                            <p:fltVal val="360"/>
                                          </p:val>
                                        </p:tav>
                                        <p:tav tm="100000">
                                          <p:val>
                                            <p:fltVal val="0"/>
                                          </p:val>
                                        </p:tav>
                                      </p:tavLst>
                                    </p:anim>
                                    <p:animEffect transition="in" filter="fade">
                                      <p:cBhvr>
                                        <p:cTn id="12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4" grpId="0" animBg="1"/>
      <p:bldP spid="63" grpId="0" animBg="1"/>
      <p:bldP spid="69" grpId="0" animBg="1"/>
      <p:bldP spid="70" grpId="0" animBg="1"/>
      <p:bldP spid="71" grpId="0" animBg="1"/>
      <p:bldP spid="72" grpId="0" animBg="1"/>
      <p:bldP spid="73" grpId="0" animBg="1"/>
      <p:bldP spid="74" grpId="0" animBg="1"/>
      <p:bldP spid="75" grpId="0" animBg="1"/>
      <p:bldP spid="77" grpId="0" build="p">
        <p:tmplLst>
          <p:tmpl lvl="1">
            <p:tnLst>
              <p:par>
                <p:cTn presetID="2" presetClass="entr" presetSubtype="8" decel="100000"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0-#ppt_w/2"/>
                          </p:val>
                        </p:tav>
                        <p:tav tm="100000">
                          <p:val>
                            <p:strVal val="#ppt_x"/>
                          </p:val>
                        </p:tav>
                      </p:tavLst>
                    </p:anim>
                    <p:anim calcmode="lin" valueType="num">
                      <p:cBhvr additive="base">
                        <p:cTn dur="500" fill="hold"/>
                        <p:tgtEl>
                          <p:spTgt spid="77"/>
                        </p:tgtEl>
                        <p:attrNameLst>
                          <p:attrName>ppt_y</p:attrName>
                        </p:attrNameLst>
                      </p:cBhvr>
                      <p:tavLst>
                        <p:tav tm="0">
                          <p:val>
                            <p:strVal val="#ppt_y"/>
                          </p:val>
                        </p:tav>
                        <p:tav tm="100000">
                          <p:val>
                            <p:strVal val="#ppt_y"/>
                          </p:val>
                        </p:tav>
                      </p:tavLst>
                    </p:anim>
                  </p:childTnLst>
                </p:cTn>
              </p:par>
            </p:tnLst>
          </p:tmpl>
        </p:tmplLst>
      </p:bldP>
      <p:bldP spid="78" grpId="0" build="p">
        <p:tmplLst>
          <p:tmpl lvl="1">
            <p:tnLst>
              <p:par>
                <p:cTn presetID="2" presetClass="entr" presetSubtype="8"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0-#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82" grpId="0" animBg="1"/>
      <p:bldP spid="83" grpId="0" animBg="1"/>
      <p:bldP spid="84" grpId="0" animBg="1"/>
      <p:bldP spid="85" grpId="0" animBg="1"/>
      <p:bldP spid="86" grpId="0"/>
      <p:bldP spid="87" grpId="0"/>
      <p:bldP spid="88" grpId="0"/>
      <p:bldP spid="89" grpId="0"/>
      <p:bldP spid="90" grpId="0"/>
      <p:bldP spid="99" grpId="0" build="p">
        <p:tmplLst>
          <p:tmpl lvl="1">
            <p:tnLst>
              <p:par>
                <p:cTn presetID="10" presetClass="entr" presetSubtype="0" fill="hold" nodeType="with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fade">
                      <p:cBhvr>
                        <p:cTn dur="500"/>
                        <p:tgtEl>
                          <p:spTgt spid="99"/>
                        </p:tgtEl>
                      </p:cBhvr>
                    </p:animEffect>
                  </p:childTnLst>
                </p:cTn>
              </p:par>
            </p:tnLst>
          </p:tmpl>
        </p:tmplLst>
      </p:bldP>
      <p:bldP spid="100" grpId="0" build="p">
        <p:tmplLst>
          <p:tmpl lvl="1">
            <p:tnLst>
              <p:par>
                <p:cTn presetID="10" presetClass="entr" presetSubtype="0" fill="hold" nodeType="afterEffect">
                  <p:stCondLst>
                    <p:cond delay="25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afterEffect">
                  <p:stCondLst>
                    <p:cond delay="25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afterEffect">
                  <p:stCondLst>
                    <p:cond delay="25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03" grpId="0" build="p">
        <p:tmplLst>
          <p:tmpl lvl="1">
            <p:tnLst>
              <p:par>
                <p:cTn presetID="10" presetClass="entr" presetSubtype="0" fill="hold" nodeType="withEffect">
                  <p:stCondLst>
                    <p:cond delay="250"/>
                  </p:stCondLst>
                  <p:childTnLst>
                    <p:set>
                      <p:cBhvr>
                        <p:cTn dur="1" fill="hold">
                          <p:stCondLst>
                            <p:cond delay="0"/>
                          </p:stCondLst>
                        </p:cTn>
                        <p:tgtEl>
                          <p:spTgt spid="103"/>
                        </p:tgtEl>
                        <p:attrNameLst>
                          <p:attrName>style.visibility</p:attrName>
                        </p:attrNameLst>
                      </p:cBhvr>
                      <p:to>
                        <p:strVal val="visible"/>
                      </p:to>
                    </p:set>
                    <p:animEffect transition="in" filter="fade">
                      <p:cBhvr>
                        <p:cTn dur="500"/>
                        <p:tgtEl>
                          <p:spTgt spid="103"/>
                        </p:tgtEl>
                      </p:cBhvr>
                    </p:animEffect>
                  </p:childTnLst>
                </p:cTn>
              </p:par>
            </p:tnLst>
          </p:tmpl>
        </p:tmplLst>
      </p:bldP>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41" name="平行四辺形 40"/>
          <p:cNvSpPr/>
          <p:nvPr userDrawn="1"/>
        </p:nvSpPr>
        <p:spPr>
          <a:xfrm flipH="1">
            <a:off x="2784996" y="3206809"/>
            <a:ext cx="5496917" cy="1019203"/>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0" name="平行四辺形 39"/>
          <p:cNvSpPr/>
          <p:nvPr userDrawn="1"/>
        </p:nvSpPr>
        <p:spPr>
          <a:xfrm flipH="1">
            <a:off x="2263907" y="1861294"/>
            <a:ext cx="5496917" cy="1030188"/>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9" name="平行四辺形 38"/>
          <p:cNvSpPr/>
          <p:nvPr userDrawn="1"/>
        </p:nvSpPr>
        <p:spPr>
          <a:xfrm flipH="1">
            <a:off x="1730461" y="524019"/>
            <a:ext cx="5496917" cy="1032933"/>
          </a:xfrm>
          <a:prstGeom prst="parallelogram">
            <a:avLst>
              <a:gd name="adj" fmla="val 51895"/>
            </a:avLst>
          </a:prstGeom>
          <a:solidFill>
            <a:schemeClr val="bg1">
              <a:lumMod val="9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平行四辺形 33"/>
          <p:cNvSpPr/>
          <p:nvPr userDrawn="1"/>
        </p:nvSpPr>
        <p:spPr>
          <a:xfrm flipH="1">
            <a:off x="1403472" y="0"/>
            <a:ext cx="2165538" cy="5096933"/>
          </a:xfrm>
          <a:prstGeom prst="parallelogram">
            <a:avLst>
              <a:gd name="adj" fmla="val 92507"/>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2" name="図プレースホルダー 21"/>
          <p:cNvSpPr>
            <a:spLocks noGrp="1"/>
          </p:cNvSpPr>
          <p:nvPr>
            <p:ph type="pic" sz="quarter" idx="12" hasCustomPrompt="1"/>
          </p:nvPr>
        </p:nvSpPr>
        <p:spPr>
          <a:xfrm>
            <a:off x="395666" y="439628"/>
            <a:ext cx="1744808" cy="1020113"/>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9" name="直線コネクタ 8"/>
          <p:cNvCxnSpPr/>
          <p:nvPr userDrawn="1"/>
        </p:nvCxnSpPr>
        <p:spPr>
          <a:xfrm flipH="1">
            <a:off x="3565135" y="5087803"/>
            <a:ext cx="557886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図プレースホルダー 21"/>
          <p:cNvSpPr>
            <a:spLocks noGrp="1"/>
          </p:cNvSpPr>
          <p:nvPr>
            <p:ph type="pic" sz="quarter" idx="13" hasCustomPrompt="1"/>
          </p:nvPr>
        </p:nvSpPr>
        <p:spPr>
          <a:xfrm>
            <a:off x="913830" y="1774776"/>
            <a:ext cx="1744808" cy="1020113"/>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24" name="図プレースホルダー 21"/>
          <p:cNvSpPr>
            <a:spLocks noGrp="1"/>
          </p:cNvSpPr>
          <p:nvPr>
            <p:ph type="pic" sz="quarter" idx="14" hasCustomPrompt="1"/>
          </p:nvPr>
        </p:nvSpPr>
        <p:spPr>
          <a:xfrm>
            <a:off x="1442043" y="3109924"/>
            <a:ext cx="1744808" cy="1020113"/>
          </a:xfrm>
          <a:custGeom>
            <a:avLst/>
            <a:gdLst/>
            <a:ahLst/>
            <a:cxnLst/>
            <a:rect l="l" t="t" r="r" b="b"/>
            <a:pathLst>
              <a:path w="3489313" h="1530170">
                <a:moveTo>
                  <a:pt x="0" y="0"/>
                </a:moveTo>
                <a:lnTo>
                  <a:pt x="2685530" y="0"/>
                </a:lnTo>
                <a:lnTo>
                  <a:pt x="3489313" y="1530170"/>
                </a:lnTo>
                <a:lnTo>
                  <a:pt x="803783" y="1530170"/>
                </a:lnTo>
                <a:close/>
              </a:path>
            </a:pathLst>
          </a:custGeom>
        </p:spPr>
        <p:txBody>
          <a:bodyPr/>
          <a:lstStyle>
            <a:lvl1pPr>
              <a:defRPr baseline="0"/>
            </a:lvl1pPr>
          </a:lstStyle>
          <a:p>
            <a:r>
              <a:rPr kumimoji="1" lang="en-US" altLang="ja-JP" dirty="0"/>
              <a:t>Add an image</a:t>
            </a:r>
            <a:endParaRPr kumimoji="1" lang="ja-JP" altLang="en-US" dirty="0"/>
          </a:p>
        </p:txBody>
      </p:sp>
      <p:sp>
        <p:nvSpPr>
          <p:cNvPr id="27" name="テキスト プレースホルダー 11"/>
          <p:cNvSpPr>
            <a:spLocks noGrp="1"/>
          </p:cNvSpPr>
          <p:nvPr>
            <p:ph type="body" sz="quarter" idx="15" hasCustomPrompt="1"/>
          </p:nvPr>
        </p:nvSpPr>
        <p:spPr>
          <a:xfrm>
            <a:off x="3626813" y="4357145"/>
            <a:ext cx="5040997" cy="725346"/>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16" hasCustomPrompt="1"/>
          </p:nvPr>
        </p:nvSpPr>
        <p:spPr>
          <a:xfrm>
            <a:off x="3626813" y="5174192"/>
            <a:ext cx="5040997" cy="1013156"/>
          </a:xfrm>
        </p:spPr>
        <p:txBody>
          <a:bodyPr anchor="t">
            <a:noAutofit/>
          </a:bodyPr>
          <a:lstStyle>
            <a:lvl1pPr algn="l">
              <a:lnSpc>
                <a:spcPct val="120000"/>
              </a:lnSpc>
              <a:spcBef>
                <a:spcPts val="0"/>
              </a:spcBef>
              <a:defRPr sz="1200">
                <a:solidFill>
                  <a:schemeClr val="tx1"/>
                </a:solidFill>
                <a:latin typeface="+mn-lt"/>
              </a:defRPr>
            </a:lvl1pPr>
          </a:lstStyle>
          <a:p>
            <a:pPr lvl="0"/>
            <a:r>
              <a:rPr lang="en-US" altLang="ja-JP" dirty="0"/>
              <a:t>Text Here</a:t>
            </a:r>
          </a:p>
          <a:p>
            <a:pPr lvl="0"/>
            <a:endParaRPr lang="en-US" altLang="ja-JP" dirty="0"/>
          </a:p>
        </p:txBody>
      </p:sp>
      <p:sp>
        <p:nvSpPr>
          <p:cNvPr id="31" name="テキスト プレースホルダー 11"/>
          <p:cNvSpPr>
            <a:spLocks noGrp="1"/>
          </p:cNvSpPr>
          <p:nvPr>
            <p:ph type="body" sz="quarter" idx="32" hasCustomPrompt="1"/>
          </p:nvPr>
        </p:nvSpPr>
        <p:spPr>
          <a:xfrm>
            <a:off x="2116803" y="581632"/>
            <a:ext cx="4627571" cy="930103"/>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p:txBody>
      </p:sp>
      <p:sp>
        <p:nvSpPr>
          <p:cNvPr id="32" name="テキスト プレースホルダー 11"/>
          <p:cNvSpPr>
            <a:spLocks noGrp="1"/>
          </p:cNvSpPr>
          <p:nvPr>
            <p:ph type="body" sz="quarter" idx="33" hasCustomPrompt="1"/>
          </p:nvPr>
        </p:nvSpPr>
        <p:spPr>
          <a:xfrm>
            <a:off x="2642752" y="1901779"/>
            <a:ext cx="4627571" cy="930103"/>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p:txBody>
      </p:sp>
      <p:sp>
        <p:nvSpPr>
          <p:cNvPr id="33" name="テキスト プレースホルダー 11"/>
          <p:cNvSpPr>
            <a:spLocks noGrp="1"/>
          </p:cNvSpPr>
          <p:nvPr>
            <p:ph type="body" sz="quarter" idx="34" hasCustomPrompt="1"/>
          </p:nvPr>
        </p:nvSpPr>
        <p:spPr>
          <a:xfrm>
            <a:off x="3174512" y="3251929"/>
            <a:ext cx="4627571" cy="930103"/>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p:txBody>
      </p:sp>
    </p:spTree>
    <p:extLst>
      <p:ext uri="{BB962C8B-B14F-4D97-AF65-F5344CB8AC3E}">
        <p14:creationId xmlns="" xmlns:p14="http://schemas.microsoft.com/office/powerpoint/2010/main" val="21868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10" presetClass="entr" presetSubtype="0" fill="hold" grpId="0" nodeType="afterEffect">
                                  <p:stCondLst>
                                    <p:cond delay="25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left)">
                                      <p:cBhvr>
                                        <p:cTn id="26" dur="500"/>
                                        <p:tgtEl>
                                          <p:spTgt spid="4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750"/>
                            </p:stCondLst>
                            <p:childTnLst>
                              <p:par>
                                <p:cTn id="31" presetID="10" presetClass="entr" presetSubtype="0" fill="hold" grpId="0" nodeType="afterEffect">
                                  <p:stCondLst>
                                    <p:cond delay="25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left)">
                                      <p:cBhvr>
                                        <p:cTn id="40" dur="500"/>
                                        <p:tgtEl>
                                          <p:spTgt spid="33"/>
                                        </p:tgtEl>
                                      </p:cBhvr>
                                    </p:animEffect>
                                  </p:childTnLst>
                                </p:cTn>
                              </p:par>
                            </p:childTnLst>
                          </p:cTn>
                        </p:par>
                        <p:par>
                          <p:cTn id="41" fill="hold">
                            <p:stCondLst>
                              <p:cond delay="4000"/>
                            </p:stCondLst>
                            <p:childTnLst>
                              <p:par>
                                <p:cTn id="42" presetID="2" presetClass="entr" presetSubtype="2" decel="100000" fill="hold" grpId="0" nodeType="afterEffect">
                                  <p:stCondLst>
                                    <p:cond delay="250"/>
                                  </p:stCondLst>
                                  <p:iterate type="wd">
                                    <p:tmPct val="10000"/>
                                  </p:iterate>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1+#ppt_w/2"/>
                                          </p:val>
                                        </p:tav>
                                        <p:tav tm="100000">
                                          <p:val>
                                            <p:strVal val="#ppt_x"/>
                                          </p:val>
                                        </p:tav>
                                      </p:tavLst>
                                    </p:anim>
                                    <p:anim calcmode="lin" valueType="num">
                                      <p:cBhvr additive="base">
                                        <p:cTn id="45" dur="500" fill="hold"/>
                                        <p:tgtEl>
                                          <p:spTgt spid="27"/>
                                        </p:tgtEl>
                                        <p:attrNameLst>
                                          <p:attrName>ppt_y</p:attrName>
                                        </p:attrNameLst>
                                      </p:cBhvr>
                                      <p:tavLst>
                                        <p:tav tm="0">
                                          <p:val>
                                            <p:strVal val="#ppt_y"/>
                                          </p:val>
                                        </p:tav>
                                        <p:tav tm="100000">
                                          <p:val>
                                            <p:strVal val="#ppt_y"/>
                                          </p:val>
                                        </p:tav>
                                      </p:tavLst>
                                    </p:anim>
                                  </p:childTnLst>
                                </p:cTn>
                              </p:par>
                              <p:par>
                                <p:cTn id="46" presetID="22" presetClass="entr" presetSubtype="8" fill="hold" nodeType="withEffect">
                                  <p:stCondLst>
                                    <p:cond delay="25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2" decel="10000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animBg="1"/>
      <p:bldP spid="39" grpId="0" animBg="1"/>
      <p:bldP spid="34" grpId="0" animBg="1"/>
      <p:bldP spid="22" grpId="0"/>
      <p:bldP spid="23" grpId="0"/>
      <p:bldP spid="24" grpId="0"/>
      <p:bldP spid="27" grpId="0">
        <p:tmplLst>
          <p:tmpl>
            <p:tnLst>
              <p:par>
                <p:cTn presetID="2" presetClass="entr" presetSubtype="2" decel="100000" fill="hold" nodeType="afterEffect">
                  <p:stCondLst>
                    <p:cond delay="25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cxnSp>
        <p:nvCxnSpPr>
          <p:cNvPr id="25" name="直線コネクタ 24"/>
          <p:cNvCxnSpPr/>
          <p:nvPr userDrawn="1"/>
        </p:nvCxnSpPr>
        <p:spPr>
          <a:xfrm flipH="1">
            <a:off x="0" y="1609376"/>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2" name="図 2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00761" y="634314"/>
            <a:ext cx="1947322" cy="5304621"/>
          </a:xfrm>
          <a:prstGeom prst="rect">
            <a:avLst/>
          </a:prstGeom>
        </p:spPr>
      </p:pic>
      <p:sp>
        <p:nvSpPr>
          <p:cNvPr id="24" name="図プレースホルダー 23"/>
          <p:cNvSpPr>
            <a:spLocks noGrp="1"/>
          </p:cNvSpPr>
          <p:nvPr>
            <p:ph type="pic" sz="quarter" idx="12" hasCustomPrompt="1"/>
          </p:nvPr>
        </p:nvSpPr>
        <p:spPr>
          <a:xfrm>
            <a:off x="1140387" y="1317625"/>
            <a:ext cx="1668071" cy="3970867"/>
          </a:xfrm>
        </p:spPr>
        <p:txBody>
          <a:bodyPr/>
          <a:lstStyle>
            <a:lvl1pPr>
              <a:defRPr/>
            </a:lvl1pPr>
          </a:lstStyle>
          <a:p>
            <a:r>
              <a:rPr kumimoji="1" lang="en-US" altLang="ja-JP" dirty="0"/>
              <a:t>Add an image</a:t>
            </a:r>
            <a:endParaRPr kumimoji="1" lang="ja-JP" altLang="en-US" dirty="0"/>
          </a:p>
        </p:txBody>
      </p:sp>
      <p:sp>
        <p:nvSpPr>
          <p:cNvPr id="26" name="テキスト プレースホルダー 11"/>
          <p:cNvSpPr>
            <a:spLocks noGrp="1"/>
          </p:cNvSpPr>
          <p:nvPr>
            <p:ph type="body" sz="quarter" idx="15" hasCustomPrompt="1"/>
          </p:nvPr>
        </p:nvSpPr>
        <p:spPr>
          <a:xfrm>
            <a:off x="3071662" y="878718"/>
            <a:ext cx="5040997" cy="725346"/>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9" name="テキスト プレースホルダー 11"/>
          <p:cNvSpPr>
            <a:spLocks noGrp="1"/>
          </p:cNvSpPr>
          <p:nvPr>
            <p:ph type="body" sz="quarter" idx="16" hasCustomPrompt="1"/>
          </p:nvPr>
        </p:nvSpPr>
        <p:spPr>
          <a:xfrm>
            <a:off x="3394089" y="2182259"/>
            <a:ext cx="4770944" cy="900100"/>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7" hasCustomPrompt="1"/>
          </p:nvPr>
        </p:nvSpPr>
        <p:spPr>
          <a:xfrm>
            <a:off x="3394089" y="1795973"/>
            <a:ext cx="4770944"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32" name="テキスト プレースホルダー 11"/>
          <p:cNvSpPr>
            <a:spLocks noGrp="1"/>
          </p:cNvSpPr>
          <p:nvPr>
            <p:ph type="body" sz="quarter" idx="18" hasCustomPrompt="1"/>
          </p:nvPr>
        </p:nvSpPr>
        <p:spPr>
          <a:xfrm>
            <a:off x="3394089" y="3511331"/>
            <a:ext cx="4770944" cy="900100"/>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33" name="テキスト プレースホルダー 11"/>
          <p:cNvSpPr>
            <a:spLocks noGrp="1"/>
          </p:cNvSpPr>
          <p:nvPr>
            <p:ph type="body" sz="quarter" idx="19" hasCustomPrompt="1"/>
          </p:nvPr>
        </p:nvSpPr>
        <p:spPr>
          <a:xfrm>
            <a:off x="3394089" y="3125045"/>
            <a:ext cx="4770944"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35" name="テキスト プレースホルダー 11"/>
          <p:cNvSpPr>
            <a:spLocks noGrp="1"/>
          </p:cNvSpPr>
          <p:nvPr>
            <p:ph type="body" sz="quarter" idx="20" hasCustomPrompt="1"/>
          </p:nvPr>
        </p:nvSpPr>
        <p:spPr>
          <a:xfrm>
            <a:off x="3394089" y="4869160"/>
            <a:ext cx="4770944" cy="900100"/>
          </a:xfrm>
        </p:spPr>
        <p:txBody>
          <a:bodyPr anchor="t">
            <a:noAutofit/>
          </a:bodyPr>
          <a:lstStyle>
            <a:lvl1pPr algn="l">
              <a:lnSpc>
                <a:spcPct val="120000"/>
              </a:lnSpc>
              <a:defRPr sz="1000">
                <a:solidFill>
                  <a:schemeClr val="tx1"/>
                </a:solidFill>
                <a:latin typeface="+mn-lt"/>
              </a:defRPr>
            </a:lvl1pPr>
          </a:lstStyle>
          <a:p>
            <a:pPr lvl="0"/>
            <a:r>
              <a:rPr lang="en-US" altLang="ja-JP" dirty="0"/>
              <a:t>Text Here</a:t>
            </a:r>
            <a:endParaRPr lang="en-US" dirty="0"/>
          </a:p>
        </p:txBody>
      </p:sp>
      <p:sp>
        <p:nvSpPr>
          <p:cNvPr id="36" name="テキスト プレースホルダー 11"/>
          <p:cNvSpPr>
            <a:spLocks noGrp="1"/>
          </p:cNvSpPr>
          <p:nvPr>
            <p:ph type="body" sz="quarter" idx="21" hasCustomPrompt="1"/>
          </p:nvPr>
        </p:nvSpPr>
        <p:spPr>
          <a:xfrm>
            <a:off x="3394089" y="4482874"/>
            <a:ext cx="4770944"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8" name="ホームベース 27"/>
          <p:cNvSpPr/>
          <p:nvPr userDrawn="1"/>
        </p:nvSpPr>
        <p:spPr>
          <a:xfrm>
            <a:off x="3154219" y="1926696"/>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ホームベース 30"/>
          <p:cNvSpPr/>
          <p:nvPr userDrawn="1"/>
        </p:nvSpPr>
        <p:spPr>
          <a:xfrm>
            <a:off x="3154219" y="3255768"/>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ホームベース 33"/>
          <p:cNvSpPr/>
          <p:nvPr userDrawn="1"/>
        </p:nvSpPr>
        <p:spPr>
          <a:xfrm>
            <a:off x="3154219" y="4613598"/>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22956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22" presetClass="entr" presetSubtype="2" fill="hold" nodeType="afterEffect">
                                  <p:stCondLst>
                                    <p:cond delay="25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par>
                          <p:cTn id="15" fill="hold">
                            <p:stCondLst>
                              <p:cond delay="125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childTnLst>
                          </p:cTn>
                        </p:par>
                        <p:par>
                          <p:cTn id="20" fill="hold">
                            <p:stCondLst>
                              <p:cond delay="1800"/>
                            </p:stCondLst>
                            <p:childTnLst>
                              <p:par>
                                <p:cTn id="21" presetID="2" presetClass="entr" presetSubtype="8"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0-#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par>
                          <p:cTn id="33" fill="hold">
                            <p:stCondLst>
                              <p:cond delay="2300"/>
                            </p:stCondLst>
                            <p:childTnLst>
                              <p:par>
                                <p:cTn id="34" presetID="2" presetClass="entr" presetSubtype="8" decel="100000" fill="hold" grpId="0" nodeType="afterEffect">
                                  <p:stCondLst>
                                    <p:cond delay="50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0-#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par>
                                <p:cTn id="38" presetID="2" presetClass="entr" presetSubtype="2" decel="100000" fill="hold" grpId="0" nodeType="withEffect">
                                  <p:stCondLst>
                                    <p:cond delay="50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5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1+#ppt_w/2"/>
                                          </p:val>
                                        </p:tav>
                                        <p:tav tm="100000">
                                          <p:val>
                                            <p:strVal val="#ppt_x"/>
                                          </p:val>
                                        </p:tav>
                                      </p:tavLst>
                                    </p:anim>
                                    <p:anim calcmode="lin" valueType="num">
                                      <p:cBhvr additive="base">
                                        <p:cTn id="45" dur="500" fill="hold"/>
                                        <p:tgtEl>
                                          <p:spTgt spid="33"/>
                                        </p:tgtEl>
                                        <p:attrNameLst>
                                          <p:attrName>ppt_y</p:attrName>
                                        </p:attrNameLst>
                                      </p:cBhvr>
                                      <p:tavLst>
                                        <p:tav tm="0">
                                          <p:val>
                                            <p:strVal val="#ppt_y"/>
                                          </p:val>
                                        </p:tav>
                                        <p:tav tm="100000">
                                          <p:val>
                                            <p:strVal val="#ppt_y"/>
                                          </p:val>
                                        </p:tav>
                                      </p:tavLst>
                                    </p:anim>
                                  </p:childTnLst>
                                </p:cTn>
                              </p:par>
                            </p:childTnLst>
                          </p:cTn>
                        </p:par>
                        <p:par>
                          <p:cTn id="46" fill="hold">
                            <p:stCondLst>
                              <p:cond delay="3300"/>
                            </p:stCondLst>
                            <p:childTnLst>
                              <p:par>
                                <p:cTn id="47" presetID="2" presetClass="entr" presetSubtype="8" decel="100000" fill="hold" grpId="0" nodeType="afterEffect">
                                  <p:stCondLst>
                                    <p:cond delay="5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0-#ppt_w/2"/>
                                          </p:val>
                                        </p:tav>
                                        <p:tav tm="100000">
                                          <p:val>
                                            <p:strVal val="#ppt_x"/>
                                          </p:val>
                                        </p:tav>
                                      </p:tavLst>
                                    </p:anim>
                                    <p:anim calcmode="lin" valueType="num">
                                      <p:cBhvr additive="base">
                                        <p:cTn id="50" dur="5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5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par>
                                <p:cTn id="55" presetID="2" presetClass="entr" presetSubtype="2" decel="100000" fill="hold" grpId="0" nodeType="withEffect">
                                  <p:stCondLst>
                                    <p:cond delay="50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1+#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9" grpId="0">
        <p:tmplLst>
          <p:tmpl>
            <p:tnLst>
              <p:par>
                <p:cTn presetID="2" presetClass="entr" presetSubtype="2"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p:tmplLst>
          <p:tmpl>
            <p:tnLst>
              <p:par>
                <p:cTn presetID="2" presetClass="entr" presetSubtype="2"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1+#ppt_w/2"/>
                          </p:val>
                        </p:tav>
                        <p:tav tm="100000">
                          <p:val>
                            <p:strVal val="#ppt_x"/>
                          </p:val>
                        </p:tav>
                      </p:tavLst>
                    </p:anim>
                    <p:anim calcmode="lin" valueType="num">
                      <p:cBhvr additive="base">
                        <p:cTn dur="500" fill="hold"/>
                        <p:tgtEl>
                          <p:spTgt spid="30"/>
                        </p:tgtEl>
                        <p:attrNameLst>
                          <p:attrName>ppt_y</p:attrName>
                        </p:attrNameLst>
                      </p:cBhvr>
                      <p:tavLst>
                        <p:tav tm="0">
                          <p:val>
                            <p:strVal val="#ppt_y"/>
                          </p:val>
                        </p:tav>
                        <p:tav tm="100000">
                          <p:val>
                            <p:strVal val="#ppt_y"/>
                          </p:val>
                        </p:tav>
                      </p:tavLst>
                    </p:anim>
                  </p:childTnLst>
                </p:cTn>
              </p:par>
            </p:tnLst>
          </p:tmpl>
        </p:tmplLst>
      </p:bldP>
      <p:bldP spid="32" grpId="0">
        <p:tmplLst>
          <p:tmpl>
            <p:tnLst>
              <p:par>
                <p:cTn presetID="2" presetClass="entr" presetSubtype="2" decel="100000" fill="hold" nodeType="withEffect">
                  <p:stCondLst>
                    <p:cond delay="5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p:tmplLst>
          <p:tmpl>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5" grpId="0">
        <p:tmplLst>
          <p:tmpl>
            <p:tnLst>
              <p:par>
                <p:cTn presetID="2" presetClass="entr" presetSubtype="2"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1+#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p:tmplLst>
          <p:tmpl>
            <p:tnLst>
              <p:par>
                <p:cTn presetID="2" presetClass="entr" presetSubtype="2" decel="10000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28" grpId="0" animBg="1"/>
      <p:bldP spid="31" grpId="0" animBg="1"/>
      <p:bldP spid="34"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2" name="正方形/長方形 1"/>
          <p:cNvSpPr/>
          <p:nvPr userDrawn="1"/>
        </p:nvSpPr>
        <p:spPr>
          <a:xfrm>
            <a:off x="0" y="3549013"/>
            <a:ext cx="9144000" cy="90010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2" name="図 2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00761" y="634314"/>
            <a:ext cx="1947322" cy="5304621"/>
          </a:xfrm>
          <a:prstGeom prst="rect">
            <a:avLst/>
          </a:prstGeom>
        </p:spPr>
      </p:pic>
      <p:sp>
        <p:nvSpPr>
          <p:cNvPr id="24" name="図プレースホルダー 23"/>
          <p:cNvSpPr>
            <a:spLocks noGrp="1"/>
          </p:cNvSpPr>
          <p:nvPr>
            <p:ph type="pic" sz="quarter" idx="12" hasCustomPrompt="1"/>
          </p:nvPr>
        </p:nvSpPr>
        <p:spPr>
          <a:xfrm>
            <a:off x="1140387" y="1317625"/>
            <a:ext cx="1668071" cy="3970867"/>
          </a:xfrm>
        </p:spPr>
        <p:txBody>
          <a:bodyPr/>
          <a:lstStyle>
            <a:lvl1pPr>
              <a:defRPr/>
            </a:lvl1pPr>
          </a:lstStyle>
          <a:p>
            <a:r>
              <a:rPr kumimoji="1" lang="en-US" altLang="ja-JP" dirty="0"/>
              <a:t>Add an image</a:t>
            </a:r>
            <a:endParaRPr kumimoji="1" lang="ja-JP" altLang="en-US" dirty="0"/>
          </a:p>
        </p:txBody>
      </p:sp>
      <p:sp>
        <p:nvSpPr>
          <p:cNvPr id="26" name="テキスト プレースホルダー 11"/>
          <p:cNvSpPr>
            <a:spLocks noGrp="1"/>
          </p:cNvSpPr>
          <p:nvPr>
            <p:ph type="body" sz="quarter" idx="15" hasCustomPrompt="1"/>
          </p:nvPr>
        </p:nvSpPr>
        <p:spPr>
          <a:xfrm>
            <a:off x="3071662" y="3609021"/>
            <a:ext cx="5040997" cy="725346"/>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8" name="テキスト プレースホルダー 11"/>
          <p:cNvSpPr>
            <a:spLocks noGrp="1"/>
          </p:cNvSpPr>
          <p:nvPr>
            <p:ph type="body" sz="quarter" idx="20" hasCustomPrompt="1"/>
          </p:nvPr>
        </p:nvSpPr>
        <p:spPr>
          <a:xfrm>
            <a:off x="3086706" y="4509120"/>
            <a:ext cx="5446077" cy="135015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14475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1+#ppt_w/2"/>
                                          </p:val>
                                        </p:tav>
                                        <p:tav tm="100000">
                                          <p:val>
                                            <p:strVal val="#ppt_x"/>
                                          </p:val>
                                        </p:tav>
                                      </p:tavLst>
                                    </p:anim>
                                    <p:anim calcmode="lin" valueType="num">
                                      <p:cBhvr additive="base">
                                        <p:cTn id="19" dur="500" fill="hold"/>
                                        <p:tgtEl>
                                          <p:spTgt spid="26"/>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p:bldP spid="26" grpId="0">
        <p:tmplLst>
          <p:tmpl>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2" decel="10000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11" name="平行四辺形 10"/>
          <p:cNvSpPr/>
          <p:nvPr userDrawn="1"/>
        </p:nvSpPr>
        <p:spPr>
          <a:xfrm>
            <a:off x="255569" y="4179083"/>
            <a:ext cx="4343359" cy="1140127"/>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平行四辺形 30"/>
          <p:cNvSpPr/>
          <p:nvPr userDrawn="1"/>
        </p:nvSpPr>
        <p:spPr>
          <a:xfrm>
            <a:off x="146613" y="4179084"/>
            <a:ext cx="429842" cy="1140126"/>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5" name="平行四辺形 4"/>
          <p:cNvSpPr/>
          <p:nvPr userDrawn="1"/>
        </p:nvSpPr>
        <p:spPr>
          <a:xfrm>
            <a:off x="953207" y="1388773"/>
            <a:ext cx="3330659" cy="1140127"/>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0" name="平行四辺形 29"/>
          <p:cNvSpPr/>
          <p:nvPr userDrawn="1"/>
        </p:nvSpPr>
        <p:spPr>
          <a:xfrm>
            <a:off x="848163" y="1388774"/>
            <a:ext cx="429842" cy="1140126"/>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平行四辺形 9"/>
          <p:cNvSpPr/>
          <p:nvPr userDrawn="1"/>
        </p:nvSpPr>
        <p:spPr>
          <a:xfrm>
            <a:off x="593136" y="2783929"/>
            <a:ext cx="3825757" cy="1140127"/>
          </a:xfrm>
          <a:prstGeom prst="parallelogram">
            <a:avLst>
              <a:gd name="adj" fmla="val 336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8" name="平行四辺形 7"/>
          <p:cNvSpPr/>
          <p:nvPr userDrawn="1"/>
        </p:nvSpPr>
        <p:spPr>
          <a:xfrm>
            <a:off x="488092" y="2783929"/>
            <a:ext cx="429842" cy="1140126"/>
          </a:xfrm>
          <a:prstGeom prst="parallelogram">
            <a:avLst>
              <a:gd name="adj" fmla="val 67641"/>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cxnSp>
        <p:nvCxnSpPr>
          <p:cNvPr id="12" name="直線コネクタ 11"/>
          <p:cNvCxnSpPr/>
          <p:nvPr userDrawn="1"/>
        </p:nvCxnSpPr>
        <p:spPr>
          <a:xfrm flipH="1">
            <a:off x="4503890" y="3182283"/>
            <a:ext cx="464011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2" name="図 2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592370" y="634314"/>
            <a:ext cx="1947322" cy="5304621"/>
          </a:xfrm>
          <a:prstGeom prst="rect">
            <a:avLst/>
          </a:prstGeom>
        </p:spPr>
      </p:pic>
      <p:sp>
        <p:nvSpPr>
          <p:cNvPr id="24" name="図プレースホルダー 23"/>
          <p:cNvSpPr>
            <a:spLocks noGrp="1"/>
          </p:cNvSpPr>
          <p:nvPr>
            <p:ph type="pic" sz="quarter" idx="12" hasCustomPrompt="1"/>
          </p:nvPr>
        </p:nvSpPr>
        <p:spPr>
          <a:xfrm>
            <a:off x="3731995" y="1317625"/>
            <a:ext cx="1668071" cy="3970867"/>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1"/>
          </p:cNvSpPr>
          <p:nvPr>
            <p:ph type="body" sz="quarter" idx="15" hasCustomPrompt="1"/>
          </p:nvPr>
        </p:nvSpPr>
        <p:spPr>
          <a:xfrm>
            <a:off x="5629709" y="1358770"/>
            <a:ext cx="3375668" cy="1818200"/>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5" name="テキスト プレースホルダー 11"/>
          <p:cNvSpPr>
            <a:spLocks noGrp="1"/>
          </p:cNvSpPr>
          <p:nvPr>
            <p:ph type="body" sz="quarter" idx="16" hasCustomPrompt="1"/>
          </p:nvPr>
        </p:nvSpPr>
        <p:spPr>
          <a:xfrm>
            <a:off x="5629709" y="3286625"/>
            <a:ext cx="3240642" cy="2332619"/>
          </a:xfrm>
        </p:spPr>
        <p:txBody>
          <a:bodyPr anchor="t">
            <a:noAutofit/>
          </a:bodyPr>
          <a:lstStyle>
            <a:lvl1pPr algn="l">
              <a:lnSpc>
                <a:spcPct val="120000"/>
              </a:lnSpc>
              <a:spcBef>
                <a:spcPts val="0"/>
              </a:spcBef>
              <a:defRPr sz="1200">
                <a:solidFill>
                  <a:schemeClr val="tx1"/>
                </a:solidFill>
                <a:latin typeface="+mn-lt"/>
              </a:defRPr>
            </a:lvl1pPr>
          </a:lstStyle>
          <a:p>
            <a:pPr lvl="0"/>
            <a:r>
              <a:rPr lang="en-US" altLang="ja-JP" dirty="0"/>
              <a:t>Text Here</a:t>
            </a:r>
          </a:p>
          <a:p>
            <a:pPr lvl="0"/>
            <a:endParaRPr lang="en-US" altLang="ja-JP" dirty="0"/>
          </a:p>
        </p:txBody>
      </p:sp>
      <p:sp>
        <p:nvSpPr>
          <p:cNvPr id="16" name="テキスト プレースホルダー 11"/>
          <p:cNvSpPr>
            <a:spLocks noGrp="1"/>
          </p:cNvSpPr>
          <p:nvPr>
            <p:ph type="body" sz="quarter" idx="17" hasCustomPrompt="1"/>
          </p:nvPr>
        </p:nvSpPr>
        <p:spPr>
          <a:xfrm>
            <a:off x="1271659" y="1508787"/>
            <a:ext cx="2292064" cy="918087"/>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p:txBody>
      </p:sp>
      <p:sp>
        <p:nvSpPr>
          <p:cNvPr id="17" name="テキスト プレースホルダー 11"/>
          <p:cNvSpPr>
            <a:spLocks noGrp="1"/>
          </p:cNvSpPr>
          <p:nvPr>
            <p:ph type="body" sz="quarter" idx="18" hasCustomPrompt="1"/>
          </p:nvPr>
        </p:nvSpPr>
        <p:spPr>
          <a:xfrm>
            <a:off x="953206" y="2894949"/>
            <a:ext cx="2620073" cy="918087"/>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p:txBody>
      </p:sp>
      <p:sp>
        <p:nvSpPr>
          <p:cNvPr id="19" name="テキスト プレースホルダー 11"/>
          <p:cNvSpPr>
            <a:spLocks noGrp="1"/>
          </p:cNvSpPr>
          <p:nvPr>
            <p:ph type="body" sz="quarter" idx="19" hasCustomPrompt="1"/>
          </p:nvPr>
        </p:nvSpPr>
        <p:spPr>
          <a:xfrm>
            <a:off x="638144" y="4290103"/>
            <a:ext cx="2935136" cy="918087"/>
          </a:xfrm>
        </p:spPr>
        <p:txBody>
          <a:bodyPr anchor="ctr">
            <a:noAutofit/>
          </a:bodyPr>
          <a:lstStyle>
            <a:lvl1pPr algn="l">
              <a:lnSpc>
                <a:spcPct val="120000"/>
              </a:lnSpc>
              <a:spcBef>
                <a:spcPts val="0"/>
              </a:spcBef>
              <a:defRPr sz="1000">
                <a:solidFill>
                  <a:schemeClr val="tx1"/>
                </a:solidFill>
                <a:latin typeface="+mn-lt"/>
              </a:defRPr>
            </a:lvl1pPr>
          </a:lstStyle>
          <a:p>
            <a:pPr lvl="0"/>
            <a:r>
              <a:rPr lang="en-US" altLang="ja-JP" dirty="0"/>
              <a:t>Text Here</a:t>
            </a:r>
          </a:p>
          <a:p>
            <a:pPr lvl="0"/>
            <a:endParaRPr lang="en-US" altLang="ja-JP" dirty="0"/>
          </a:p>
        </p:txBody>
      </p:sp>
      <p:sp>
        <p:nvSpPr>
          <p:cNvPr id="20" name="涙形 19"/>
          <p:cNvSpPr/>
          <p:nvPr userDrawn="1"/>
        </p:nvSpPr>
        <p:spPr>
          <a:xfrm rot="5400000">
            <a:off x="805531" y="952493"/>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テキスト ボックス 20"/>
          <p:cNvSpPr txBox="1"/>
          <p:nvPr userDrawn="1"/>
        </p:nvSpPr>
        <p:spPr>
          <a:xfrm>
            <a:off x="985407" y="977977"/>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1</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
        <p:nvSpPr>
          <p:cNvPr id="23" name="涙形 22"/>
          <p:cNvSpPr/>
          <p:nvPr userDrawn="1"/>
        </p:nvSpPr>
        <p:spPr>
          <a:xfrm rot="5400000">
            <a:off x="458011" y="2316663"/>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5" name="テキスト ボックス 24"/>
          <p:cNvSpPr txBox="1"/>
          <p:nvPr userDrawn="1"/>
        </p:nvSpPr>
        <p:spPr>
          <a:xfrm>
            <a:off x="637887" y="2342147"/>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2</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
        <p:nvSpPr>
          <p:cNvPr id="27" name="涙形 26"/>
          <p:cNvSpPr/>
          <p:nvPr userDrawn="1"/>
        </p:nvSpPr>
        <p:spPr>
          <a:xfrm rot="5400000">
            <a:off x="120444" y="3711818"/>
            <a:ext cx="565917" cy="424475"/>
          </a:xfrm>
          <a:prstGeom prst="teardrop">
            <a:avLst/>
          </a:prstGeom>
          <a:solidFill>
            <a:schemeClr val="accent1">
              <a:lumMod val="20000"/>
              <a:lumOff val="80000"/>
            </a:schemeClr>
          </a:solidFill>
          <a:ln w="76200" cmpd="sng">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8" name="テキスト ボックス 27"/>
          <p:cNvSpPr txBox="1"/>
          <p:nvPr userDrawn="1"/>
        </p:nvSpPr>
        <p:spPr>
          <a:xfrm>
            <a:off x="300320" y="3737302"/>
            <a:ext cx="298480" cy="338554"/>
          </a:xfrm>
          <a:prstGeom prst="rect">
            <a:avLst/>
          </a:prstGeom>
          <a:noFill/>
        </p:spPr>
        <p:txBody>
          <a:bodyPr wrap="none" rtlCol="0">
            <a:spAutoFit/>
          </a:bodyPr>
          <a:lstStyle/>
          <a:p>
            <a:pPr marL="0" marR="0" lvl="0" indent="0" algn="l" defTabSz="1088556"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ECB720"/>
                </a:solidFill>
                <a:effectLst/>
                <a:uLnTx/>
                <a:uFillTx/>
                <a:latin typeface="Roboto Light"/>
                <a:cs typeface="+mn-cs"/>
              </a:rPr>
              <a:t>3</a:t>
            </a:r>
            <a:endParaRPr kumimoji="1" lang="ja-JP" altLang="en-US" sz="1600" b="0" i="0" u="none" strike="noStrike" kern="1200" cap="none" spc="0" normalizeH="0" baseline="0" noProof="0" dirty="0">
              <a:ln>
                <a:noFill/>
              </a:ln>
              <a:solidFill>
                <a:srgbClr val="ECB720"/>
              </a:solidFill>
              <a:effectLst/>
              <a:uLnTx/>
              <a:uFillTx/>
              <a:latin typeface="Roboto Light"/>
              <a:cs typeface="+mn-cs"/>
            </a:endParaRPr>
          </a:p>
        </p:txBody>
      </p:sp>
    </p:spTree>
    <p:extLst>
      <p:ext uri="{BB962C8B-B14F-4D97-AF65-F5344CB8AC3E}">
        <p14:creationId xmlns="" xmlns:p14="http://schemas.microsoft.com/office/powerpoint/2010/main" val="210196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2" presetClass="entr" presetSubtype="2" decel="100000" fill="hold" grpId="0" nodeType="afterEffect">
                                  <p:stCondLst>
                                    <p:cond delay="0"/>
                                  </p:stCondLst>
                                  <p:iterate type="wd">
                                    <p:tmPct val="10000"/>
                                  </p:iterate>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par>
                          <p:cTn id="19" fill="hold">
                            <p:stCondLst>
                              <p:cond delay="1050"/>
                            </p:stCondLst>
                            <p:childTnLst>
                              <p:par>
                                <p:cTn id="20" presetID="2" presetClass="entr" presetSubtype="2"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1550"/>
                            </p:stCondLst>
                            <p:childTnLst>
                              <p:par>
                                <p:cTn id="25" presetID="10" presetClass="entr" presetSubtype="0" fill="hold" grpId="0" nodeType="after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2" presetClass="entr" presetSubtype="8" fill="hold" grpId="0" nodeType="withEffect">
                                  <p:stCondLst>
                                    <p:cond delay="25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2" presetClass="entr" presetSubtype="1" decel="100000" fill="hold" grpId="0" nodeType="withEffect">
                                  <p:stCondLst>
                                    <p:cond delay="25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0-#ppt_h/2"/>
                                          </p:val>
                                        </p:tav>
                                        <p:tav tm="100000">
                                          <p:val>
                                            <p:strVal val="#ppt_y"/>
                                          </p:val>
                                        </p:tav>
                                      </p:tavLst>
                                    </p:anim>
                                  </p:childTnLst>
                                </p:cTn>
                              </p:par>
                              <p:par>
                                <p:cTn id="38" presetID="2" presetClass="entr" presetSubtype="1" decel="100000" fill="hold" grpId="0" nodeType="withEffect">
                                  <p:stCondLst>
                                    <p:cond delay="25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2300"/>
                            </p:stCondLst>
                            <p:childTnLst>
                              <p:par>
                                <p:cTn id="43" presetID="10" presetClass="entr" presetSubtype="0" fill="hold" grpId="0" nodeType="afterEffect">
                                  <p:stCondLst>
                                    <p:cond delay="50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fill="hold" grpId="0" nodeType="withEffect">
                                  <p:stCondLst>
                                    <p:cond delay="50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 presetClass="entr" presetSubtype="1" decel="100000" fill="hold" grpId="0"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50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0-#ppt_h/2"/>
                                          </p:val>
                                        </p:tav>
                                        <p:tav tm="100000">
                                          <p:val>
                                            <p:strVal val="#ppt_y"/>
                                          </p:val>
                                        </p:tav>
                                      </p:tavLst>
                                    </p:anim>
                                  </p:childTnLst>
                                </p:cTn>
                              </p:par>
                            </p:childTnLst>
                          </p:cTn>
                        </p:par>
                        <p:par>
                          <p:cTn id="60" fill="hold">
                            <p:stCondLst>
                              <p:cond delay="3300"/>
                            </p:stCondLst>
                            <p:childTnLst>
                              <p:par>
                                <p:cTn id="61" presetID="10" presetClass="entr" presetSubtype="0" fill="hold" grpId="0" nodeType="after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22" presetClass="entr" presetSubtype="8"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par>
                                <p:cTn id="70" presetID="2" presetClass="entr" presetSubtype="1" decel="10000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ppt_x"/>
                                          </p:val>
                                        </p:tav>
                                        <p:tav tm="100000">
                                          <p:val>
                                            <p:strVal val="#ppt_x"/>
                                          </p:val>
                                        </p:tav>
                                      </p:tavLst>
                                    </p:anim>
                                    <p:anim calcmode="lin" valueType="num">
                                      <p:cBhvr additive="base">
                                        <p:cTn id="73" dur="500" fill="hold"/>
                                        <p:tgtEl>
                                          <p:spTgt spid="28"/>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50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P spid="5" grpId="0" animBg="1"/>
      <p:bldP spid="30" grpId="0" animBg="1"/>
      <p:bldP spid="10" grpId="0" animBg="1"/>
      <p:bldP spid="8" grpId="0" animBg="1"/>
      <p:bldP spid="24" grpId="0"/>
      <p:bldP spid="13"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p:bldP spid="16" grpId="0">
        <p:tmplLst>
          <p:tmpl>
            <p:tnLst>
              <p:par>
                <p:cTn presetID="22" presetClass="entr" presetSubtype="8"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9" grpId="0">
        <p:tmplLst>
          <p:tmpl>
            <p:tnLst>
              <p:par>
                <p:cTn presetID="22" presetClass="entr" presetSubtype="8"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animBg="1"/>
      <p:bldP spid="21" grpId="0"/>
      <p:bldP spid="23" grpId="0" animBg="1"/>
      <p:bldP spid="25" grpId="0"/>
      <p:bldP spid="27" grpId="0" animBg="1"/>
      <p:bldP spid="28"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4">
    <p:spTree>
      <p:nvGrpSpPr>
        <p:cNvPr id="1" name=""/>
        <p:cNvGrpSpPr/>
        <p:nvPr/>
      </p:nvGrpSpPr>
      <p:grpSpPr>
        <a:xfrm>
          <a:off x="0" y="0"/>
          <a:ext cx="0" cy="0"/>
          <a:chOff x="0" y="0"/>
          <a:chExt cx="0" cy="0"/>
        </a:xfrm>
      </p:grpSpPr>
      <p:sp>
        <p:nvSpPr>
          <p:cNvPr id="15" name="正方形/長方形 14"/>
          <p:cNvSpPr/>
          <p:nvPr userDrawn="1"/>
        </p:nvSpPr>
        <p:spPr>
          <a:xfrm>
            <a:off x="0" y="3549013"/>
            <a:ext cx="9144000" cy="90010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pic>
        <p:nvPicPr>
          <p:cNvPr id="9" name="図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6466203" y="340623"/>
            <a:ext cx="1910420" cy="6173622"/>
          </a:xfrm>
          <a:prstGeom prst="rect">
            <a:avLst/>
          </a:prstGeom>
        </p:spPr>
      </p:pic>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22" name="図 2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724932" y="968727"/>
            <a:ext cx="1947322" cy="5304621"/>
          </a:xfrm>
          <a:prstGeom prst="rect">
            <a:avLst/>
          </a:prstGeom>
        </p:spPr>
      </p:pic>
      <p:sp>
        <p:nvSpPr>
          <p:cNvPr id="24" name="図プレースホルダー 23"/>
          <p:cNvSpPr>
            <a:spLocks noGrp="1"/>
          </p:cNvSpPr>
          <p:nvPr>
            <p:ph type="pic" sz="quarter" idx="12" hasCustomPrompt="1"/>
          </p:nvPr>
        </p:nvSpPr>
        <p:spPr>
          <a:xfrm>
            <a:off x="4864558" y="1652038"/>
            <a:ext cx="1668071" cy="3970867"/>
          </a:xfrm>
        </p:spPr>
        <p:txBody>
          <a:bodyPr/>
          <a:lstStyle>
            <a:lvl1pPr>
              <a:defRPr/>
            </a:lvl1pPr>
          </a:lstStyle>
          <a:p>
            <a:r>
              <a:rPr kumimoji="1" lang="en-US" altLang="ja-JP" dirty="0"/>
              <a:t>Add an image</a:t>
            </a:r>
            <a:endParaRPr kumimoji="1" lang="ja-JP" altLang="en-US" dirty="0"/>
          </a:p>
        </p:txBody>
      </p:sp>
      <p:sp>
        <p:nvSpPr>
          <p:cNvPr id="16" name="テキスト プレースホルダー 11"/>
          <p:cNvSpPr>
            <a:spLocks noGrp="1"/>
          </p:cNvSpPr>
          <p:nvPr>
            <p:ph type="body" sz="quarter" idx="15" hasCustomPrompt="1"/>
          </p:nvPr>
        </p:nvSpPr>
        <p:spPr>
          <a:xfrm>
            <a:off x="273649" y="3609021"/>
            <a:ext cx="4298351" cy="725346"/>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7" name="テキスト プレースホルダー 11"/>
          <p:cNvSpPr>
            <a:spLocks noGrp="1"/>
          </p:cNvSpPr>
          <p:nvPr>
            <p:ph type="body" sz="quarter" idx="20" hasCustomPrompt="1"/>
          </p:nvPr>
        </p:nvSpPr>
        <p:spPr>
          <a:xfrm>
            <a:off x="273649" y="4509120"/>
            <a:ext cx="4298351" cy="135015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2159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1500"/>
                            </p:stCondLst>
                            <p:childTnLst>
                              <p:par>
                                <p:cTn id="20" presetID="2" presetClass="entr" presetSubtype="8" decel="10000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par>
                          <p:cTn id="24" fill="hold">
                            <p:stCondLst>
                              <p:cond delay="2050"/>
                            </p:stCondLst>
                            <p:childTnLst>
                              <p:par>
                                <p:cTn id="25" presetID="2" presetClass="entr" presetSubtype="8" decel="10000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p:bldP spid="16"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p:tmplLst>
          <p:tmpl>
            <p:tnLst>
              <p:par>
                <p:cTn presetID="2" presetClass="entr" presetSubtype="8"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963C007-C0F6-44BD-935A-3A210C1B6526}" type="datetimeFigureOut">
              <a:rPr lang="es-VE" smtClean="0"/>
              <a:pPr/>
              <a:t>21/03/2020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C7EB021-D7DB-40EA-B526-CCBC4CEA7B18}" type="slidenum">
              <a:rPr lang="es-VE" smtClean="0"/>
              <a:pPr/>
              <a:t>‹Nº›</a:t>
            </a:fld>
            <a:endParaRPr lang="es-V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Devices 1">
    <p:spTree>
      <p:nvGrpSpPr>
        <p:cNvPr id="1" name=""/>
        <p:cNvGrpSpPr/>
        <p:nvPr/>
      </p:nvGrpSpPr>
      <p:grpSpPr>
        <a:xfrm>
          <a:off x="0" y="0"/>
          <a:ext cx="0" cy="0"/>
          <a:chOff x="0" y="0"/>
          <a:chExt cx="0" cy="0"/>
        </a:xfrm>
      </p:grpSpPr>
      <p:cxnSp>
        <p:nvCxnSpPr>
          <p:cNvPr id="17" name="直線コネクタ 16"/>
          <p:cNvCxnSpPr/>
          <p:nvPr userDrawn="1"/>
        </p:nvCxnSpPr>
        <p:spPr>
          <a:xfrm flipH="1">
            <a:off x="0" y="216886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5" name="図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33899" y="578684"/>
            <a:ext cx="2858065" cy="5417785"/>
          </a:xfrm>
          <a:prstGeom prst="rect">
            <a:avLst/>
          </a:prstGeom>
        </p:spPr>
      </p:pic>
      <p:pic>
        <p:nvPicPr>
          <p:cNvPr id="6" name="図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31181" y="2556065"/>
            <a:ext cx="1266804" cy="3440404"/>
          </a:xfrm>
          <a:prstGeom prst="rect">
            <a:avLst/>
          </a:prstGeom>
        </p:spPr>
      </p:pic>
      <p:sp>
        <p:nvSpPr>
          <p:cNvPr id="8" name="図プレースホルダー 7"/>
          <p:cNvSpPr>
            <a:spLocks noGrp="1"/>
          </p:cNvSpPr>
          <p:nvPr>
            <p:ph type="pic" sz="quarter" idx="12" hasCustomPrompt="1"/>
          </p:nvPr>
        </p:nvSpPr>
        <p:spPr>
          <a:xfrm>
            <a:off x="524389" y="3000977"/>
            <a:ext cx="1080388" cy="2550583"/>
          </a:xfrm>
        </p:spPr>
        <p:txBody>
          <a:bodyPr/>
          <a:lstStyle>
            <a:lvl1pPr>
              <a:defRPr baseline="0"/>
            </a:lvl1pPr>
          </a:lstStyle>
          <a:p>
            <a:r>
              <a:rPr kumimoji="1" lang="en-US" altLang="ja-JP" dirty="0"/>
              <a:t>Add an image</a:t>
            </a:r>
            <a:endParaRPr kumimoji="1" lang="ja-JP" altLang="en-US" dirty="0"/>
          </a:p>
        </p:txBody>
      </p:sp>
      <p:sp>
        <p:nvSpPr>
          <p:cNvPr id="12" name="図プレースホルダー 11"/>
          <p:cNvSpPr>
            <a:spLocks noGrp="1"/>
          </p:cNvSpPr>
          <p:nvPr>
            <p:ph type="pic" sz="quarter" idx="13" hasCustomPrompt="1"/>
          </p:nvPr>
        </p:nvSpPr>
        <p:spPr>
          <a:xfrm>
            <a:off x="1728364" y="1097356"/>
            <a:ext cx="2469135" cy="4380442"/>
          </a:xfrm>
        </p:spPr>
        <p:txBody>
          <a:bodyPr/>
          <a:lstStyle>
            <a:lvl1pPr>
              <a:defRPr/>
            </a:lvl1pPr>
          </a:lstStyle>
          <a:p>
            <a:r>
              <a:rPr kumimoji="1" lang="en-US" altLang="ja-JP" dirty="0"/>
              <a:t>Add an image</a:t>
            </a:r>
            <a:endParaRPr kumimoji="1" lang="ja-JP" altLang="en-US" dirty="0"/>
          </a:p>
        </p:txBody>
      </p:sp>
      <p:sp>
        <p:nvSpPr>
          <p:cNvPr id="19" name="テキスト プレースホルダー 11"/>
          <p:cNvSpPr>
            <a:spLocks noGrp="1"/>
          </p:cNvSpPr>
          <p:nvPr>
            <p:ph type="body" sz="quarter" idx="15" hasCustomPrompt="1"/>
          </p:nvPr>
        </p:nvSpPr>
        <p:spPr>
          <a:xfrm>
            <a:off x="4549495" y="848715"/>
            <a:ext cx="4365864" cy="1325413"/>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0" name="ホームベース 19"/>
          <p:cNvSpPr/>
          <p:nvPr userDrawn="1"/>
        </p:nvSpPr>
        <p:spPr>
          <a:xfrm>
            <a:off x="4579680" y="2479604"/>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1" name="テキスト プレースホルダー 11"/>
          <p:cNvSpPr>
            <a:spLocks noGrp="1"/>
          </p:cNvSpPr>
          <p:nvPr>
            <p:ph type="body" sz="quarter" idx="16" hasCustomPrompt="1"/>
          </p:nvPr>
        </p:nvSpPr>
        <p:spPr>
          <a:xfrm>
            <a:off x="4819549" y="2735167"/>
            <a:ext cx="4095811" cy="1263897"/>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23" name="テキスト プレースホルダー 11"/>
          <p:cNvSpPr>
            <a:spLocks noGrp="1"/>
          </p:cNvSpPr>
          <p:nvPr>
            <p:ph type="body" sz="quarter" idx="17" hasCustomPrompt="1"/>
          </p:nvPr>
        </p:nvSpPr>
        <p:spPr>
          <a:xfrm>
            <a:off x="4819549" y="2348881"/>
            <a:ext cx="409581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
        <p:nvSpPr>
          <p:cNvPr id="25" name="ホームベース 24"/>
          <p:cNvSpPr/>
          <p:nvPr userDrawn="1"/>
        </p:nvSpPr>
        <p:spPr>
          <a:xfrm>
            <a:off x="4579680" y="4240881"/>
            <a:ext cx="239868" cy="239649"/>
          </a:xfrm>
          <a:prstGeom prst="homePlate">
            <a:avLst/>
          </a:prstGeom>
          <a:solidFill>
            <a:schemeClr val="accent1"/>
          </a:solidFill>
          <a:ln w="98425"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7" name="テキスト プレースホルダー 11"/>
          <p:cNvSpPr>
            <a:spLocks noGrp="1"/>
          </p:cNvSpPr>
          <p:nvPr>
            <p:ph type="body" sz="quarter" idx="18" hasCustomPrompt="1"/>
          </p:nvPr>
        </p:nvSpPr>
        <p:spPr>
          <a:xfrm>
            <a:off x="4819549" y="4496444"/>
            <a:ext cx="4095811" cy="1263897"/>
          </a:xfrm>
        </p:spPr>
        <p:txBody>
          <a:bodyPr anchor="t">
            <a:noAutofit/>
          </a:bodyPr>
          <a:lstStyle>
            <a:lvl1pPr algn="l">
              <a:lnSpc>
                <a:spcPct val="120000"/>
              </a:lnSpc>
              <a:spcBef>
                <a:spcPts val="0"/>
              </a:spcBef>
              <a:defRPr sz="1000">
                <a:solidFill>
                  <a:schemeClr val="tx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19" hasCustomPrompt="1"/>
          </p:nvPr>
        </p:nvSpPr>
        <p:spPr>
          <a:xfrm>
            <a:off x="4819549" y="4110158"/>
            <a:ext cx="4095811" cy="515469"/>
          </a:xfrm>
        </p:spPr>
        <p:txBody>
          <a:bodyPr anchor="t">
            <a:noAutofit/>
          </a:bodyPr>
          <a:lstStyle>
            <a:lvl1pPr algn="l">
              <a:lnSpc>
                <a:spcPct val="120000"/>
              </a:lnSpc>
              <a:defRPr sz="1600" spc="150">
                <a:solidFill>
                  <a:schemeClr val="accent1"/>
                </a:solidFill>
                <a:latin typeface="+mj-lt"/>
              </a:defRPr>
            </a:lvl1pPr>
          </a:lstStyle>
          <a:p>
            <a:pPr lvl="0"/>
            <a:r>
              <a:rPr lang="en-US" altLang="ja-JP" dirty="0"/>
              <a:t>TEXT HERE</a:t>
            </a:r>
            <a:endParaRPr lang="en-US" dirty="0"/>
          </a:p>
        </p:txBody>
      </p:sp>
    </p:spTree>
    <p:extLst>
      <p:ext uri="{BB962C8B-B14F-4D97-AF65-F5344CB8AC3E}">
        <p14:creationId xmlns="" xmlns:p14="http://schemas.microsoft.com/office/powerpoint/2010/main" val="254462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8" decel="100000" fill="hold" grpId="0" nodeType="afterEffect">
                                  <p:stCondLst>
                                    <p:cond delay="50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0-#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50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1+#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par>
                                <p:cTn id="36" presetID="2" presetClass="entr" presetSubtype="2" decel="100000" fill="hold" grpId="0"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3050"/>
                            </p:stCondLst>
                            <p:childTnLst>
                              <p:par>
                                <p:cTn id="41" presetID="2" presetClass="entr" presetSubtype="8" decel="100000" fill="hold" grpId="0" nodeType="afterEffect">
                                  <p:stCondLst>
                                    <p:cond delay="50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0-#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9"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20" grpId="0" animBg="1"/>
      <p:bldP spid="21" grpId="0">
        <p:tmplLst>
          <p:tmpl>
            <p:tnLst>
              <p:par>
                <p:cTn presetID="2" presetClass="entr" presetSubtype="2" decel="10000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3" grpId="0">
        <p:tmplLst>
          <p:tmpl>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5" grpId="0" animBg="1"/>
      <p:bldP spid="27" grpId="0">
        <p:tmplLst>
          <p:tmpl>
            <p:tnLst>
              <p:par>
                <p:cTn presetID="2" presetClass="entr" presetSubtype="2" decel="100000" fill="hold" nodeType="withEffect">
                  <p:stCondLst>
                    <p:cond delay="5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Devices 2">
    <p:spTree>
      <p:nvGrpSpPr>
        <p:cNvPr id="1" name=""/>
        <p:cNvGrpSpPr/>
        <p:nvPr/>
      </p:nvGrpSpPr>
      <p:grpSpPr>
        <a:xfrm>
          <a:off x="0" y="0"/>
          <a:ext cx="0" cy="0"/>
          <a:chOff x="0" y="0"/>
          <a:chExt cx="0" cy="0"/>
        </a:xfrm>
      </p:grpSpPr>
      <p:sp>
        <p:nvSpPr>
          <p:cNvPr id="16" name="正方形/長方形 15"/>
          <p:cNvSpPr/>
          <p:nvPr userDrawn="1"/>
        </p:nvSpPr>
        <p:spPr>
          <a:xfrm>
            <a:off x="0" y="3549013"/>
            <a:ext cx="9144000" cy="900100"/>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5" name="図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533899" y="578684"/>
            <a:ext cx="2858065" cy="5417785"/>
          </a:xfrm>
          <a:prstGeom prst="rect">
            <a:avLst/>
          </a:prstGeom>
        </p:spPr>
      </p:pic>
      <p:pic>
        <p:nvPicPr>
          <p:cNvPr id="6" name="図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31181" y="2556065"/>
            <a:ext cx="1266804" cy="3440404"/>
          </a:xfrm>
          <a:prstGeom prst="rect">
            <a:avLst/>
          </a:prstGeom>
        </p:spPr>
      </p:pic>
      <p:sp>
        <p:nvSpPr>
          <p:cNvPr id="8" name="図プレースホルダー 7"/>
          <p:cNvSpPr>
            <a:spLocks noGrp="1"/>
          </p:cNvSpPr>
          <p:nvPr>
            <p:ph type="pic" sz="quarter" idx="12" hasCustomPrompt="1"/>
          </p:nvPr>
        </p:nvSpPr>
        <p:spPr>
          <a:xfrm>
            <a:off x="524389" y="3000977"/>
            <a:ext cx="1080388" cy="2550583"/>
          </a:xfrm>
        </p:spPr>
        <p:txBody>
          <a:bodyPr/>
          <a:lstStyle>
            <a:lvl1pPr>
              <a:defRPr baseline="0"/>
            </a:lvl1pPr>
          </a:lstStyle>
          <a:p>
            <a:r>
              <a:rPr kumimoji="1" lang="en-US" altLang="ja-JP" dirty="0"/>
              <a:t>Add an image</a:t>
            </a:r>
            <a:endParaRPr kumimoji="1" lang="ja-JP" altLang="en-US" dirty="0"/>
          </a:p>
        </p:txBody>
      </p:sp>
      <p:sp>
        <p:nvSpPr>
          <p:cNvPr id="12" name="図プレースホルダー 11"/>
          <p:cNvSpPr>
            <a:spLocks noGrp="1"/>
          </p:cNvSpPr>
          <p:nvPr>
            <p:ph type="pic" sz="quarter" idx="13" hasCustomPrompt="1"/>
          </p:nvPr>
        </p:nvSpPr>
        <p:spPr>
          <a:xfrm>
            <a:off x="1728364" y="1097356"/>
            <a:ext cx="2469135" cy="4380442"/>
          </a:xfrm>
        </p:spPr>
        <p:txBody>
          <a:bodyPr/>
          <a:lstStyle>
            <a:lvl1pPr>
              <a:defRPr/>
            </a:lvl1pPr>
          </a:lstStyle>
          <a:p>
            <a:r>
              <a:rPr kumimoji="1" lang="en-US" altLang="ja-JP" dirty="0"/>
              <a:t>Add an image</a:t>
            </a:r>
            <a:endParaRPr kumimoji="1" lang="ja-JP" altLang="en-US" dirty="0"/>
          </a:p>
        </p:txBody>
      </p:sp>
      <p:sp>
        <p:nvSpPr>
          <p:cNvPr id="18" name="テキスト プレースホルダー 11"/>
          <p:cNvSpPr>
            <a:spLocks noGrp="1"/>
          </p:cNvSpPr>
          <p:nvPr>
            <p:ph type="body" sz="quarter" idx="15" hasCustomPrompt="1"/>
          </p:nvPr>
        </p:nvSpPr>
        <p:spPr>
          <a:xfrm>
            <a:off x="4504487" y="3609021"/>
            <a:ext cx="4253341" cy="725346"/>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2" name="テキスト プレースホルダー 11"/>
          <p:cNvSpPr>
            <a:spLocks noGrp="1"/>
          </p:cNvSpPr>
          <p:nvPr>
            <p:ph type="body" sz="quarter" idx="20" hasCustomPrompt="1"/>
          </p:nvPr>
        </p:nvSpPr>
        <p:spPr>
          <a:xfrm>
            <a:off x="4519532" y="4509120"/>
            <a:ext cx="4260801" cy="135015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26560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2" decel="10000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1+#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p:bldP spid="12" grpId="0"/>
      <p:bldP spid="18"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22" grpId="0">
        <p:tmplLst>
          <p:tmpl>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C and iPhone">
    <p:spTree>
      <p:nvGrpSpPr>
        <p:cNvPr id="1" name=""/>
        <p:cNvGrpSpPr/>
        <p:nvPr/>
      </p:nvGrpSpPr>
      <p:grpSpPr>
        <a:xfrm>
          <a:off x="0" y="0"/>
          <a:ext cx="0" cy="0"/>
          <a:chOff x="0" y="0"/>
          <a:chExt cx="0" cy="0"/>
        </a:xfrm>
      </p:grpSpPr>
      <p:cxnSp>
        <p:nvCxnSpPr>
          <p:cNvPr id="17" name="直線コネクタ 16"/>
          <p:cNvCxnSpPr/>
          <p:nvPr userDrawn="1"/>
        </p:nvCxnSpPr>
        <p:spPr>
          <a:xfrm flipH="1">
            <a:off x="0" y="3183707"/>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テキスト プレースホルダー 11"/>
          <p:cNvSpPr>
            <a:spLocks noGrp="1"/>
          </p:cNvSpPr>
          <p:nvPr>
            <p:ph type="body" sz="quarter" idx="15" hasCustomPrompt="1"/>
          </p:nvPr>
        </p:nvSpPr>
        <p:spPr>
          <a:xfrm>
            <a:off x="5494683" y="1328767"/>
            <a:ext cx="3420677" cy="1860207"/>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11" name="図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403503" y="1133641"/>
            <a:ext cx="3956152" cy="4272731"/>
          </a:xfrm>
          <a:prstGeom prst="rect">
            <a:avLst/>
          </a:prstGeom>
        </p:spPr>
      </p:pic>
      <p:sp>
        <p:nvSpPr>
          <p:cNvPr id="13" name="図プレースホルダー 8"/>
          <p:cNvSpPr>
            <a:spLocks noGrp="1"/>
          </p:cNvSpPr>
          <p:nvPr>
            <p:ph type="pic" sz="quarter" idx="13" hasCustomPrompt="1"/>
          </p:nvPr>
        </p:nvSpPr>
        <p:spPr>
          <a:xfrm>
            <a:off x="1548849" y="1313661"/>
            <a:ext cx="3668226" cy="2704156"/>
          </a:xfrm>
        </p:spPr>
        <p:txBody>
          <a:bodyPr/>
          <a:lstStyle>
            <a:lvl1pPr>
              <a:defRPr/>
            </a:lvl1pPr>
          </a:lstStyle>
          <a:p>
            <a:r>
              <a:rPr kumimoji="1" lang="en-US" altLang="ja-JP" dirty="0"/>
              <a:t>Add an image</a:t>
            </a:r>
            <a:endParaRPr kumimoji="1" lang="ja-JP" altLang="en-US" dirty="0"/>
          </a:p>
        </p:txBody>
      </p:sp>
      <p:pic>
        <p:nvPicPr>
          <p:cNvPr id="14" name="図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64747" y="2752124"/>
            <a:ext cx="1022570" cy="2777109"/>
          </a:xfrm>
          <a:prstGeom prst="rect">
            <a:avLst/>
          </a:prstGeom>
        </p:spPr>
      </p:pic>
      <p:sp>
        <p:nvSpPr>
          <p:cNvPr id="15" name="図プレースホルダー 8"/>
          <p:cNvSpPr>
            <a:spLocks noGrp="1"/>
          </p:cNvSpPr>
          <p:nvPr>
            <p:ph type="pic" sz="quarter" idx="12" hasCustomPrompt="1"/>
          </p:nvPr>
        </p:nvSpPr>
        <p:spPr>
          <a:xfrm>
            <a:off x="548561" y="3105629"/>
            <a:ext cx="854943" cy="2070100"/>
          </a:xfrm>
        </p:spPr>
        <p:txBody>
          <a:bodyPr/>
          <a:lstStyle>
            <a:lvl1pPr>
              <a:defRPr/>
            </a:lvl1pPr>
          </a:lstStyle>
          <a:p>
            <a:r>
              <a:rPr kumimoji="1" lang="en-US" altLang="ja-JP" dirty="0"/>
              <a:t>Add an image</a:t>
            </a:r>
            <a:endParaRPr kumimoji="1" lang="ja-JP" altLang="en-US" dirty="0"/>
          </a:p>
        </p:txBody>
      </p:sp>
      <p:sp>
        <p:nvSpPr>
          <p:cNvPr id="20" name="テキスト プレースホルダー 11"/>
          <p:cNvSpPr>
            <a:spLocks noGrp="1"/>
          </p:cNvSpPr>
          <p:nvPr>
            <p:ph type="body" sz="quarter" idx="20" hasCustomPrompt="1"/>
          </p:nvPr>
        </p:nvSpPr>
        <p:spPr>
          <a:xfrm>
            <a:off x="5494683" y="3270007"/>
            <a:ext cx="3420677" cy="2349237"/>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41718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1500"/>
                            </p:stCondLst>
                            <p:childTnLst>
                              <p:par>
                                <p:cTn id="23" presetID="2" presetClass="entr" presetSubtype="2" decel="100000" fill="hold" grpId="0" nodeType="afterEffect">
                                  <p:stCondLst>
                                    <p:cond delay="0"/>
                                  </p:stCondLst>
                                  <p:iterate type="wd">
                                    <p:tmPct val="10000"/>
                                  </p:iterate>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2050"/>
                            </p:stCondLst>
                            <p:childTnLst>
                              <p:par>
                                <p:cTn id="28" presetID="2" presetClass="entr" presetSubtype="2" decel="10000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1+#ppt_w/2"/>
                                          </p:val>
                                        </p:tav>
                                        <p:tav tm="100000">
                                          <p:val>
                                            <p:strVal val="#ppt_x"/>
                                          </p:val>
                                        </p:tav>
                                      </p:tavLst>
                                    </p:anim>
                                    <p:anim calcmode="lin" valueType="num">
                                      <p:cBhvr additive="base">
                                        <p:cTn id="3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tmplLst>
          <p:tmpl>
            <p:tnLst>
              <p:par>
                <p:cTn presetID="2" presetClass="entr" presetSubtype="2" decel="100000" fill="hold" nodeType="afterEffect">
                  <p:stCondLst>
                    <p:cond delay="0"/>
                  </p:stCondLst>
                  <p:iterate type="wd">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P spid="13" grpId="0"/>
      <p:bldP spid="15" grpId="0"/>
      <p:bldP spid="20" grpId="0">
        <p:tmplLst>
          <p:tmpl>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ll Devices">
    <p:spTree>
      <p:nvGrpSpPr>
        <p:cNvPr id="1" name=""/>
        <p:cNvGrpSpPr/>
        <p:nvPr/>
      </p:nvGrpSpPr>
      <p:grpSpPr>
        <a:xfrm>
          <a:off x="0" y="0"/>
          <a:ext cx="0" cy="0"/>
          <a:chOff x="0" y="0"/>
          <a:chExt cx="0" cy="0"/>
        </a:xfrm>
      </p:grpSpPr>
      <p:sp>
        <p:nvSpPr>
          <p:cNvPr id="16" name="正方形/長方形 15"/>
          <p:cNvSpPr/>
          <p:nvPr userDrawn="1"/>
        </p:nvSpPr>
        <p:spPr>
          <a:xfrm>
            <a:off x="0" y="4029067"/>
            <a:ext cx="9144000" cy="1380153"/>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pic>
        <p:nvPicPr>
          <p:cNvPr id="5" name="図 4"/>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333741" y="308653"/>
            <a:ext cx="3956152" cy="4272731"/>
          </a:xfrm>
          <a:prstGeom prst="rect">
            <a:avLst/>
          </a:prstGeom>
        </p:spPr>
      </p:pic>
      <p:pic>
        <p:nvPicPr>
          <p:cNvPr id="6" name="図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234657" y="950242"/>
            <a:ext cx="1915551" cy="3631143"/>
          </a:xfrm>
          <a:prstGeom prst="rect">
            <a:avLst/>
          </a:prstGeom>
        </p:spPr>
      </p:pic>
      <p:pic>
        <p:nvPicPr>
          <p:cNvPr id="7" name="図 6"/>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347730" y="1804275"/>
            <a:ext cx="1022570" cy="2777109"/>
          </a:xfrm>
          <a:prstGeom prst="rect">
            <a:avLst/>
          </a:prstGeom>
        </p:spPr>
      </p:pic>
      <p:sp>
        <p:nvSpPr>
          <p:cNvPr id="9" name="図プレースホルダー 8"/>
          <p:cNvSpPr>
            <a:spLocks noGrp="1"/>
          </p:cNvSpPr>
          <p:nvPr>
            <p:ph type="pic" sz="quarter" idx="12" hasCustomPrompt="1"/>
          </p:nvPr>
        </p:nvSpPr>
        <p:spPr>
          <a:xfrm>
            <a:off x="1431544" y="2157779"/>
            <a:ext cx="854943" cy="2070100"/>
          </a:xfrm>
        </p:spPr>
        <p:txBody>
          <a:bodyPr/>
          <a:lstStyle>
            <a:lvl1pPr>
              <a:defRPr/>
            </a:lvl1pPr>
          </a:lstStyle>
          <a:p>
            <a:r>
              <a:rPr kumimoji="1" lang="en-US" altLang="ja-JP" dirty="0"/>
              <a:t>Add an image</a:t>
            </a:r>
            <a:endParaRPr kumimoji="1" lang="ja-JP" altLang="en-US" dirty="0"/>
          </a:p>
        </p:txBody>
      </p:sp>
      <p:sp>
        <p:nvSpPr>
          <p:cNvPr id="10" name="図プレースホルダー 8"/>
          <p:cNvSpPr>
            <a:spLocks noGrp="1"/>
          </p:cNvSpPr>
          <p:nvPr>
            <p:ph type="pic" sz="quarter" idx="13" hasCustomPrompt="1"/>
          </p:nvPr>
        </p:nvSpPr>
        <p:spPr>
          <a:xfrm>
            <a:off x="2479086" y="488673"/>
            <a:ext cx="3668226" cy="2704156"/>
          </a:xfrm>
        </p:spPr>
        <p:txBody>
          <a:bodyPr/>
          <a:lstStyle>
            <a:lvl1pPr>
              <a:defRPr/>
            </a:lvl1pPr>
          </a:lstStyle>
          <a:p>
            <a:r>
              <a:rPr kumimoji="1" lang="en-US" altLang="ja-JP" dirty="0"/>
              <a:t>Add an image</a:t>
            </a:r>
            <a:endParaRPr kumimoji="1" lang="ja-JP" altLang="en-US" dirty="0"/>
          </a:p>
        </p:txBody>
      </p:sp>
      <p:sp>
        <p:nvSpPr>
          <p:cNvPr id="11" name="図プレースホルダー 8"/>
          <p:cNvSpPr>
            <a:spLocks noGrp="1"/>
          </p:cNvSpPr>
          <p:nvPr>
            <p:ph type="pic" sz="quarter" idx="14" hasCustomPrompt="1"/>
          </p:nvPr>
        </p:nvSpPr>
        <p:spPr>
          <a:xfrm>
            <a:off x="6372356" y="1298763"/>
            <a:ext cx="1642825" cy="2940327"/>
          </a:xfrm>
        </p:spPr>
        <p:txBody>
          <a:bodyPr/>
          <a:lstStyle>
            <a:lvl1pPr>
              <a:defRPr/>
            </a:lvl1pPr>
          </a:lstStyle>
          <a:p>
            <a:r>
              <a:rPr kumimoji="1" lang="en-US" altLang="ja-JP" dirty="0"/>
              <a:t>Add an image</a:t>
            </a:r>
            <a:endParaRPr kumimoji="1" lang="ja-JP" altLang="en-US" dirty="0"/>
          </a:p>
        </p:txBody>
      </p:sp>
      <p:sp>
        <p:nvSpPr>
          <p:cNvPr id="13" name="テキスト プレースホルダー 11"/>
          <p:cNvSpPr>
            <a:spLocks noGrp="1"/>
          </p:cNvSpPr>
          <p:nvPr>
            <p:ph type="body" sz="quarter" idx="15" hasCustomPrompt="1"/>
          </p:nvPr>
        </p:nvSpPr>
        <p:spPr>
          <a:xfrm>
            <a:off x="1024454" y="4653872"/>
            <a:ext cx="7095093" cy="725346"/>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4" name="テキスト プレースホルダー 11"/>
          <p:cNvSpPr>
            <a:spLocks noGrp="1"/>
          </p:cNvSpPr>
          <p:nvPr>
            <p:ph type="body" sz="quarter" idx="20" hasCustomPrompt="1"/>
          </p:nvPr>
        </p:nvSpPr>
        <p:spPr>
          <a:xfrm>
            <a:off x="757496" y="5499230"/>
            <a:ext cx="7629009" cy="780087"/>
          </a:xfrm>
        </p:spPr>
        <p:txBody>
          <a:bodyPr anchor="t">
            <a:noAutofit/>
          </a:bodyPr>
          <a:lstStyle>
            <a:lvl1pPr algn="ctr">
              <a:lnSpc>
                <a:spcPct val="120000"/>
              </a:lnSpc>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30123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par>
                          <p:cTn id="29" fill="hold">
                            <p:stCondLst>
                              <p:cond delay="2000"/>
                            </p:stCondLst>
                            <p:childTnLst>
                              <p:par>
                                <p:cTn id="30" presetID="2" presetClass="entr" presetSubtype="8" decel="100000" fill="hold" grpId="0" nodeType="afterEffect">
                                  <p:stCondLst>
                                    <p:cond delay="0"/>
                                  </p:stCondLst>
                                  <p:iterate type="wd">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0-#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550"/>
                            </p:stCondLst>
                            <p:childTnLst>
                              <p:par>
                                <p:cTn id="35" presetID="2" presetClass="entr" presetSubtype="4" decel="10000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9" grpId="0"/>
      <p:bldP spid="10" grpId="0"/>
      <p:bldP spid="11" grpId="0"/>
      <p:bldP spid="13" grpId="0">
        <p:tmplLst>
          <p:tmpl>
            <p:tnLst>
              <p:par>
                <p:cTn presetID="2" presetClass="entr" presetSubtype="8"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Tiles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9" name="図プレースホルダー 4"/>
          <p:cNvSpPr>
            <a:spLocks noGrp="1"/>
          </p:cNvSpPr>
          <p:nvPr>
            <p:ph type="pic" sz="quarter" idx="16" hasCustomPrompt="1"/>
          </p:nvPr>
        </p:nvSpPr>
        <p:spPr>
          <a:xfrm>
            <a:off x="1466205" y="2589149"/>
            <a:ext cx="1237564" cy="1649942"/>
          </a:xfrm>
          <a:solidFill>
            <a:schemeClr val="accent1">
              <a:lumMod val="60000"/>
              <a:lumOff val="4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0" name="図プレースホルダー 4"/>
          <p:cNvSpPr>
            <a:spLocks noGrp="1"/>
          </p:cNvSpPr>
          <p:nvPr>
            <p:ph type="pic" sz="quarter" idx="17" hasCustomPrompt="1"/>
          </p:nvPr>
        </p:nvSpPr>
        <p:spPr>
          <a:xfrm>
            <a:off x="2703949" y="2589149"/>
            <a:ext cx="1237564" cy="1649942"/>
          </a:xfrm>
          <a:solidFill>
            <a:schemeClr val="accent1"/>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5" name="図プレースホルダー 4"/>
          <p:cNvSpPr>
            <a:spLocks noGrp="1"/>
          </p:cNvSpPr>
          <p:nvPr>
            <p:ph type="pic" sz="quarter" idx="22" hasCustomPrompt="1"/>
          </p:nvPr>
        </p:nvSpPr>
        <p:spPr>
          <a:xfrm>
            <a:off x="3941694" y="4239091"/>
            <a:ext cx="1237564" cy="1649942"/>
          </a:xfrm>
          <a:solidFill>
            <a:schemeClr val="accent1"/>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9" name="図プレースホルダー 4"/>
          <p:cNvSpPr>
            <a:spLocks noGrp="1"/>
          </p:cNvSpPr>
          <p:nvPr>
            <p:ph type="pic" sz="quarter" idx="26" hasCustomPrompt="1"/>
          </p:nvPr>
        </p:nvSpPr>
        <p:spPr>
          <a:xfrm>
            <a:off x="228641" y="2588908"/>
            <a:ext cx="1237564" cy="1649942"/>
          </a:xfrm>
          <a:solidFill>
            <a:schemeClr val="accent1"/>
          </a:solidFill>
        </p:spPr>
        <p:txBody>
          <a:bodyPr/>
          <a:lstStyle>
            <a:lvl1pPr>
              <a:defRPr baseline="0"/>
            </a:lvl1pPr>
          </a:lstStyle>
          <a:p>
            <a:r>
              <a:rPr kumimoji="1" lang="en-US" altLang="ja-JP" dirty="0"/>
              <a:t>Add an image</a:t>
            </a:r>
            <a:endParaRPr kumimoji="1" lang="ja-JP" altLang="en-US" dirty="0"/>
          </a:p>
        </p:txBody>
      </p:sp>
      <p:sp>
        <p:nvSpPr>
          <p:cNvPr id="20" name="図プレースホルダー 4"/>
          <p:cNvSpPr>
            <a:spLocks noGrp="1"/>
          </p:cNvSpPr>
          <p:nvPr>
            <p:ph type="pic" sz="quarter" idx="27" hasCustomPrompt="1"/>
          </p:nvPr>
        </p:nvSpPr>
        <p:spPr>
          <a:xfrm>
            <a:off x="1466385" y="938724"/>
            <a:ext cx="1237564" cy="1649942"/>
          </a:xfrm>
          <a:solidFill>
            <a:schemeClr val="accent1">
              <a:lumMod val="40000"/>
              <a:lumOff val="6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p>
          <a:p>
            <a:r>
              <a:rPr kumimoji="1" lang="en-US" altLang="ja-JP" dirty="0"/>
              <a:t>(or blank)</a:t>
            </a:r>
            <a:endParaRPr kumimoji="1" lang="ja-JP" altLang="en-US" dirty="0"/>
          </a:p>
          <a:p>
            <a:endParaRPr kumimoji="1" lang="ja-JP" altLang="en-US" dirty="0"/>
          </a:p>
        </p:txBody>
      </p:sp>
      <p:sp>
        <p:nvSpPr>
          <p:cNvPr id="21" name="図プレースホルダー 4"/>
          <p:cNvSpPr>
            <a:spLocks noGrp="1"/>
          </p:cNvSpPr>
          <p:nvPr>
            <p:ph type="pic" sz="quarter" idx="28" hasCustomPrompt="1"/>
          </p:nvPr>
        </p:nvSpPr>
        <p:spPr>
          <a:xfrm>
            <a:off x="2704131" y="938724"/>
            <a:ext cx="1237564" cy="1649942"/>
          </a:xfrm>
          <a:solidFill>
            <a:schemeClr val="accent1">
              <a:lumMod val="60000"/>
              <a:lumOff val="4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2" name="図プレースホルダー 4"/>
          <p:cNvSpPr>
            <a:spLocks noGrp="1"/>
          </p:cNvSpPr>
          <p:nvPr>
            <p:ph type="pic" sz="quarter" idx="29" hasCustomPrompt="1"/>
          </p:nvPr>
        </p:nvSpPr>
        <p:spPr>
          <a:xfrm>
            <a:off x="3941875" y="938724"/>
            <a:ext cx="1237564" cy="1649942"/>
          </a:xfrm>
          <a:solidFill>
            <a:schemeClr val="accent1">
              <a:lumMod val="75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3" name="図プレースホルダー 4"/>
          <p:cNvSpPr>
            <a:spLocks noGrp="1"/>
          </p:cNvSpPr>
          <p:nvPr>
            <p:ph type="pic" sz="quarter" idx="30" hasCustomPrompt="1"/>
          </p:nvPr>
        </p:nvSpPr>
        <p:spPr>
          <a:xfrm>
            <a:off x="5179620" y="938966"/>
            <a:ext cx="1237564" cy="1649942"/>
          </a:xfrm>
          <a:solidFill>
            <a:schemeClr val="accent1">
              <a:lumMod val="60000"/>
              <a:lumOff val="4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27" name="テキスト プレースホルダー 11"/>
          <p:cNvSpPr>
            <a:spLocks noGrp="1"/>
          </p:cNvSpPr>
          <p:nvPr>
            <p:ph type="body" sz="quarter" idx="14" hasCustomPrompt="1"/>
          </p:nvPr>
        </p:nvSpPr>
        <p:spPr>
          <a:xfrm>
            <a:off x="4076721" y="2688055"/>
            <a:ext cx="4725935" cy="737715"/>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15" hasCustomPrompt="1"/>
          </p:nvPr>
        </p:nvSpPr>
        <p:spPr>
          <a:xfrm>
            <a:off x="4076903" y="3338990"/>
            <a:ext cx="4748439" cy="720080"/>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
        <p:nvSpPr>
          <p:cNvPr id="30" name="図プレースホルダー 4"/>
          <p:cNvSpPr>
            <a:spLocks noGrp="1"/>
          </p:cNvSpPr>
          <p:nvPr>
            <p:ph type="pic" sz="quarter" idx="33" hasCustomPrompt="1"/>
          </p:nvPr>
        </p:nvSpPr>
        <p:spPr>
          <a:xfrm>
            <a:off x="1466205" y="4239091"/>
            <a:ext cx="1237564" cy="1649942"/>
          </a:xfrm>
          <a:solidFill>
            <a:schemeClr val="accent1">
              <a:lumMod val="75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31" name="図プレースホルダー 4"/>
          <p:cNvSpPr>
            <a:spLocks noGrp="1"/>
          </p:cNvSpPr>
          <p:nvPr>
            <p:ph type="pic" sz="quarter" idx="34" hasCustomPrompt="1"/>
          </p:nvPr>
        </p:nvSpPr>
        <p:spPr>
          <a:xfrm>
            <a:off x="2703949" y="4239091"/>
            <a:ext cx="1237564" cy="1649942"/>
          </a:xfrm>
          <a:solidFill>
            <a:schemeClr val="accent1">
              <a:lumMod val="40000"/>
              <a:lumOff val="6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32" name="図プレースホルダー 4"/>
          <p:cNvSpPr>
            <a:spLocks noGrp="1"/>
          </p:cNvSpPr>
          <p:nvPr>
            <p:ph type="pic" sz="quarter" idx="35" hasCustomPrompt="1"/>
          </p:nvPr>
        </p:nvSpPr>
        <p:spPr>
          <a:xfrm>
            <a:off x="7655110" y="4239091"/>
            <a:ext cx="1237564" cy="1649942"/>
          </a:xfrm>
          <a:solidFill>
            <a:schemeClr val="accent1"/>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33" name="図プレースホルダー 4"/>
          <p:cNvSpPr>
            <a:spLocks noGrp="1"/>
          </p:cNvSpPr>
          <p:nvPr>
            <p:ph type="pic" sz="quarter" idx="36" hasCustomPrompt="1"/>
          </p:nvPr>
        </p:nvSpPr>
        <p:spPr>
          <a:xfrm>
            <a:off x="5179620" y="4239091"/>
            <a:ext cx="1237564" cy="1649942"/>
          </a:xfrm>
          <a:solidFill>
            <a:schemeClr val="accent1">
              <a:lumMod val="20000"/>
              <a:lumOff val="8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34" name="図プレースホルダー 4"/>
          <p:cNvSpPr>
            <a:spLocks noGrp="1"/>
          </p:cNvSpPr>
          <p:nvPr>
            <p:ph type="pic" sz="quarter" idx="37" hasCustomPrompt="1"/>
          </p:nvPr>
        </p:nvSpPr>
        <p:spPr>
          <a:xfrm>
            <a:off x="6417365" y="4239091"/>
            <a:ext cx="1237564" cy="1649942"/>
          </a:xfrm>
          <a:solidFill>
            <a:schemeClr val="accent1">
              <a:lumMod val="40000"/>
              <a:lumOff val="60000"/>
            </a:schemeClr>
          </a:solidFill>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Tree>
    <p:extLst>
      <p:ext uri="{BB962C8B-B14F-4D97-AF65-F5344CB8AC3E}">
        <p14:creationId xmlns="" xmlns:p14="http://schemas.microsoft.com/office/powerpoint/2010/main" val="286710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12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9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60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11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1700"/>
                            </p:stCondLst>
                            <p:childTnLst>
                              <p:par>
                                <p:cTn id="45" presetID="2" presetClass="entr" presetSubtype="2" decel="100000" fill="hold" grpId="0" nodeType="afterEffect">
                                  <p:stCondLst>
                                    <p:cond delay="500"/>
                                  </p:stCondLst>
                                  <p:iterate type="wd">
                                    <p:tmPct val="10000"/>
                                  </p:iterate>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50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1+#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9" grpId="0" animBg="1"/>
      <p:bldP spid="20" grpId="0" animBg="1"/>
      <p:bldP spid="21" grpId="0" animBg="1"/>
      <p:bldP spid="22" grpId="0" animBg="1"/>
      <p:bldP spid="23" grpId="0" animBg="1"/>
      <p:bldP spid="27" grpId="0">
        <p:tmplLst>
          <p:tmpl>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2" decel="100000"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30" grpId="0" animBg="1"/>
      <p:bldP spid="31" grpId="0" animBg="1"/>
      <p:bldP spid="32" grpId="0" animBg="1"/>
      <p:bldP spid="33" grpId="0" animBg="1"/>
      <p:bldP spid="34"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14" name="正方形/長方形 13"/>
          <p:cNvSpPr/>
          <p:nvPr userDrawn="1"/>
        </p:nvSpPr>
        <p:spPr>
          <a:xfrm>
            <a:off x="1" y="0"/>
            <a:ext cx="251145" cy="68580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10" name="直線コネクタ 9"/>
          <p:cNvCxnSpPr/>
          <p:nvPr userDrawn="1"/>
        </p:nvCxnSpPr>
        <p:spPr>
          <a:xfrm flipH="1">
            <a:off x="0" y="3183707"/>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1" name="テキスト プレースホルダー 11"/>
          <p:cNvSpPr>
            <a:spLocks noGrp="1"/>
          </p:cNvSpPr>
          <p:nvPr>
            <p:ph type="body" sz="quarter" idx="15" hasCustomPrompt="1"/>
          </p:nvPr>
        </p:nvSpPr>
        <p:spPr>
          <a:xfrm>
            <a:off x="4715457" y="1328767"/>
            <a:ext cx="4199903" cy="1860207"/>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sp>
        <p:nvSpPr>
          <p:cNvPr id="12" name="テキスト プレースホルダー 11"/>
          <p:cNvSpPr>
            <a:spLocks noGrp="1"/>
          </p:cNvSpPr>
          <p:nvPr>
            <p:ph type="body" sz="quarter" idx="20" hasCustomPrompt="1"/>
          </p:nvPr>
        </p:nvSpPr>
        <p:spPr>
          <a:xfrm>
            <a:off x="4715456" y="3270007"/>
            <a:ext cx="4199903" cy="2349237"/>
          </a:xfrm>
        </p:spPr>
        <p:txBody>
          <a:bodyPr anchor="t">
            <a:noAutofit/>
          </a:bodyPr>
          <a:lstStyle>
            <a:lvl1pPr algn="l">
              <a:lnSpc>
                <a:spcPct val="120000"/>
              </a:lnSpc>
              <a:defRPr sz="1200">
                <a:solidFill>
                  <a:schemeClr val="tx1"/>
                </a:solidFill>
                <a:latin typeface="+mn-lt"/>
              </a:defRPr>
            </a:lvl1pPr>
          </a:lstStyle>
          <a:p>
            <a:pPr lvl="0"/>
            <a:r>
              <a:rPr lang="en-US" altLang="ja-JP" dirty="0"/>
              <a:t>Text Here</a:t>
            </a:r>
            <a:endParaRPr lang="en-US" dirty="0"/>
          </a:p>
        </p:txBody>
      </p:sp>
      <p:sp>
        <p:nvSpPr>
          <p:cNvPr id="7" name="図プレースホルダー 6"/>
          <p:cNvSpPr>
            <a:spLocks noGrp="1"/>
          </p:cNvSpPr>
          <p:nvPr>
            <p:ph type="pic" sz="quarter" idx="12" hasCustomPrompt="1"/>
          </p:nvPr>
        </p:nvSpPr>
        <p:spPr>
          <a:xfrm>
            <a:off x="206136" y="0"/>
            <a:ext cx="4365864" cy="6858000"/>
          </a:xfrm>
        </p:spPr>
        <p:txBody>
          <a:bodyPr/>
          <a:lstStyle>
            <a:lvl1pPr>
              <a:defRPr baseline="0"/>
            </a:lvl1pPr>
          </a:lstStyle>
          <a:p>
            <a:r>
              <a:rPr kumimoji="1" lang="en-US" altLang="ja-JP" dirty="0"/>
              <a:t>Add an image</a:t>
            </a:r>
            <a:endParaRPr kumimoji="1" lang="ja-JP" altLang="en-US" dirty="0"/>
          </a:p>
        </p:txBody>
      </p:sp>
    </p:spTree>
    <p:extLst>
      <p:ext uri="{BB962C8B-B14F-4D97-AF65-F5344CB8AC3E}">
        <p14:creationId xmlns="" xmlns:p14="http://schemas.microsoft.com/office/powerpoint/2010/main" val="309489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childTnLst>
                          </p:cTn>
                        </p:par>
                        <p:par>
                          <p:cTn id="15" fill="hold">
                            <p:stCondLst>
                              <p:cond delay="1000"/>
                            </p:stCondLst>
                            <p:childTnLst>
                              <p:par>
                                <p:cTn id="16" presetID="2" presetClass="entr" presetSubtype="2" decel="100000" fill="hold" grpId="0" nodeType="afterEffect">
                                  <p:stCondLst>
                                    <p:cond delay="0"/>
                                  </p:stCondLst>
                                  <p:iterate type="wd">
                                    <p:tmPct val="10000"/>
                                  </p:iterate>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12" grpId="0">
        <p:tmplLst>
          <p:tmpl>
            <p:tnLst>
              <p:par>
                <p:cTn presetID="2" presetClass="entr" presetSubtype="2"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7"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 Images and description">
    <p:spTree>
      <p:nvGrpSpPr>
        <p:cNvPr id="1" name=""/>
        <p:cNvGrpSpPr/>
        <p:nvPr/>
      </p:nvGrpSpPr>
      <p:grpSpPr>
        <a:xfrm>
          <a:off x="0" y="0"/>
          <a:ext cx="0" cy="0"/>
          <a:chOff x="0" y="0"/>
          <a:chExt cx="0" cy="0"/>
        </a:xfrm>
      </p:grpSpPr>
      <p:sp>
        <p:nvSpPr>
          <p:cNvPr id="6" name="図プレースホルダー 5"/>
          <p:cNvSpPr>
            <a:spLocks noGrp="1"/>
          </p:cNvSpPr>
          <p:nvPr>
            <p:ph type="pic" sz="quarter" idx="12" hasCustomPrompt="1"/>
          </p:nvPr>
        </p:nvSpPr>
        <p:spPr>
          <a:xfrm>
            <a:off x="19093" y="29028"/>
            <a:ext cx="1800156" cy="3077029"/>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1"/>
          </p:cNvSpPr>
          <p:nvPr>
            <p:ph type="pic" sz="quarter" idx="13" hasCustomPrompt="1"/>
          </p:nvPr>
        </p:nvSpPr>
        <p:spPr>
          <a:xfrm>
            <a:off x="1844037" y="3137733"/>
            <a:ext cx="1800156" cy="3077029"/>
          </a:xfr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4" hasCustomPrompt="1"/>
          </p:nvPr>
        </p:nvSpPr>
        <p:spPr>
          <a:xfrm>
            <a:off x="3668981" y="29028"/>
            <a:ext cx="1800156" cy="3077029"/>
          </a:xfr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9" name="図プレースホルダー 5"/>
          <p:cNvSpPr>
            <a:spLocks noGrp="1"/>
          </p:cNvSpPr>
          <p:nvPr>
            <p:ph type="pic" sz="quarter" idx="15" hasCustomPrompt="1"/>
          </p:nvPr>
        </p:nvSpPr>
        <p:spPr>
          <a:xfrm>
            <a:off x="5494569" y="3137962"/>
            <a:ext cx="1800156" cy="3077029"/>
          </a:xfr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10" name="図プレースホルダー 5"/>
          <p:cNvSpPr>
            <a:spLocks noGrp="1"/>
          </p:cNvSpPr>
          <p:nvPr>
            <p:ph type="pic" sz="quarter" idx="16" hasCustomPrompt="1"/>
          </p:nvPr>
        </p:nvSpPr>
        <p:spPr>
          <a:xfrm>
            <a:off x="7318869" y="29028"/>
            <a:ext cx="1800156" cy="3077029"/>
          </a:xfrm>
        </p:spPr>
        <p:txBody>
          <a:bodyPr/>
          <a:lstStyle>
            <a:lvl1pPr marL="0" marR="0" indent="0" algn="l" defTabSz="816526" rtl="0" eaLnBrk="1" fontAlgn="auto" latinLnBrk="0" hangingPunct="1">
              <a:lnSpc>
                <a:spcPct val="100000"/>
              </a:lnSpc>
              <a:spcBef>
                <a:spcPct val="20000"/>
              </a:spcBef>
              <a:spcAft>
                <a:spcPts val="0"/>
              </a:spcAft>
              <a:buClrTx/>
              <a:buSzTx/>
              <a:buFont typeface="Arial" panose="020B0604020202020204" pitchFamily="34" charset="0"/>
              <a:buNone/>
              <a:tabLst/>
              <a:defRPr/>
            </a:lvl1pPr>
          </a:lstStyle>
          <a:p>
            <a:r>
              <a:rPr kumimoji="1" lang="en-US" altLang="ja-JP" dirty="0"/>
              <a:t>Add an image</a:t>
            </a:r>
            <a:endParaRPr kumimoji="1" lang="ja-JP" altLang="en-US" dirty="0"/>
          </a:p>
          <a:p>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12" name="正方形/長方形 11"/>
          <p:cNvSpPr/>
          <p:nvPr userDrawn="1"/>
        </p:nvSpPr>
        <p:spPr>
          <a:xfrm>
            <a:off x="19093" y="3137962"/>
            <a:ext cx="1800156" cy="30768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3" name="正方形/長方形 12"/>
          <p:cNvSpPr/>
          <p:nvPr userDrawn="1"/>
        </p:nvSpPr>
        <p:spPr>
          <a:xfrm>
            <a:off x="1844037" y="29257"/>
            <a:ext cx="1800156" cy="30768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4" name="正方形/長方形 13"/>
          <p:cNvSpPr/>
          <p:nvPr userDrawn="1"/>
        </p:nvSpPr>
        <p:spPr>
          <a:xfrm>
            <a:off x="3668981" y="3137962"/>
            <a:ext cx="1800156" cy="3076800"/>
          </a:xfrm>
          <a:prstGeom prst="rect">
            <a:avLst/>
          </a:prstGeom>
          <a:solidFill>
            <a:schemeClr val="accent1">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5" name="正方形/長方形 14"/>
          <p:cNvSpPr/>
          <p:nvPr userDrawn="1"/>
        </p:nvSpPr>
        <p:spPr>
          <a:xfrm>
            <a:off x="5494569" y="29257"/>
            <a:ext cx="1800156" cy="3076800"/>
          </a:xfrm>
          <a:prstGeom prst="rect">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6" name="正方形/長方形 15"/>
          <p:cNvSpPr/>
          <p:nvPr userDrawn="1"/>
        </p:nvSpPr>
        <p:spPr>
          <a:xfrm>
            <a:off x="7318869" y="3138191"/>
            <a:ext cx="1800156" cy="3076800"/>
          </a:xfrm>
          <a:prstGeom prst="rect">
            <a:avLst/>
          </a:prstGeom>
          <a:solidFill>
            <a:schemeClr val="accent1">
              <a:lumMod val="75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7" name="図プレースホルダー 7"/>
          <p:cNvSpPr>
            <a:spLocks noGrp="1"/>
          </p:cNvSpPr>
          <p:nvPr>
            <p:ph type="pic" sz="quarter" idx="17" hasCustomPrompt="1"/>
          </p:nvPr>
        </p:nvSpPr>
        <p:spPr>
          <a:xfrm>
            <a:off x="683572" y="3318427"/>
            <a:ext cx="471199" cy="628211"/>
          </a:xfrm>
        </p:spPr>
        <p:txBody>
          <a:bodyPr>
            <a:normAutofit/>
          </a:bodyPr>
          <a:lstStyle>
            <a:lvl1pPr>
              <a:defRPr sz="800"/>
            </a:lvl1pPr>
          </a:lstStyle>
          <a:p>
            <a:r>
              <a:rPr kumimoji="1" lang="en-US" altLang="ja-JP" dirty="0"/>
              <a:t>ICON</a:t>
            </a:r>
            <a:endParaRPr kumimoji="1" lang="ja-JP" altLang="en-US" dirty="0"/>
          </a:p>
        </p:txBody>
      </p:sp>
      <p:sp>
        <p:nvSpPr>
          <p:cNvPr id="18" name="図プレースホルダー 7"/>
          <p:cNvSpPr>
            <a:spLocks noGrp="1"/>
          </p:cNvSpPr>
          <p:nvPr>
            <p:ph type="pic" sz="quarter" idx="18" hasCustomPrompt="1"/>
          </p:nvPr>
        </p:nvSpPr>
        <p:spPr>
          <a:xfrm>
            <a:off x="2508515" y="243359"/>
            <a:ext cx="471199" cy="628211"/>
          </a:xfrm>
        </p:spPr>
        <p:txBody>
          <a:bodyPr>
            <a:normAutofit/>
          </a:bodyPr>
          <a:lstStyle>
            <a:lvl1pPr>
              <a:defRPr sz="800"/>
            </a:lvl1pPr>
          </a:lstStyle>
          <a:p>
            <a:r>
              <a:rPr kumimoji="1" lang="en-US" altLang="ja-JP" dirty="0"/>
              <a:t>ICON</a:t>
            </a:r>
            <a:endParaRPr kumimoji="1" lang="ja-JP" altLang="en-US" dirty="0"/>
          </a:p>
        </p:txBody>
      </p:sp>
      <p:sp>
        <p:nvSpPr>
          <p:cNvPr id="19" name="図プレースホルダー 7"/>
          <p:cNvSpPr>
            <a:spLocks noGrp="1"/>
          </p:cNvSpPr>
          <p:nvPr>
            <p:ph type="pic" sz="quarter" idx="19" hasCustomPrompt="1"/>
          </p:nvPr>
        </p:nvSpPr>
        <p:spPr>
          <a:xfrm>
            <a:off x="4333459" y="3318427"/>
            <a:ext cx="471199" cy="628211"/>
          </a:xfrm>
        </p:spPr>
        <p:txBody>
          <a:bodyPr>
            <a:normAutofit/>
          </a:bodyPr>
          <a:lstStyle>
            <a:lvl1pPr>
              <a:defRPr sz="800"/>
            </a:lvl1pPr>
          </a:lstStyle>
          <a:p>
            <a:r>
              <a:rPr kumimoji="1" lang="en-US" altLang="ja-JP" dirty="0"/>
              <a:t>ICON</a:t>
            </a:r>
            <a:endParaRPr kumimoji="1" lang="ja-JP" altLang="en-US" dirty="0"/>
          </a:p>
        </p:txBody>
      </p:sp>
      <p:sp>
        <p:nvSpPr>
          <p:cNvPr id="20" name="図プレースホルダー 7"/>
          <p:cNvSpPr>
            <a:spLocks noGrp="1"/>
          </p:cNvSpPr>
          <p:nvPr>
            <p:ph type="pic" sz="quarter" idx="20" hasCustomPrompt="1"/>
          </p:nvPr>
        </p:nvSpPr>
        <p:spPr>
          <a:xfrm>
            <a:off x="7983348" y="3318427"/>
            <a:ext cx="471199" cy="628211"/>
          </a:xfrm>
        </p:spPr>
        <p:txBody>
          <a:bodyPr>
            <a:normAutofit/>
          </a:bodyPr>
          <a:lstStyle>
            <a:lvl1pPr>
              <a:defRPr sz="800"/>
            </a:lvl1pPr>
          </a:lstStyle>
          <a:p>
            <a:r>
              <a:rPr kumimoji="1" lang="en-US" altLang="ja-JP" dirty="0"/>
              <a:t>ICON</a:t>
            </a:r>
            <a:endParaRPr kumimoji="1" lang="ja-JP" altLang="en-US" dirty="0"/>
          </a:p>
        </p:txBody>
      </p:sp>
      <p:sp>
        <p:nvSpPr>
          <p:cNvPr id="21" name="図プレースホルダー 7"/>
          <p:cNvSpPr>
            <a:spLocks noGrp="1"/>
          </p:cNvSpPr>
          <p:nvPr>
            <p:ph type="pic" sz="quarter" idx="21" hasCustomPrompt="1"/>
          </p:nvPr>
        </p:nvSpPr>
        <p:spPr>
          <a:xfrm>
            <a:off x="6159048" y="243359"/>
            <a:ext cx="471199" cy="628211"/>
          </a:xfrm>
        </p:spPr>
        <p:txBody>
          <a:bodyPr>
            <a:normAutofit/>
          </a:bodyPr>
          <a:lstStyle>
            <a:lvl1pPr>
              <a:defRPr sz="800"/>
            </a:lvl1pPr>
          </a:lstStyle>
          <a:p>
            <a:r>
              <a:rPr kumimoji="1" lang="en-US" altLang="ja-JP" dirty="0"/>
              <a:t>ICON</a:t>
            </a:r>
            <a:endParaRPr kumimoji="1" lang="ja-JP" altLang="en-US" dirty="0"/>
          </a:p>
        </p:txBody>
      </p:sp>
      <p:sp>
        <p:nvSpPr>
          <p:cNvPr id="23" name="テキスト プレースホルダー 11"/>
          <p:cNvSpPr>
            <a:spLocks noGrp="1"/>
          </p:cNvSpPr>
          <p:nvPr>
            <p:ph type="body" sz="quarter" idx="22" hasCustomPrompt="1"/>
          </p:nvPr>
        </p:nvSpPr>
        <p:spPr>
          <a:xfrm>
            <a:off x="20797" y="4025965"/>
            <a:ext cx="1769422" cy="398931"/>
          </a:xfrm>
        </p:spPr>
        <p:txBody>
          <a:bodyPr anchor="t">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25" name="テキスト プレースホルダー 11"/>
          <p:cNvSpPr>
            <a:spLocks noGrp="1"/>
          </p:cNvSpPr>
          <p:nvPr>
            <p:ph type="body" sz="quarter" idx="23" hasCustomPrompt="1"/>
          </p:nvPr>
        </p:nvSpPr>
        <p:spPr>
          <a:xfrm>
            <a:off x="106900" y="4357162"/>
            <a:ext cx="1591419" cy="1625600"/>
          </a:xfrm>
        </p:spPr>
        <p:txBody>
          <a:bodyPr anchor="t">
            <a:noAutofit/>
          </a:bodyPr>
          <a:lstStyle>
            <a:lvl1pPr algn="l">
              <a:lnSpc>
                <a:spcPct val="120000"/>
              </a:lnSpc>
              <a:defRPr sz="900">
                <a:solidFill>
                  <a:schemeClr val="bg1"/>
                </a:solidFill>
                <a:latin typeface="+mn-lt"/>
              </a:defRPr>
            </a:lvl1pPr>
          </a:lstStyle>
          <a:p>
            <a:pPr lvl="0"/>
            <a:r>
              <a:rPr lang="en-US" altLang="ja-JP" dirty="0"/>
              <a:t>Text Here</a:t>
            </a:r>
            <a:endParaRPr lang="en-US" dirty="0"/>
          </a:p>
        </p:txBody>
      </p:sp>
      <p:sp>
        <p:nvSpPr>
          <p:cNvPr id="26" name="テキスト プレースホルダー 11"/>
          <p:cNvSpPr>
            <a:spLocks noGrp="1"/>
          </p:cNvSpPr>
          <p:nvPr>
            <p:ph type="body" sz="quarter" idx="24" hasCustomPrompt="1"/>
          </p:nvPr>
        </p:nvSpPr>
        <p:spPr>
          <a:xfrm>
            <a:off x="1867514" y="941222"/>
            <a:ext cx="1769422" cy="398931"/>
          </a:xfrm>
        </p:spPr>
        <p:txBody>
          <a:bodyPr anchor="t">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27" name="テキスト プレースホルダー 11"/>
          <p:cNvSpPr>
            <a:spLocks noGrp="1"/>
          </p:cNvSpPr>
          <p:nvPr>
            <p:ph type="body" sz="quarter" idx="25" hasCustomPrompt="1"/>
          </p:nvPr>
        </p:nvSpPr>
        <p:spPr>
          <a:xfrm>
            <a:off x="1953617" y="1272419"/>
            <a:ext cx="1591419" cy="1625600"/>
          </a:xfrm>
        </p:spPr>
        <p:txBody>
          <a:bodyPr anchor="t">
            <a:noAutofit/>
          </a:bodyPr>
          <a:lstStyle>
            <a:lvl1pPr algn="l">
              <a:lnSpc>
                <a:spcPct val="120000"/>
              </a:lnSpc>
              <a:defRPr sz="9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26" hasCustomPrompt="1"/>
          </p:nvPr>
        </p:nvSpPr>
        <p:spPr>
          <a:xfrm>
            <a:off x="5518046" y="941223"/>
            <a:ext cx="1769422" cy="398931"/>
          </a:xfrm>
        </p:spPr>
        <p:txBody>
          <a:bodyPr anchor="t">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27" hasCustomPrompt="1"/>
          </p:nvPr>
        </p:nvSpPr>
        <p:spPr>
          <a:xfrm>
            <a:off x="5604149" y="1272419"/>
            <a:ext cx="1591419" cy="1625600"/>
          </a:xfrm>
        </p:spPr>
        <p:txBody>
          <a:bodyPr anchor="t">
            <a:noAutofit/>
          </a:bodyPr>
          <a:lstStyle>
            <a:lvl1pPr algn="l">
              <a:lnSpc>
                <a:spcPct val="120000"/>
              </a:lnSpc>
              <a:defRPr sz="900">
                <a:solidFill>
                  <a:schemeClr val="bg1"/>
                </a:solidFill>
                <a:latin typeface="+mn-lt"/>
              </a:defRPr>
            </a:lvl1pPr>
          </a:lstStyle>
          <a:p>
            <a:pPr lvl="0"/>
            <a:r>
              <a:rPr lang="en-US" altLang="ja-JP" dirty="0"/>
              <a:t>Text Here</a:t>
            </a:r>
            <a:endParaRPr lang="en-US" dirty="0"/>
          </a:p>
        </p:txBody>
      </p:sp>
      <p:sp>
        <p:nvSpPr>
          <p:cNvPr id="32" name="テキスト プレースホルダー 11"/>
          <p:cNvSpPr>
            <a:spLocks noGrp="1"/>
          </p:cNvSpPr>
          <p:nvPr>
            <p:ph type="body" sz="quarter" idx="28" hasCustomPrompt="1"/>
          </p:nvPr>
        </p:nvSpPr>
        <p:spPr>
          <a:xfrm>
            <a:off x="3684287" y="4025965"/>
            <a:ext cx="1769422" cy="398931"/>
          </a:xfrm>
        </p:spPr>
        <p:txBody>
          <a:bodyPr anchor="t">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33" name="テキスト プレースホルダー 11"/>
          <p:cNvSpPr>
            <a:spLocks noGrp="1"/>
          </p:cNvSpPr>
          <p:nvPr>
            <p:ph type="body" sz="quarter" idx="29" hasCustomPrompt="1"/>
          </p:nvPr>
        </p:nvSpPr>
        <p:spPr>
          <a:xfrm>
            <a:off x="3770391" y="4357162"/>
            <a:ext cx="1591419" cy="1625600"/>
          </a:xfrm>
        </p:spPr>
        <p:txBody>
          <a:bodyPr anchor="t">
            <a:noAutofit/>
          </a:bodyPr>
          <a:lstStyle>
            <a:lvl1pPr algn="l">
              <a:lnSpc>
                <a:spcPct val="120000"/>
              </a:lnSpc>
              <a:defRPr sz="900">
                <a:solidFill>
                  <a:schemeClr val="bg1"/>
                </a:solidFill>
                <a:latin typeface="+mn-lt"/>
              </a:defRPr>
            </a:lvl1pPr>
          </a:lstStyle>
          <a:p>
            <a:pPr lvl="0"/>
            <a:r>
              <a:rPr lang="en-US" altLang="ja-JP" dirty="0"/>
              <a:t>Text Here</a:t>
            </a:r>
            <a:endParaRPr lang="en-US" dirty="0"/>
          </a:p>
        </p:txBody>
      </p:sp>
      <p:sp>
        <p:nvSpPr>
          <p:cNvPr id="34" name="テキスト プレースホルダー 11"/>
          <p:cNvSpPr>
            <a:spLocks noGrp="1"/>
          </p:cNvSpPr>
          <p:nvPr>
            <p:ph type="body" sz="quarter" idx="30" hasCustomPrompt="1"/>
          </p:nvPr>
        </p:nvSpPr>
        <p:spPr>
          <a:xfrm>
            <a:off x="7334820" y="4025965"/>
            <a:ext cx="1769422" cy="398931"/>
          </a:xfrm>
        </p:spPr>
        <p:txBody>
          <a:bodyPr anchor="t">
            <a:noAutofit/>
          </a:bodyPr>
          <a:lstStyle>
            <a:lvl1pPr algn="ctr">
              <a:lnSpc>
                <a:spcPct val="100000"/>
              </a:lnSpc>
              <a:spcBef>
                <a:spcPts val="0"/>
              </a:spcBef>
              <a:defRPr sz="1400" spc="150" baseline="0">
                <a:solidFill>
                  <a:schemeClr val="bg1"/>
                </a:solidFill>
                <a:latin typeface="+mj-lt"/>
              </a:defRPr>
            </a:lvl1pPr>
          </a:lstStyle>
          <a:p>
            <a:pPr lvl="0"/>
            <a:r>
              <a:rPr lang="en-US" altLang="ja-JP" dirty="0"/>
              <a:t>TEXT HERE</a:t>
            </a:r>
            <a:endParaRPr lang="en-US" dirty="0"/>
          </a:p>
        </p:txBody>
      </p:sp>
      <p:sp>
        <p:nvSpPr>
          <p:cNvPr id="35" name="テキスト プレースホルダー 11"/>
          <p:cNvSpPr>
            <a:spLocks noGrp="1"/>
          </p:cNvSpPr>
          <p:nvPr>
            <p:ph type="body" sz="quarter" idx="31" hasCustomPrompt="1"/>
          </p:nvPr>
        </p:nvSpPr>
        <p:spPr>
          <a:xfrm>
            <a:off x="7420923" y="4357163"/>
            <a:ext cx="1591419" cy="1625600"/>
          </a:xfrm>
        </p:spPr>
        <p:txBody>
          <a:bodyPr anchor="t">
            <a:noAutofit/>
          </a:bodyPr>
          <a:lstStyle>
            <a:lvl1pPr algn="l">
              <a:lnSpc>
                <a:spcPct val="120000"/>
              </a:lnSpc>
              <a:defRPr sz="900">
                <a:solidFill>
                  <a:schemeClr val="bg1"/>
                </a:solidFill>
                <a:latin typeface="+mn-lt"/>
              </a:defRPr>
            </a:lvl1pPr>
          </a:lstStyle>
          <a:p>
            <a:pPr lvl="0"/>
            <a:r>
              <a:rPr lang="en-US" altLang="ja-JP" dirty="0"/>
              <a:t>Text Here</a:t>
            </a:r>
            <a:endParaRPr lang="en-US" dirty="0"/>
          </a:p>
        </p:txBody>
      </p:sp>
      <p:sp>
        <p:nvSpPr>
          <p:cNvPr id="38" name="図プレースホルダー 37"/>
          <p:cNvSpPr>
            <a:spLocks noGrp="1"/>
          </p:cNvSpPr>
          <p:nvPr>
            <p:ph type="pic" sz="quarter" idx="32" hasCustomPrompt="1"/>
          </p:nvPr>
        </p:nvSpPr>
        <p:spPr>
          <a:xfrm>
            <a:off x="787397" y="2962508"/>
            <a:ext cx="263548" cy="351367"/>
          </a:xfrm>
          <a:prstGeom prst="triangle">
            <a:avLst/>
          </a:prstGeom>
          <a:solidFill>
            <a:schemeClr val="accent1">
              <a:lumMod val="75000"/>
            </a:schemeClr>
          </a:solidFill>
        </p:spPr>
        <p:txBody>
          <a:bodyPr/>
          <a:lstStyle/>
          <a:p>
            <a:r>
              <a:rPr kumimoji="1" lang="en-US" altLang="ja-JP" dirty="0"/>
              <a:t> </a:t>
            </a:r>
            <a:endParaRPr kumimoji="1" lang="ja-JP" altLang="en-US" dirty="0"/>
          </a:p>
        </p:txBody>
      </p:sp>
      <p:sp>
        <p:nvSpPr>
          <p:cNvPr id="39" name="図プレースホルダー 37"/>
          <p:cNvSpPr>
            <a:spLocks noGrp="1"/>
          </p:cNvSpPr>
          <p:nvPr>
            <p:ph type="pic" sz="quarter" idx="33" hasCustomPrompt="1"/>
          </p:nvPr>
        </p:nvSpPr>
        <p:spPr>
          <a:xfrm>
            <a:off x="4439829" y="2962508"/>
            <a:ext cx="263548" cy="351367"/>
          </a:xfrm>
          <a:prstGeom prst="triangle">
            <a:avLst/>
          </a:prstGeom>
          <a:solidFill>
            <a:schemeClr val="accent1">
              <a:lumMod val="50000"/>
            </a:schemeClr>
          </a:solidFill>
        </p:spPr>
        <p:txBody>
          <a:bodyPr/>
          <a:lstStyle/>
          <a:p>
            <a:r>
              <a:rPr kumimoji="1" lang="en-US" altLang="ja-JP" dirty="0"/>
              <a:t> </a:t>
            </a:r>
            <a:endParaRPr kumimoji="1" lang="ja-JP" altLang="en-US" dirty="0"/>
          </a:p>
        </p:txBody>
      </p:sp>
      <p:sp>
        <p:nvSpPr>
          <p:cNvPr id="40" name="図プレースホルダー 37"/>
          <p:cNvSpPr>
            <a:spLocks noGrp="1"/>
          </p:cNvSpPr>
          <p:nvPr>
            <p:ph type="pic" sz="quarter" idx="34" hasCustomPrompt="1"/>
          </p:nvPr>
        </p:nvSpPr>
        <p:spPr>
          <a:xfrm>
            <a:off x="8087173" y="2962508"/>
            <a:ext cx="263548" cy="351367"/>
          </a:xfrm>
          <a:prstGeom prst="triangle">
            <a:avLst/>
          </a:prstGeom>
          <a:solidFill>
            <a:schemeClr val="accent1">
              <a:lumMod val="75000"/>
            </a:schemeClr>
          </a:solidFill>
        </p:spPr>
        <p:txBody>
          <a:bodyPr/>
          <a:lstStyle/>
          <a:p>
            <a:r>
              <a:rPr kumimoji="1" lang="en-US" altLang="ja-JP" dirty="0"/>
              <a:t> </a:t>
            </a:r>
            <a:endParaRPr kumimoji="1" lang="ja-JP" altLang="en-US" dirty="0"/>
          </a:p>
        </p:txBody>
      </p:sp>
      <p:sp>
        <p:nvSpPr>
          <p:cNvPr id="41" name="図プレースホルダー 37"/>
          <p:cNvSpPr>
            <a:spLocks noGrp="1"/>
          </p:cNvSpPr>
          <p:nvPr>
            <p:ph type="pic" sz="quarter" idx="35" hasCustomPrompt="1"/>
          </p:nvPr>
        </p:nvSpPr>
        <p:spPr>
          <a:xfrm rot="10800000">
            <a:off x="2612341" y="2918943"/>
            <a:ext cx="263548" cy="351367"/>
          </a:xfrm>
          <a:prstGeom prst="triangle">
            <a:avLst/>
          </a:prstGeom>
          <a:solidFill>
            <a:schemeClr val="accent1"/>
          </a:solidFill>
        </p:spPr>
        <p:txBody>
          <a:bodyPr/>
          <a:lstStyle/>
          <a:p>
            <a:r>
              <a:rPr kumimoji="1" lang="en-US" altLang="ja-JP" dirty="0"/>
              <a:t> </a:t>
            </a:r>
            <a:endParaRPr kumimoji="1" lang="ja-JP" altLang="en-US" dirty="0"/>
          </a:p>
        </p:txBody>
      </p:sp>
      <p:sp>
        <p:nvSpPr>
          <p:cNvPr id="42" name="図プレースホルダー 37"/>
          <p:cNvSpPr>
            <a:spLocks noGrp="1"/>
          </p:cNvSpPr>
          <p:nvPr>
            <p:ph type="pic" sz="quarter" idx="36" hasCustomPrompt="1"/>
          </p:nvPr>
        </p:nvSpPr>
        <p:spPr>
          <a:xfrm rot="10800000">
            <a:off x="6262873" y="2957620"/>
            <a:ext cx="263548" cy="351367"/>
          </a:xfrm>
          <a:prstGeom prst="triangle">
            <a:avLst/>
          </a:prstGeom>
          <a:solidFill>
            <a:schemeClr val="accent1"/>
          </a:solidFill>
        </p:spPr>
        <p:txBody>
          <a:bodyPr/>
          <a:lstStyle/>
          <a:p>
            <a:r>
              <a:rPr kumimoji="1" lang="en-US" altLang="ja-JP" dirty="0"/>
              <a:t> </a:t>
            </a:r>
            <a:endParaRPr kumimoji="1" lang="ja-JP" altLang="en-US" dirty="0"/>
          </a:p>
        </p:txBody>
      </p:sp>
    </p:spTree>
    <p:extLst>
      <p:ext uri="{BB962C8B-B14F-4D97-AF65-F5344CB8AC3E}">
        <p14:creationId xmlns="" xmlns:p14="http://schemas.microsoft.com/office/powerpoint/2010/main" val="14555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100"/>
                                        <p:tgtEl>
                                          <p:spTgt spid="3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1500"/>
                            </p:stCondLst>
                            <p:childTnLst>
                              <p:par>
                                <p:cTn id="25" presetID="22" presetClass="entr" presetSubtype="4"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2750"/>
                            </p:stCondLst>
                            <p:childTnLst>
                              <p:par>
                                <p:cTn id="33" presetID="22" presetClass="entr" presetSubtype="1"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1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par>
                          <p:cTn id="45" fill="hold">
                            <p:stCondLst>
                              <p:cond delay="3250"/>
                            </p:stCondLst>
                            <p:childTnLst>
                              <p:par>
                                <p:cTn id="46" presetID="22" presetClass="entr" presetSubtype="1" fill="hold" grpId="0" nodeType="afterEffect">
                                  <p:stCondLst>
                                    <p:cond delay="250"/>
                                  </p:stCondLst>
                                  <p:childTnLst>
                                    <p:set>
                                      <p:cBhvr>
                                        <p:cTn id="47" dur="1" fill="hold">
                                          <p:stCondLst>
                                            <p:cond delay="0"/>
                                          </p:stCondLst>
                                        </p:cTn>
                                        <p:tgtEl>
                                          <p:spTgt spid="8"/>
                                        </p:tgtEl>
                                        <p:attrNameLst>
                                          <p:attrName>style.visibility</p:attrName>
                                        </p:attrNameLst>
                                      </p:cBhvr>
                                      <p:to>
                                        <p:strVal val="visible"/>
                                      </p:to>
                                    </p:set>
                                    <p:animEffect transition="in" filter="wipe(up)">
                                      <p:cBhvr>
                                        <p:cTn id="48" dur="500"/>
                                        <p:tgtEl>
                                          <p:spTgt spid="8"/>
                                        </p:tgtEl>
                                      </p:cBhvr>
                                    </p:animEffect>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1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5000"/>
                            </p:stCondLst>
                            <p:childTnLst>
                              <p:par>
                                <p:cTn id="67" presetID="22" presetClass="entr" presetSubtype="4" fill="hold" grpId="0" nodeType="afterEffect">
                                  <p:stCondLst>
                                    <p:cond delay="250"/>
                                  </p:stCondLst>
                                  <p:childTnLst>
                                    <p:set>
                                      <p:cBhvr>
                                        <p:cTn id="68" dur="1" fill="hold">
                                          <p:stCondLst>
                                            <p:cond delay="0"/>
                                          </p:stCondLst>
                                        </p:cTn>
                                        <p:tgtEl>
                                          <p:spTgt spid="9"/>
                                        </p:tgtEl>
                                        <p:attrNameLst>
                                          <p:attrName>style.visibility</p:attrName>
                                        </p:attrNameLst>
                                      </p:cBhvr>
                                      <p:to>
                                        <p:strVal val="visible"/>
                                      </p:to>
                                    </p:set>
                                    <p:animEffect transition="in" filter="wipe(down)">
                                      <p:cBhvr>
                                        <p:cTn id="69" dur="500"/>
                                        <p:tgtEl>
                                          <p:spTgt spid="9"/>
                                        </p:tgtEl>
                                      </p:cBhvr>
                                    </p:animEffect>
                                  </p:childTnLst>
                                </p:cTn>
                              </p:par>
                            </p:childTnLst>
                          </p:cTn>
                        </p:par>
                        <p:par>
                          <p:cTn id="70" fill="hold">
                            <p:stCondLst>
                              <p:cond delay="5750"/>
                            </p:stCondLst>
                            <p:childTnLst>
                              <p:par>
                                <p:cTn id="71" presetID="22"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up)">
                                      <p:cBhvr>
                                        <p:cTn id="73" dur="500"/>
                                        <p:tgtEl>
                                          <p:spTgt spid="15"/>
                                        </p:tgtEl>
                                      </p:cBhvr>
                                    </p:animEffect>
                                  </p:childTnLst>
                                </p:cTn>
                              </p:par>
                            </p:childTnLst>
                          </p:cTn>
                        </p:par>
                        <p:par>
                          <p:cTn id="74" fill="hold">
                            <p:stCondLst>
                              <p:cond delay="6250"/>
                            </p:stCondLst>
                            <p:childTnLst>
                              <p:par>
                                <p:cTn id="75" presetID="22" presetClass="entr" presetSubtype="1"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up)">
                                      <p:cBhvr>
                                        <p:cTn id="77" dur="100"/>
                                        <p:tgtEl>
                                          <p:spTgt spid="4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par>
                          <p:cTn id="87" fill="hold">
                            <p:stCondLst>
                              <p:cond delay="6750"/>
                            </p:stCondLst>
                            <p:childTnLst>
                              <p:par>
                                <p:cTn id="88" presetID="22" presetClass="entr" presetSubtype="1" fill="hold" grpId="0" nodeType="afterEffect">
                                  <p:stCondLst>
                                    <p:cond delay="25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down)">
                                      <p:cBhvr>
                                        <p:cTn id="98" dur="1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animBg="1"/>
      <p:bldP spid="13" grpId="0" animBg="1"/>
      <p:bldP spid="14" grpId="0" animBg="1"/>
      <p:bldP spid="15" grpId="0" animBg="1"/>
      <p:bldP spid="16" grpId="0" animBg="1"/>
      <p:bldP spid="17" grpId="0"/>
      <p:bldP spid="18" grpId="0"/>
      <p:bldP spid="19" grpId="0"/>
      <p:bldP spid="20" grpId="0"/>
      <p:bldP spid="21" grpId="0"/>
      <p:bldP spid="23" grpId="0">
        <p:tmplLst>
          <p:tmpl>
            <p:tnLst>
              <p:par>
                <p:cTn presetID="10" presetClass="entr" presetSubtype="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p:tmplLst>
          <p:tmpl>
            <p:tnLst>
              <p:par>
                <p:cTn presetID="10" presetClass="entr" presetSubtype="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p:tmplLst>
          <p:tmpl>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p:tmplLst>
          <p:tmpl>
            <p:tnLst>
              <p:par>
                <p:cTn presetID="10"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8" grpId="0" animBg="1"/>
      <p:bldP spid="39" grpId="0" animBg="1"/>
      <p:bldP spid="40" grpId="0" animBg="1"/>
      <p:bldP spid="41" grpId="0" animBg="1"/>
      <p:bldP spid="42" grpId="0" animBg="1"/>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ayers">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32" name="六角形 31"/>
          <p:cNvSpPr/>
          <p:nvPr userDrawn="1"/>
        </p:nvSpPr>
        <p:spPr>
          <a:xfrm rot="5400000">
            <a:off x="2436249" y="2285105"/>
            <a:ext cx="4270708" cy="2761473"/>
          </a:xfrm>
          <a:prstGeom prst="hexagon">
            <a:avLst>
              <a:gd name="adj" fmla="val 28637"/>
              <a:gd name="vf" fmla="val 115470"/>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7" name="円/楕円 36"/>
          <p:cNvSpPr/>
          <p:nvPr userDrawn="1"/>
        </p:nvSpPr>
        <p:spPr>
          <a:xfrm>
            <a:off x="4060708" y="930421"/>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8" name="円/楕円 37"/>
          <p:cNvSpPr/>
          <p:nvPr userDrawn="1"/>
        </p:nvSpPr>
        <p:spPr>
          <a:xfrm>
            <a:off x="5427169" y="1920531"/>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9" name="円/楕円 38"/>
          <p:cNvSpPr/>
          <p:nvPr userDrawn="1"/>
        </p:nvSpPr>
        <p:spPr>
          <a:xfrm>
            <a:off x="5427169" y="4020764"/>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0" name="円/楕円 39"/>
          <p:cNvSpPr/>
          <p:nvPr userDrawn="1"/>
        </p:nvSpPr>
        <p:spPr>
          <a:xfrm>
            <a:off x="4060708" y="5040878"/>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1" name="円/楕円 40"/>
          <p:cNvSpPr/>
          <p:nvPr userDrawn="1"/>
        </p:nvSpPr>
        <p:spPr>
          <a:xfrm>
            <a:off x="2684516" y="4020764"/>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円/楕円 41"/>
          <p:cNvSpPr/>
          <p:nvPr userDrawn="1"/>
        </p:nvSpPr>
        <p:spPr>
          <a:xfrm>
            <a:off x="2684516" y="1914976"/>
            <a:ext cx="1012701" cy="1350150"/>
          </a:xfrm>
          <a:prstGeom prst="ellips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3" name="テキスト プレースホルダー 11"/>
          <p:cNvSpPr>
            <a:spLocks noGrp="1"/>
          </p:cNvSpPr>
          <p:nvPr>
            <p:ph type="body" sz="quarter" idx="21" hasCustomPrompt="1"/>
          </p:nvPr>
        </p:nvSpPr>
        <p:spPr>
          <a:xfrm>
            <a:off x="3491787" y="3300331"/>
            <a:ext cx="2137923" cy="660074"/>
          </a:xfrm>
        </p:spPr>
        <p:txBody>
          <a:bodyPr anchor="ctr">
            <a:noAutofit/>
          </a:bodyPr>
          <a:lstStyle>
            <a:lvl1pPr algn="ctr">
              <a:lnSpc>
                <a:spcPct val="100000"/>
              </a:lnSpc>
              <a:spcBef>
                <a:spcPts val="0"/>
              </a:spcBef>
              <a:defRPr sz="1800" spc="150" baseline="0">
                <a:solidFill>
                  <a:schemeClr val="accent1"/>
                </a:solidFill>
                <a:latin typeface="+mj-lt"/>
              </a:defRPr>
            </a:lvl1pPr>
          </a:lstStyle>
          <a:p>
            <a:pPr lvl="0"/>
            <a:r>
              <a:rPr lang="en-US" altLang="ja-JP" dirty="0"/>
              <a:t>TEXT HERE</a:t>
            </a:r>
            <a:endParaRPr lang="en-US" dirty="0"/>
          </a:p>
        </p:txBody>
      </p:sp>
      <p:sp>
        <p:nvSpPr>
          <p:cNvPr id="44" name="テキスト プレースホルダー 11"/>
          <p:cNvSpPr>
            <a:spLocks noGrp="1"/>
          </p:cNvSpPr>
          <p:nvPr>
            <p:ph type="body" sz="quarter" idx="22" hasCustomPrompt="1"/>
          </p:nvPr>
        </p:nvSpPr>
        <p:spPr>
          <a:xfrm>
            <a:off x="2742788" y="2270292"/>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45" name="テキスト プレースホルダー 11"/>
          <p:cNvSpPr>
            <a:spLocks noGrp="1"/>
          </p:cNvSpPr>
          <p:nvPr>
            <p:ph type="body" sz="quarter" idx="23" hasCustomPrompt="1"/>
          </p:nvPr>
        </p:nvSpPr>
        <p:spPr>
          <a:xfrm>
            <a:off x="4108813" y="1254902"/>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46" name="テキスト プレースホルダー 11"/>
          <p:cNvSpPr>
            <a:spLocks noGrp="1"/>
          </p:cNvSpPr>
          <p:nvPr>
            <p:ph type="body" sz="quarter" idx="24" hasCustomPrompt="1"/>
          </p:nvPr>
        </p:nvSpPr>
        <p:spPr>
          <a:xfrm>
            <a:off x="5477079" y="2270292"/>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49" name="テキスト プレースホルダー 11"/>
          <p:cNvSpPr>
            <a:spLocks noGrp="1"/>
          </p:cNvSpPr>
          <p:nvPr>
            <p:ph type="body" sz="quarter" idx="25" hasCustomPrompt="1"/>
          </p:nvPr>
        </p:nvSpPr>
        <p:spPr>
          <a:xfrm>
            <a:off x="2734426" y="4365802"/>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50" name="テキスト プレースホルダー 11"/>
          <p:cNvSpPr>
            <a:spLocks noGrp="1"/>
          </p:cNvSpPr>
          <p:nvPr>
            <p:ph type="body" sz="quarter" idx="26" hasCustomPrompt="1"/>
          </p:nvPr>
        </p:nvSpPr>
        <p:spPr>
          <a:xfrm>
            <a:off x="5468717" y="4365802"/>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51" name="テキスト プレースホルダー 11"/>
          <p:cNvSpPr>
            <a:spLocks noGrp="1"/>
          </p:cNvSpPr>
          <p:nvPr>
            <p:ph type="body" sz="quarter" idx="27" hasCustomPrompt="1"/>
          </p:nvPr>
        </p:nvSpPr>
        <p:spPr>
          <a:xfrm>
            <a:off x="4108813" y="5385915"/>
            <a:ext cx="900179" cy="660074"/>
          </a:xfrm>
        </p:spPr>
        <p:txBody>
          <a:bodyPr anchor="ctr">
            <a:noAutofit/>
          </a:bodyPr>
          <a:lstStyle>
            <a:lvl1pPr algn="ctr">
              <a:lnSpc>
                <a:spcPct val="100000"/>
              </a:lnSpc>
              <a:spcBef>
                <a:spcPts val="0"/>
              </a:spcBef>
              <a:defRPr sz="1200" spc="0" baseline="0">
                <a:solidFill>
                  <a:schemeClr val="bg1"/>
                </a:solidFill>
                <a:latin typeface="+mj-lt"/>
              </a:defRPr>
            </a:lvl1pPr>
          </a:lstStyle>
          <a:p>
            <a:pPr lvl="0"/>
            <a:r>
              <a:rPr lang="en-US" altLang="ja-JP" dirty="0"/>
              <a:t>TEXT HERE</a:t>
            </a:r>
            <a:endParaRPr lang="en-US" dirty="0"/>
          </a:p>
        </p:txBody>
      </p:sp>
      <p:sp>
        <p:nvSpPr>
          <p:cNvPr id="52" name="円弧 51"/>
          <p:cNvSpPr/>
          <p:nvPr userDrawn="1"/>
        </p:nvSpPr>
        <p:spPr>
          <a:xfrm rot="2700000">
            <a:off x="3795014" y="1026489"/>
            <a:ext cx="1547059" cy="1160395"/>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54" name="直線コネクタ 53"/>
          <p:cNvCxnSpPr>
            <a:stCxn id="52" idx="0"/>
          </p:cNvCxnSpPr>
          <p:nvPr userDrawn="1"/>
        </p:nvCxnSpPr>
        <p:spPr>
          <a:xfrm>
            <a:off x="4978806" y="1059719"/>
            <a:ext cx="2826022"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0" name="円弧 59"/>
          <p:cNvSpPr/>
          <p:nvPr userDrawn="1"/>
        </p:nvSpPr>
        <p:spPr>
          <a:xfrm rot="2700000">
            <a:off x="5160383" y="2001385"/>
            <a:ext cx="1547059" cy="1160395"/>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61" name="直線コネクタ 60"/>
          <p:cNvCxnSpPr>
            <a:stCxn id="60" idx="0"/>
          </p:cNvCxnSpPr>
          <p:nvPr userDrawn="1"/>
        </p:nvCxnSpPr>
        <p:spPr>
          <a:xfrm>
            <a:off x="6344173" y="2034615"/>
            <a:ext cx="25021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63" name="円弧 62"/>
          <p:cNvSpPr/>
          <p:nvPr userDrawn="1"/>
        </p:nvSpPr>
        <p:spPr>
          <a:xfrm rot="2700000">
            <a:off x="5160383" y="4107174"/>
            <a:ext cx="1547059" cy="1160395"/>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64" name="直線コネクタ 63"/>
          <p:cNvCxnSpPr/>
          <p:nvPr userDrawn="1"/>
        </p:nvCxnSpPr>
        <p:spPr>
          <a:xfrm>
            <a:off x="6344173" y="4140403"/>
            <a:ext cx="250214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0" name="円弧 69"/>
          <p:cNvSpPr/>
          <p:nvPr userDrawn="1"/>
        </p:nvSpPr>
        <p:spPr>
          <a:xfrm rot="18900000" flipH="1">
            <a:off x="2606677" y="1808053"/>
            <a:ext cx="1160395" cy="1547059"/>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71" name="直線コネクタ 70"/>
          <p:cNvCxnSpPr>
            <a:stCxn id="70" idx="0"/>
          </p:cNvCxnSpPr>
          <p:nvPr userDrawn="1"/>
        </p:nvCxnSpPr>
        <p:spPr>
          <a:xfrm flipH="1">
            <a:off x="260373" y="2034615"/>
            <a:ext cx="2516241"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77" name="円弧 76"/>
          <p:cNvSpPr/>
          <p:nvPr userDrawn="1"/>
        </p:nvSpPr>
        <p:spPr>
          <a:xfrm rot="18900000" flipH="1">
            <a:off x="2606677" y="3913842"/>
            <a:ext cx="1160395" cy="1547059"/>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78" name="直線コネクタ 77"/>
          <p:cNvCxnSpPr>
            <a:stCxn id="77" idx="0"/>
          </p:cNvCxnSpPr>
          <p:nvPr userDrawn="1"/>
        </p:nvCxnSpPr>
        <p:spPr>
          <a:xfrm flipH="1">
            <a:off x="260373" y="4140403"/>
            <a:ext cx="2516241"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0" name="円弧 79"/>
          <p:cNvSpPr/>
          <p:nvPr userDrawn="1"/>
        </p:nvSpPr>
        <p:spPr>
          <a:xfrm rot="2700000" flipH="1" flipV="1">
            <a:off x="3778714" y="5144221"/>
            <a:ext cx="1547059" cy="1160395"/>
          </a:xfrm>
          <a:prstGeom prst="arc">
            <a:avLst>
              <a:gd name="adj1" fmla="val 16200000"/>
              <a:gd name="adj2" fmla="val 20055362"/>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595959"/>
              </a:solidFill>
              <a:effectLst/>
              <a:uLnTx/>
              <a:uFillTx/>
              <a:latin typeface="Roboto Light"/>
              <a:cs typeface="+mn-cs"/>
            </a:endParaRPr>
          </a:p>
        </p:txBody>
      </p:sp>
      <p:cxnSp>
        <p:nvCxnSpPr>
          <p:cNvPr id="81" name="直線コネクタ 80"/>
          <p:cNvCxnSpPr>
            <a:stCxn id="80" idx="0"/>
          </p:cNvCxnSpPr>
          <p:nvPr userDrawn="1"/>
        </p:nvCxnSpPr>
        <p:spPr>
          <a:xfrm flipH="1">
            <a:off x="1238357" y="6271386"/>
            <a:ext cx="2903624" cy="0"/>
          </a:xfrm>
          <a:prstGeom prst="line">
            <a:avLst/>
          </a:prstGeom>
          <a:ln w="12700">
            <a:prstDash val="dash"/>
            <a:tailEnd type="oval" w="lg" len="lg"/>
          </a:ln>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userDrawn="1">
            <p:ph type="body" sz="quarter" idx="28" hasCustomPrompt="1"/>
          </p:nvPr>
        </p:nvSpPr>
        <p:spPr>
          <a:xfrm>
            <a:off x="5202988" y="1134929"/>
            <a:ext cx="2601841" cy="564892"/>
          </a:xfrm>
        </p:spPr>
        <p:txBody>
          <a:bodyPr anchor="t">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0" name="テキスト プレースホルダー 11"/>
          <p:cNvSpPr>
            <a:spLocks noGrp="1"/>
          </p:cNvSpPr>
          <p:nvPr userDrawn="1">
            <p:ph type="body" sz="quarter" idx="29" hasCustomPrompt="1"/>
          </p:nvPr>
        </p:nvSpPr>
        <p:spPr>
          <a:xfrm>
            <a:off x="6548510" y="2135731"/>
            <a:ext cx="2297808" cy="920736"/>
          </a:xfrm>
        </p:spPr>
        <p:txBody>
          <a:bodyPr anchor="t">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1" name="テキスト プレースホルダー 11"/>
          <p:cNvSpPr>
            <a:spLocks noGrp="1"/>
          </p:cNvSpPr>
          <p:nvPr userDrawn="1">
            <p:ph type="body" sz="quarter" idx="30" hasCustomPrompt="1"/>
          </p:nvPr>
        </p:nvSpPr>
        <p:spPr>
          <a:xfrm>
            <a:off x="6554861" y="4227003"/>
            <a:ext cx="2297808" cy="920736"/>
          </a:xfrm>
        </p:spPr>
        <p:txBody>
          <a:bodyPr anchor="t">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2" name="テキスト プレースホルダー 11"/>
          <p:cNvSpPr>
            <a:spLocks noGrp="1"/>
          </p:cNvSpPr>
          <p:nvPr userDrawn="1">
            <p:ph type="body" sz="quarter" idx="31" hasCustomPrompt="1"/>
          </p:nvPr>
        </p:nvSpPr>
        <p:spPr>
          <a:xfrm>
            <a:off x="248217" y="2135237"/>
            <a:ext cx="2297808" cy="920736"/>
          </a:xfrm>
        </p:spPr>
        <p:txBody>
          <a:bodyPr anchor="t">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5" name="テキスト プレースホルダー 11"/>
          <p:cNvSpPr>
            <a:spLocks noGrp="1"/>
          </p:cNvSpPr>
          <p:nvPr userDrawn="1">
            <p:ph type="body" sz="quarter" idx="32" hasCustomPrompt="1"/>
          </p:nvPr>
        </p:nvSpPr>
        <p:spPr>
          <a:xfrm>
            <a:off x="260373" y="4235470"/>
            <a:ext cx="2297808" cy="920736"/>
          </a:xfrm>
        </p:spPr>
        <p:txBody>
          <a:bodyPr anchor="t">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6" name="テキスト プレースホルダー 11"/>
          <p:cNvSpPr>
            <a:spLocks noGrp="1"/>
          </p:cNvSpPr>
          <p:nvPr userDrawn="1">
            <p:ph type="body" sz="quarter" idx="33" hasCustomPrompt="1"/>
          </p:nvPr>
        </p:nvSpPr>
        <p:spPr>
          <a:xfrm>
            <a:off x="1310100" y="5622262"/>
            <a:ext cx="2601841" cy="564892"/>
          </a:xfrm>
        </p:spPr>
        <p:txBody>
          <a:bodyPr anchor="b">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98" name="テキスト プレースホルダー 11"/>
          <p:cNvSpPr>
            <a:spLocks noGrp="1"/>
          </p:cNvSpPr>
          <p:nvPr userDrawn="1">
            <p:ph type="body" sz="quarter" idx="15" hasCustomPrompt="1"/>
          </p:nvPr>
        </p:nvSpPr>
        <p:spPr>
          <a:xfrm>
            <a:off x="228620" y="235779"/>
            <a:ext cx="3384844" cy="1322089"/>
          </a:xfrm>
        </p:spPr>
        <p:txBody>
          <a:bodyPr anchor="b">
            <a:noAutofit/>
          </a:bodyPr>
          <a:lstStyle>
            <a:lvl1pPr algn="l">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47" name="直線コネクタ 46"/>
          <p:cNvCxnSpPr/>
          <p:nvPr userDrawn="1"/>
        </p:nvCxnSpPr>
        <p:spPr>
          <a:xfrm flipH="1">
            <a:off x="-397" y="1581689"/>
            <a:ext cx="3732117"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1302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iterate type="wd">
                                    <p:tmPct val="10000"/>
                                  </p:iterate>
                                  <p:childTnLst>
                                    <p:set>
                                      <p:cBhvr>
                                        <p:cTn id="6" dur="1" fill="hold">
                                          <p:stCondLst>
                                            <p:cond delay="0"/>
                                          </p:stCondLst>
                                        </p:cTn>
                                        <p:tgtEl>
                                          <p:spTgt spid="98">
                                            <p:txEl>
                                              <p:pRg st="0" end="0"/>
                                            </p:txEl>
                                          </p:spTgt>
                                        </p:tgtEl>
                                        <p:attrNameLst>
                                          <p:attrName>style.visibility</p:attrName>
                                        </p:attrNameLst>
                                      </p:cBhvr>
                                      <p:to>
                                        <p:strVal val="visible"/>
                                      </p:to>
                                    </p:set>
                                    <p:anim calcmode="lin" valueType="num">
                                      <p:cBhvr additive="base">
                                        <p:cTn id="7" dur="500" fill="hold"/>
                                        <p:tgtEl>
                                          <p:spTgt spid="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8">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55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43">
                                            <p:txEl>
                                              <p:pRg st="0" end="0"/>
                                            </p:txEl>
                                          </p:spTgt>
                                        </p:tgtEl>
                                        <p:attrNameLst>
                                          <p:attrName>style.visibility</p:attrName>
                                        </p:attrNameLst>
                                      </p:cBhvr>
                                      <p:to>
                                        <p:strVal val="visible"/>
                                      </p:to>
                                    </p:set>
                                    <p:animEffect transition="in" filter="fade">
                                      <p:cBhvr>
                                        <p:cTn id="18" dur="500"/>
                                        <p:tgtEl>
                                          <p:spTgt spid="43">
                                            <p:txEl>
                                              <p:pRg st="0" end="0"/>
                                            </p:txEl>
                                          </p:spTgt>
                                        </p:tgtEl>
                                      </p:cBhvr>
                                    </p:animEffect>
                                  </p:childTnLst>
                                </p:cTn>
                              </p:par>
                            </p:childTnLst>
                          </p:cTn>
                        </p:par>
                        <p:par>
                          <p:cTn id="19" fill="hold">
                            <p:stCondLst>
                              <p:cond delay="155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fade">
                                      <p:cBhvr>
                                        <p:cTn id="25" dur="500"/>
                                        <p:tgtEl>
                                          <p:spTgt spid="45">
                                            <p:txEl>
                                              <p:pRg st="0" end="0"/>
                                            </p:txEl>
                                          </p:spTgt>
                                        </p:tgtEl>
                                      </p:cBhvr>
                                    </p:animEffect>
                                  </p:childTnLst>
                                </p:cTn>
                              </p:par>
                            </p:childTnLst>
                          </p:cTn>
                        </p:par>
                        <p:par>
                          <p:cTn id="26" fill="hold">
                            <p:stCondLst>
                              <p:cond delay="2050"/>
                            </p:stCondLst>
                            <p:childTnLst>
                              <p:par>
                                <p:cTn id="27" presetID="22" presetClass="entr" presetSubtype="4"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childTnLst>
                          </p:cTn>
                        </p:par>
                        <p:par>
                          <p:cTn id="30" fill="hold">
                            <p:stCondLst>
                              <p:cond delay="255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left)">
                                      <p:cBhvr>
                                        <p:cTn id="36" dur="500"/>
                                        <p:tgtEl>
                                          <p:spTgt spid="82"/>
                                        </p:tgtEl>
                                      </p:cBhvr>
                                    </p:animEffect>
                                  </p:childTnLst>
                                </p:cTn>
                              </p:par>
                            </p:childTnLst>
                          </p:cTn>
                        </p:par>
                        <p:par>
                          <p:cTn id="37" fill="hold">
                            <p:stCondLst>
                              <p:cond delay="305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Effect transition="in" filter="fade">
                                      <p:cBhvr>
                                        <p:cTn id="43" dur="500"/>
                                        <p:tgtEl>
                                          <p:spTgt spid="46">
                                            <p:txEl>
                                              <p:pRg st="0" end="0"/>
                                            </p:txEl>
                                          </p:spTgt>
                                        </p:tgtEl>
                                      </p:cBhvr>
                                    </p:animEffect>
                                  </p:childTnLst>
                                </p:cTn>
                              </p:par>
                            </p:childTnLst>
                          </p:cTn>
                        </p:par>
                        <p:par>
                          <p:cTn id="44" fill="hold">
                            <p:stCondLst>
                              <p:cond delay="3550"/>
                            </p:stCondLst>
                            <p:childTnLst>
                              <p:par>
                                <p:cTn id="45" presetID="22" presetClass="entr" presetSubtype="4"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par>
                          <p:cTn id="48" fill="hold">
                            <p:stCondLst>
                              <p:cond delay="4050"/>
                            </p:stCondLst>
                            <p:childTnLst>
                              <p:par>
                                <p:cTn id="49" presetID="22" presetClass="entr" presetSubtype="8" fill="hold"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left)">
                                      <p:cBhvr>
                                        <p:cTn id="51" dur="500"/>
                                        <p:tgtEl>
                                          <p:spTgt spid="6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90"/>
                                        </p:tgtEl>
                                        <p:attrNameLst>
                                          <p:attrName>style.visibility</p:attrName>
                                        </p:attrNameLst>
                                      </p:cBhvr>
                                      <p:to>
                                        <p:strVal val="visible"/>
                                      </p:to>
                                    </p:set>
                                    <p:animEffect transition="in" filter="wipe(left)">
                                      <p:cBhvr>
                                        <p:cTn id="54" dur="500"/>
                                        <p:tgtEl>
                                          <p:spTgt spid="90"/>
                                        </p:tgtEl>
                                      </p:cBhvr>
                                    </p:animEffect>
                                  </p:childTnLst>
                                </p:cTn>
                              </p:par>
                            </p:childTnLst>
                          </p:cTn>
                        </p:par>
                        <p:par>
                          <p:cTn id="55" fill="hold">
                            <p:stCondLst>
                              <p:cond delay="4550"/>
                            </p:stCondLst>
                            <p:childTnLst>
                              <p:par>
                                <p:cTn id="56" presetID="10"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xEl>
                                              <p:pRg st="0" end="0"/>
                                            </p:txEl>
                                          </p:spTgt>
                                        </p:tgtEl>
                                        <p:attrNameLst>
                                          <p:attrName>style.visibility</p:attrName>
                                        </p:attrNameLst>
                                      </p:cBhvr>
                                      <p:to>
                                        <p:strVal val="visible"/>
                                      </p:to>
                                    </p:set>
                                    <p:animEffect transition="in" filter="fade">
                                      <p:cBhvr>
                                        <p:cTn id="61" dur="500"/>
                                        <p:tgtEl>
                                          <p:spTgt spid="50">
                                            <p:txEl>
                                              <p:pRg st="0" end="0"/>
                                            </p:txEl>
                                          </p:spTgt>
                                        </p:tgtEl>
                                      </p:cBhvr>
                                    </p:animEffect>
                                  </p:childTnLst>
                                </p:cTn>
                              </p:par>
                            </p:childTnLst>
                          </p:cTn>
                        </p:par>
                        <p:par>
                          <p:cTn id="62" fill="hold">
                            <p:stCondLst>
                              <p:cond delay="5050"/>
                            </p:stCondLst>
                            <p:childTnLst>
                              <p:par>
                                <p:cTn id="63" presetID="22" presetClass="entr" presetSubtype="4"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wipe(down)">
                                      <p:cBhvr>
                                        <p:cTn id="65" dur="500"/>
                                        <p:tgtEl>
                                          <p:spTgt spid="63"/>
                                        </p:tgtEl>
                                      </p:cBhvr>
                                    </p:animEffect>
                                  </p:childTnLst>
                                </p:cTn>
                              </p:par>
                            </p:childTnLst>
                          </p:cTn>
                        </p:par>
                        <p:par>
                          <p:cTn id="66" fill="hold">
                            <p:stCondLst>
                              <p:cond delay="5550"/>
                            </p:stCondLst>
                            <p:childTnLst>
                              <p:par>
                                <p:cTn id="67" presetID="22" presetClass="entr" presetSubtype="8" fill="hold"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left)">
                                      <p:cBhvr>
                                        <p:cTn id="69" dur="500"/>
                                        <p:tgtEl>
                                          <p:spTgt spid="6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left)">
                                      <p:cBhvr>
                                        <p:cTn id="72" dur="500"/>
                                        <p:tgtEl>
                                          <p:spTgt spid="91"/>
                                        </p:tgtEl>
                                      </p:cBhvr>
                                    </p:animEffect>
                                  </p:childTnLst>
                                </p:cTn>
                              </p:par>
                            </p:childTnLst>
                          </p:cTn>
                        </p:par>
                        <p:par>
                          <p:cTn id="73" fill="hold">
                            <p:stCondLst>
                              <p:cond delay="6050"/>
                            </p:stCondLst>
                            <p:childTnLst>
                              <p:par>
                                <p:cTn id="74" presetID="10" presetClass="entr" presetSubtype="0" fill="hold" grpId="0" nodeType="afterEffect">
                                  <p:stCondLst>
                                    <p:cond delay="0"/>
                                  </p:stCondLst>
                                  <p:childTnLst>
                                    <p:set>
                                      <p:cBhvr>
                                        <p:cTn id="75" dur="1" fill="hold">
                                          <p:stCondLst>
                                            <p:cond delay="0"/>
                                          </p:stCondLst>
                                        </p:cTn>
                                        <p:tgtEl>
                                          <p:spTgt spid="51">
                                            <p:txEl>
                                              <p:pRg st="0" end="0"/>
                                            </p:txEl>
                                          </p:spTgt>
                                        </p:tgtEl>
                                        <p:attrNameLst>
                                          <p:attrName>style.visibility</p:attrName>
                                        </p:attrNameLst>
                                      </p:cBhvr>
                                      <p:to>
                                        <p:strVal val="visible"/>
                                      </p:to>
                                    </p:set>
                                    <p:animEffect transition="in" filter="fade">
                                      <p:cBhvr>
                                        <p:cTn id="76" dur="500"/>
                                        <p:tgtEl>
                                          <p:spTgt spid="51">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childTnLst>
                          </p:cTn>
                        </p:par>
                        <p:par>
                          <p:cTn id="80" fill="hold">
                            <p:stCondLst>
                              <p:cond delay="6550"/>
                            </p:stCondLst>
                            <p:childTnLst>
                              <p:par>
                                <p:cTn id="81" presetID="22" presetClass="entr" presetSubtype="1" fill="hold" grpId="0"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up)">
                                      <p:cBhvr>
                                        <p:cTn id="83" dur="500"/>
                                        <p:tgtEl>
                                          <p:spTgt spid="80"/>
                                        </p:tgtEl>
                                      </p:cBhvr>
                                    </p:animEffect>
                                  </p:childTnLst>
                                </p:cTn>
                              </p:par>
                            </p:childTnLst>
                          </p:cTn>
                        </p:par>
                        <p:par>
                          <p:cTn id="84" fill="hold">
                            <p:stCondLst>
                              <p:cond delay="7050"/>
                            </p:stCondLst>
                            <p:childTnLst>
                              <p:par>
                                <p:cTn id="85" presetID="22" presetClass="entr" presetSubtype="2"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wipe(right)">
                                      <p:cBhvr>
                                        <p:cTn id="87" dur="500"/>
                                        <p:tgtEl>
                                          <p:spTgt spid="81"/>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96"/>
                                        </p:tgtEl>
                                        <p:attrNameLst>
                                          <p:attrName>style.visibility</p:attrName>
                                        </p:attrNameLst>
                                      </p:cBhvr>
                                      <p:to>
                                        <p:strVal val="visible"/>
                                      </p:to>
                                    </p:set>
                                    <p:animEffect transition="in" filter="wipe(right)">
                                      <p:cBhvr>
                                        <p:cTn id="90" dur="500"/>
                                        <p:tgtEl>
                                          <p:spTgt spid="96"/>
                                        </p:tgtEl>
                                      </p:cBhvr>
                                    </p:animEffect>
                                  </p:childTnLst>
                                </p:cTn>
                              </p:par>
                            </p:childTnLst>
                          </p:cTn>
                        </p:par>
                        <p:par>
                          <p:cTn id="91" fill="hold">
                            <p:stCondLst>
                              <p:cond delay="7550"/>
                            </p:stCondLst>
                            <p:childTnLst>
                              <p:par>
                                <p:cTn id="92" presetID="10"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500"/>
                                        <p:tgtEl>
                                          <p:spTgt spid="49">
                                            <p:txEl>
                                              <p:pRg st="0" end="0"/>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par>
                          <p:cTn id="98" fill="hold">
                            <p:stCondLst>
                              <p:cond delay="8050"/>
                            </p:stCondLst>
                            <p:childTnLst>
                              <p:par>
                                <p:cTn id="99" presetID="2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down)">
                                      <p:cBhvr>
                                        <p:cTn id="101" dur="500"/>
                                        <p:tgtEl>
                                          <p:spTgt spid="77"/>
                                        </p:tgtEl>
                                      </p:cBhvr>
                                    </p:animEffect>
                                  </p:childTnLst>
                                </p:cTn>
                              </p:par>
                            </p:childTnLst>
                          </p:cTn>
                        </p:par>
                        <p:par>
                          <p:cTn id="102" fill="hold">
                            <p:stCondLst>
                              <p:cond delay="8550"/>
                            </p:stCondLst>
                            <p:childTnLst>
                              <p:par>
                                <p:cTn id="103" presetID="22" presetClass="entr" presetSubtype="2"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wipe(right)">
                                      <p:cBhvr>
                                        <p:cTn id="105" dur="500"/>
                                        <p:tgtEl>
                                          <p:spTgt spid="7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95"/>
                                        </p:tgtEl>
                                        <p:attrNameLst>
                                          <p:attrName>style.visibility</p:attrName>
                                        </p:attrNameLst>
                                      </p:cBhvr>
                                      <p:to>
                                        <p:strVal val="visible"/>
                                      </p:to>
                                    </p:set>
                                    <p:animEffect transition="in" filter="wipe(right)">
                                      <p:cBhvr>
                                        <p:cTn id="108" dur="500"/>
                                        <p:tgtEl>
                                          <p:spTgt spid="95"/>
                                        </p:tgtEl>
                                      </p:cBhvr>
                                    </p:animEffect>
                                  </p:childTnLst>
                                </p:cTn>
                              </p:par>
                            </p:childTnLst>
                          </p:cTn>
                        </p:par>
                        <p:par>
                          <p:cTn id="109" fill="hold">
                            <p:stCondLst>
                              <p:cond delay="9050"/>
                            </p:stCondLst>
                            <p:childTnLst>
                              <p:par>
                                <p:cTn id="110" presetID="10" presetClass="entr" presetSubtype="0" fill="hold" grpId="0" nodeType="afterEffect">
                                  <p:stCondLst>
                                    <p:cond delay="0"/>
                                  </p:stCondLst>
                                  <p:childTnLst>
                                    <p:set>
                                      <p:cBhvr>
                                        <p:cTn id="111" dur="1" fill="hold">
                                          <p:stCondLst>
                                            <p:cond delay="0"/>
                                          </p:stCondLst>
                                        </p:cTn>
                                        <p:tgtEl>
                                          <p:spTgt spid="44">
                                            <p:txEl>
                                              <p:pRg st="0" end="0"/>
                                            </p:txEl>
                                          </p:spTgt>
                                        </p:tgtEl>
                                        <p:attrNameLst>
                                          <p:attrName>style.visibility</p:attrName>
                                        </p:attrNameLst>
                                      </p:cBhvr>
                                      <p:to>
                                        <p:strVal val="visible"/>
                                      </p:to>
                                    </p:set>
                                    <p:animEffect transition="in" filter="fade">
                                      <p:cBhvr>
                                        <p:cTn id="112" dur="500"/>
                                        <p:tgtEl>
                                          <p:spTgt spid="44">
                                            <p:txEl>
                                              <p:pRg st="0" end="0"/>
                                            </p:tx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childTnLst>
                          </p:cTn>
                        </p:par>
                        <p:par>
                          <p:cTn id="116" fill="hold">
                            <p:stCondLst>
                              <p:cond delay="9550"/>
                            </p:stCondLst>
                            <p:childTnLst>
                              <p:par>
                                <p:cTn id="117" presetID="22" presetClass="entr" presetSubtype="4"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down)">
                                      <p:cBhvr>
                                        <p:cTn id="119" dur="500"/>
                                        <p:tgtEl>
                                          <p:spTgt spid="70"/>
                                        </p:tgtEl>
                                      </p:cBhvr>
                                    </p:animEffect>
                                  </p:childTnLst>
                                </p:cTn>
                              </p:par>
                            </p:childTnLst>
                          </p:cTn>
                        </p:par>
                        <p:par>
                          <p:cTn id="120" fill="hold">
                            <p:stCondLst>
                              <p:cond delay="10050"/>
                            </p:stCondLst>
                            <p:childTnLst>
                              <p:par>
                                <p:cTn id="121" presetID="22" presetClass="entr" presetSubtype="2" fill="hold"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wipe(right)">
                                      <p:cBhvr>
                                        <p:cTn id="123" dur="500"/>
                                        <p:tgtEl>
                                          <p:spTgt spid="71"/>
                                        </p:tgtEl>
                                      </p:cBhvr>
                                    </p:animEffect>
                                  </p:childTnLst>
                                </p:cTn>
                              </p:par>
                              <p:par>
                                <p:cTn id="124" presetID="22" presetClass="entr" presetSubtype="2" fill="hold" grpId="0" nodeType="withEffect">
                                  <p:stCondLst>
                                    <p:cond delay="0"/>
                                  </p:stCondLst>
                                  <p:childTnLst>
                                    <p:set>
                                      <p:cBhvr>
                                        <p:cTn id="125" dur="1" fill="hold">
                                          <p:stCondLst>
                                            <p:cond delay="0"/>
                                          </p:stCondLst>
                                        </p:cTn>
                                        <p:tgtEl>
                                          <p:spTgt spid="92"/>
                                        </p:tgtEl>
                                        <p:attrNameLst>
                                          <p:attrName>style.visibility</p:attrName>
                                        </p:attrNameLst>
                                      </p:cBhvr>
                                      <p:to>
                                        <p:strVal val="visible"/>
                                      </p:to>
                                    </p:set>
                                    <p:animEffect transition="in" filter="wipe(right)">
                                      <p:cBhvr>
                                        <p:cTn id="12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7" grpId="0" animBg="1"/>
      <p:bldP spid="38" grpId="0" animBg="1"/>
      <p:bldP spid="39" grpId="0" animBg="1"/>
      <p:bldP spid="40" grpId="0" animBg="1"/>
      <p:bldP spid="41" grpId="0" animBg="1"/>
      <p:bldP spid="42" grpId="0" animBg="1"/>
      <p:bldP spid="43" grpId="0"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animBg="1"/>
      <p:bldP spid="60" grpId="0" animBg="1"/>
      <p:bldP spid="63" grpId="0" animBg="1"/>
      <p:bldP spid="70" grpId="0" animBg="1"/>
      <p:bldP spid="77" grpId="0" animBg="1"/>
      <p:bldP spid="80" grpId="0" animBg="1"/>
      <p:bldP spid="82" grpId="0">
        <p:tmplLst>
          <p:tmpl>
            <p:tnLst>
              <p:par>
                <p:cTn presetID="22" presetClass="entr" presetSubtype="8" fill="hold" nodeType="with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90" grpId="0">
        <p:tmplLst>
          <p:tmpl>
            <p:tnLst>
              <p:par>
                <p:cTn presetID="22" presetClass="entr" presetSubtype="8"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left)">
                      <p:cBhvr>
                        <p:cTn dur="500"/>
                        <p:tgtEl>
                          <p:spTgt spid="90"/>
                        </p:tgtEl>
                      </p:cBhvr>
                    </p:animEffect>
                  </p:childTnLst>
                </p:cTn>
              </p:par>
            </p:tnLst>
          </p:tmpl>
        </p:tmplLst>
      </p:bldP>
      <p:bldP spid="91" grpId="0">
        <p:tmplLst>
          <p:tmpl>
            <p:tnLst>
              <p:par>
                <p:cTn presetID="22" presetClass="entr" presetSubtype="8"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left)">
                      <p:cBhvr>
                        <p:cTn dur="500"/>
                        <p:tgtEl>
                          <p:spTgt spid="91"/>
                        </p:tgtEl>
                      </p:cBhvr>
                    </p:animEffect>
                  </p:childTnLst>
                </p:cTn>
              </p:par>
            </p:tnLst>
          </p:tmpl>
        </p:tmplLst>
      </p:bldP>
      <p:bldP spid="92" grpId="0">
        <p:tmplLst>
          <p:tmpl>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5" grpId="0">
        <p:tmplLst>
          <p:tmpl>
            <p:tnLst>
              <p:par>
                <p:cTn presetID="22" presetClass="entr" presetSubtype="2" fill="hold" nodeType="with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right)">
                      <p:cBhvr>
                        <p:cTn dur="500"/>
                        <p:tgtEl>
                          <p:spTgt spid="95"/>
                        </p:tgtEl>
                      </p:cBhvr>
                    </p:animEffect>
                  </p:childTnLst>
                </p:cTn>
              </p:par>
            </p:tnLst>
          </p:tmpl>
        </p:tmplLst>
      </p:bldP>
      <p:bldP spid="96" grpId="0">
        <p:tmplLst>
          <p:tmpl>
            <p:tnLst>
              <p:par>
                <p:cTn presetID="22" presetClass="entr" presetSubtype="2" fill="hold" nodeType="with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right)">
                      <p:cBhvr>
                        <p:cTn dur="500"/>
                        <p:tgtEl>
                          <p:spTgt spid="96"/>
                        </p:tgtEl>
                      </p:cBhvr>
                    </p:animEffect>
                  </p:childTnLst>
                </p:cTn>
              </p:par>
            </p:tnLst>
          </p:tmpl>
        </p:tmplLst>
      </p:bldP>
      <p:bldP spid="9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0-#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図プレースホルダー 5"/>
          <p:cNvSpPr>
            <a:spLocks noGrp="1"/>
          </p:cNvSpPr>
          <p:nvPr>
            <p:ph type="pic" sz="quarter" idx="12" hasCustomPrompt="1"/>
          </p:nvPr>
        </p:nvSpPr>
        <p:spPr>
          <a:xfrm>
            <a:off x="0" y="0"/>
            <a:ext cx="2286199" cy="2199503"/>
          </a:xfrm>
        </p:spPr>
        <p:txBody>
          <a:bodyPr/>
          <a:lstStyle>
            <a:lvl1pPr>
              <a:defRPr/>
            </a:lvl1pPr>
          </a:lstStyle>
          <a:p>
            <a:r>
              <a:rPr kumimoji="1" lang="en-US" altLang="ja-JP" dirty="0"/>
              <a:t>Add an image</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6" name="図プレースホルダー 5"/>
          <p:cNvSpPr>
            <a:spLocks noGrp="1"/>
          </p:cNvSpPr>
          <p:nvPr>
            <p:ph type="pic" sz="quarter" idx="13" hasCustomPrompt="1"/>
          </p:nvPr>
        </p:nvSpPr>
        <p:spPr>
          <a:xfrm>
            <a:off x="2285405" y="0"/>
            <a:ext cx="2286199" cy="2199503"/>
          </a:xfrm>
        </p:spPr>
        <p:txBody>
          <a:bodyPr/>
          <a:lstStyle>
            <a:lvl1pPr>
              <a:defRPr/>
            </a:lvl1pPr>
          </a:lstStyle>
          <a:p>
            <a:r>
              <a:rPr kumimoji="1" lang="en-US" altLang="ja-JP" dirty="0"/>
              <a:t>Add an image</a:t>
            </a:r>
            <a:endParaRPr kumimoji="1" lang="ja-JP" altLang="en-US" dirty="0"/>
          </a:p>
        </p:txBody>
      </p:sp>
      <p:sp>
        <p:nvSpPr>
          <p:cNvPr id="7" name="図プレースホルダー 5"/>
          <p:cNvSpPr>
            <a:spLocks noGrp="1"/>
          </p:cNvSpPr>
          <p:nvPr>
            <p:ph type="pic" sz="quarter" idx="14" hasCustomPrompt="1"/>
          </p:nvPr>
        </p:nvSpPr>
        <p:spPr>
          <a:xfrm>
            <a:off x="4572397" y="0"/>
            <a:ext cx="2286199" cy="2199503"/>
          </a:xfrm>
        </p:spPr>
        <p:txBody>
          <a:bodyPr/>
          <a:lstStyle>
            <a:lvl1pPr>
              <a:defRPr/>
            </a:lvl1pPr>
          </a:lstStyle>
          <a:p>
            <a:r>
              <a:rPr kumimoji="1" lang="en-US" altLang="ja-JP" dirty="0"/>
              <a:t>Add an image</a:t>
            </a:r>
            <a:endParaRPr kumimoji="1" lang="ja-JP" altLang="en-US" dirty="0"/>
          </a:p>
        </p:txBody>
      </p:sp>
      <p:sp>
        <p:nvSpPr>
          <p:cNvPr id="8" name="図プレースホルダー 5"/>
          <p:cNvSpPr>
            <a:spLocks noGrp="1"/>
          </p:cNvSpPr>
          <p:nvPr>
            <p:ph type="pic" sz="quarter" idx="15" hasCustomPrompt="1"/>
          </p:nvPr>
        </p:nvSpPr>
        <p:spPr>
          <a:xfrm>
            <a:off x="6857801" y="0"/>
            <a:ext cx="2286199" cy="2199503"/>
          </a:xfrm>
        </p:spPr>
        <p:txBody>
          <a:bodyPr/>
          <a:lstStyle>
            <a:lvl1pPr>
              <a:defRPr/>
            </a:lvl1pPr>
          </a:lstStyle>
          <a:p>
            <a:r>
              <a:rPr kumimoji="1" lang="en-US" altLang="ja-JP" dirty="0"/>
              <a:t>Add an image</a:t>
            </a:r>
            <a:endParaRPr kumimoji="1" lang="ja-JP" altLang="en-US" dirty="0"/>
          </a:p>
        </p:txBody>
      </p:sp>
      <p:sp>
        <p:nvSpPr>
          <p:cNvPr id="13" name="図プレースホルダー 5"/>
          <p:cNvSpPr>
            <a:spLocks noGrp="1"/>
          </p:cNvSpPr>
          <p:nvPr>
            <p:ph type="pic" sz="quarter" idx="16" hasCustomPrompt="1"/>
          </p:nvPr>
        </p:nvSpPr>
        <p:spPr>
          <a:xfrm>
            <a:off x="0" y="2189604"/>
            <a:ext cx="2286199" cy="2199503"/>
          </a:xfrm>
        </p:spPr>
        <p:txBody>
          <a:bodyPr/>
          <a:lstStyle>
            <a:lvl1pPr>
              <a:defRPr/>
            </a:lvl1pPr>
          </a:lstStyle>
          <a:p>
            <a:r>
              <a:rPr kumimoji="1" lang="en-US" altLang="ja-JP" dirty="0"/>
              <a:t>Add an image</a:t>
            </a:r>
            <a:endParaRPr kumimoji="1" lang="ja-JP" altLang="en-US" dirty="0"/>
          </a:p>
        </p:txBody>
      </p:sp>
      <p:sp>
        <p:nvSpPr>
          <p:cNvPr id="14" name="図プレースホルダー 5"/>
          <p:cNvSpPr>
            <a:spLocks noGrp="1"/>
          </p:cNvSpPr>
          <p:nvPr>
            <p:ph type="pic" sz="quarter" idx="17" hasCustomPrompt="1"/>
          </p:nvPr>
        </p:nvSpPr>
        <p:spPr>
          <a:xfrm>
            <a:off x="2285405" y="2189604"/>
            <a:ext cx="2286199" cy="2199503"/>
          </a:xfrm>
        </p:spPr>
        <p:txBody>
          <a:bodyPr/>
          <a:lstStyle>
            <a:lvl1pPr>
              <a:defRPr/>
            </a:lvl1pPr>
          </a:lstStyle>
          <a:p>
            <a:r>
              <a:rPr kumimoji="1" lang="en-US" altLang="ja-JP" dirty="0"/>
              <a:t>Add an image</a:t>
            </a:r>
            <a:endParaRPr kumimoji="1" lang="ja-JP" altLang="en-US" dirty="0"/>
          </a:p>
        </p:txBody>
      </p:sp>
      <p:sp>
        <p:nvSpPr>
          <p:cNvPr id="15" name="図プレースホルダー 5"/>
          <p:cNvSpPr>
            <a:spLocks noGrp="1"/>
          </p:cNvSpPr>
          <p:nvPr>
            <p:ph type="pic" sz="quarter" idx="18" hasCustomPrompt="1"/>
          </p:nvPr>
        </p:nvSpPr>
        <p:spPr>
          <a:xfrm>
            <a:off x="4572397" y="2189604"/>
            <a:ext cx="2286199" cy="2199503"/>
          </a:xfrm>
        </p:spPr>
        <p:txBody>
          <a:bodyPr/>
          <a:lstStyle>
            <a:lvl1pPr>
              <a:defRPr/>
            </a:lvl1pPr>
          </a:lstStyle>
          <a:p>
            <a:r>
              <a:rPr kumimoji="1" lang="en-US" altLang="ja-JP" dirty="0"/>
              <a:t>Add an image</a:t>
            </a:r>
            <a:endParaRPr kumimoji="1" lang="ja-JP" altLang="en-US" dirty="0"/>
          </a:p>
        </p:txBody>
      </p:sp>
      <p:sp>
        <p:nvSpPr>
          <p:cNvPr id="16" name="図プレースホルダー 5"/>
          <p:cNvSpPr>
            <a:spLocks noGrp="1"/>
          </p:cNvSpPr>
          <p:nvPr>
            <p:ph type="pic" sz="quarter" idx="19" hasCustomPrompt="1"/>
          </p:nvPr>
        </p:nvSpPr>
        <p:spPr>
          <a:xfrm>
            <a:off x="6857801" y="2189604"/>
            <a:ext cx="2286199" cy="2199503"/>
          </a:xfrm>
        </p:spPr>
        <p:txBody>
          <a:bodyPr/>
          <a:lstStyle>
            <a:lvl1pPr>
              <a:defRPr/>
            </a:lvl1pPr>
          </a:lstStyle>
          <a:p>
            <a:r>
              <a:rPr kumimoji="1" lang="en-US" altLang="ja-JP" dirty="0"/>
              <a:t>Add an image</a:t>
            </a:r>
            <a:endParaRPr kumimoji="1" lang="ja-JP" altLang="en-US" dirty="0"/>
          </a:p>
        </p:txBody>
      </p:sp>
      <p:sp>
        <p:nvSpPr>
          <p:cNvPr id="18" name="テキスト プレースホルダー 17"/>
          <p:cNvSpPr>
            <a:spLocks noGrp="1"/>
          </p:cNvSpPr>
          <p:nvPr>
            <p:ph type="body" sz="quarter" idx="20" hasCustomPrompt="1"/>
          </p:nvPr>
        </p:nvSpPr>
        <p:spPr>
          <a:xfrm>
            <a:off x="0" y="1809578"/>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19" name="テキスト プレースホルダー 17"/>
          <p:cNvSpPr>
            <a:spLocks noGrp="1"/>
          </p:cNvSpPr>
          <p:nvPr>
            <p:ph type="body" sz="quarter" idx="21" hasCustomPrompt="1"/>
          </p:nvPr>
        </p:nvSpPr>
        <p:spPr>
          <a:xfrm>
            <a:off x="2285405" y="1809578"/>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0" name="テキスト プレースホルダー 17"/>
          <p:cNvSpPr>
            <a:spLocks noGrp="1"/>
          </p:cNvSpPr>
          <p:nvPr>
            <p:ph type="body" sz="quarter" idx="22" hasCustomPrompt="1"/>
          </p:nvPr>
        </p:nvSpPr>
        <p:spPr>
          <a:xfrm>
            <a:off x="4571603" y="1809578"/>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1" name="テキスト プレースホルダー 17"/>
          <p:cNvSpPr>
            <a:spLocks noGrp="1"/>
          </p:cNvSpPr>
          <p:nvPr>
            <p:ph type="body" sz="quarter" idx="23" hasCustomPrompt="1"/>
          </p:nvPr>
        </p:nvSpPr>
        <p:spPr>
          <a:xfrm>
            <a:off x="6857008" y="1809578"/>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2" name="テキスト プレースホルダー 17"/>
          <p:cNvSpPr>
            <a:spLocks noGrp="1"/>
          </p:cNvSpPr>
          <p:nvPr>
            <p:ph type="body" sz="quarter" idx="24" hasCustomPrompt="1"/>
          </p:nvPr>
        </p:nvSpPr>
        <p:spPr>
          <a:xfrm>
            <a:off x="793" y="3999182"/>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3" name="テキスト プレースホルダー 17"/>
          <p:cNvSpPr>
            <a:spLocks noGrp="1"/>
          </p:cNvSpPr>
          <p:nvPr>
            <p:ph type="body" sz="quarter" idx="25" hasCustomPrompt="1"/>
          </p:nvPr>
        </p:nvSpPr>
        <p:spPr>
          <a:xfrm>
            <a:off x="2286198" y="3999182"/>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4" name="テキスト プレースホルダー 17"/>
          <p:cNvSpPr>
            <a:spLocks noGrp="1"/>
          </p:cNvSpPr>
          <p:nvPr>
            <p:ph type="body" sz="quarter" idx="26" hasCustomPrompt="1"/>
          </p:nvPr>
        </p:nvSpPr>
        <p:spPr>
          <a:xfrm>
            <a:off x="4572397" y="3999182"/>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5" name="テキスト プレースホルダー 17"/>
          <p:cNvSpPr>
            <a:spLocks noGrp="1"/>
          </p:cNvSpPr>
          <p:nvPr>
            <p:ph type="body" sz="quarter" idx="27" hasCustomPrompt="1"/>
          </p:nvPr>
        </p:nvSpPr>
        <p:spPr>
          <a:xfrm>
            <a:off x="6857801" y="3999182"/>
            <a:ext cx="2286199" cy="387522"/>
          </a:xfrm>
          <a:solidFill>
            <a:schemeClr val="accent1">
              <a:alpha val="70000"/>
            </a:schemeClr>
          </a:solidFill>
        </p:spPr>
        <p:txBody>
          <a:bodyPr anchor="ctr"/>
          <a:lstStyle>
            <a:lvl1pPr algn="ctr">
              <a:defRPr>
                <a:solidFill>
                  <a:schemeClr val="bg1"/>
                </a:solidFill>
              </a:defRPr>
            </a:lvl1pPr>
          </a:lstStyle>
          <a:p>
            <a:pPr lvl="0"/>
            <a:r>
              <a:rPr kumimoji="1" lang="en-US" altLang="ja-JP" dirty="0"/>
              <a:t>TEXT</a:t>
            </a:r>
            <a:endParaRPr kumimoji="1" lang="ja-JP" altLang="en-US" dirty="0"/>
          </a:p>
        </p:txBody>
      </p:sp>
      <p:sp>
        <p:nvSpPr>
          <p:cNvPr id="26" name="テキスト プレースホルダー 11"/>
          <p:cNvSpPr>
            <a:spLocks noGrp="1"/>
          </p:cNvSpPr>
          <p:nvPr>
            <p:ph type="body" sz="quarter" idx="38" hasCustomPrompt="1"/>
          </p:nvPr>
        </p:nvSpPr>
        <p:spPr>
          <a:xfrm>
            <a:off x="1421198" y="4413261"/>
            <a:ext cx="6306869"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27" name="直線コネクタ 26"/>
          <p:cNvCxnSpPr/>
          <p:nvPr userDrawn="1"/>
        </p:nvCxnSpPr>
        <p:spPr>
          <a:xfrm flipH="1" flipV="1">
            <a:off x="1666623" y="5235431"/>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8" name="テキスト プレースホルダー 11"/>
          <p:cNvSpPr>
            <a:spLocks noGrp="1"/>
          </p:cNvSpPr>
          <p:nvPr>
            <p:ph type="body" sz="quarter" idx="39" hasCustomPrompt="1"/>
          </p:nvPr>
        </p:nvSpPr>
        <p:spPr>
          <a:xfrm>
            <a:off x="1048719" y="5317061"/>
            <a:ext cx="7051826" cy="1026075"/>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61862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par>
                          <p:cTn id="11" fill="hold">
                            <p:stCondLst>
                              <p:cond delay="1250"/>
                            </p:stCondLst>
                            <p:childTnLst>
                              <p:par>
                                <p:cTn id="12" presetID="14" presetClass="entr" presetSubtype="10" fill="hold" grpId="0" nodeType="after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2500"/>
                            </p:stCondLst>
                            <p:childTnLst>
                              <p:par>
                                <p:cTn id="19" presetID="14" presetClass="entr" presetSubtype="10" fill="hold" grpId="0" nodeType="afterEffect">
                                  <p:stCondLst>
                                    <p:cond delay="25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3750"/>
                            </p:stCondLst>
                            <p:childTnLst>
                              <p:par>
                                <p:cTn id="26" presetID="14" presetClass="entr" presetSubtype="10" fill="hold" grpId="0" nodeType="afterEffect">
                                  <p:stCondLst>
                                    <p:cond delay="25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0"/>
                            </p:stCondLst>
                            <p:childTnLst>
                              <p:par>
                                <p:cTn id="33" presetID="14" presetClass="entr" presetSubtype="1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par>
                                <p:cTn id="36" presetID="10" presetClass="entr" presetSubtype="0" fill="hold" grpId="0" nodeType="withEffect">
                                  <p:stCondLst>
                                    <p:cond delay="7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6250"/>
                            </p:stCondLst>
                            <p:childTnLst>
                              <p:par>
                                <p:cTn id="40" presetID="14" presetClass="entr" presetSubtype="10" fill="hold" grpId="0" nodeType="after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7500"/>
                            </p:stCondLst>
                            <p:childTnLst>
                              <p:par>
                                <p:cTn id="47" presetID="14" presetClass="entr" presetSubtype="10" fill="hold" grpId="0" nodeType="afterEffect">
                                  <p:stCondLst>
                                    <p:cond delay="25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par>
                                <p:cTn id="50" presetID="10" presetClass="entr" presetSubtype="0" fill="hold" grpId="0" nodeType="withEffect">
                                  <p:stCondLst>
                                    <p:cond delay="7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8750"/>
                            </p:stCondLst>
                            <p:childTnLst>
                              <p:par>
                                <p:cTn id="54" presetID="14" presetClass="entr" presetSubtype="1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randombar(horizontal)">
                                      <p:cBhvr>
                                        <p:cTn id="56" dur="500"/>
                                        <p:tgtEl>
                                          <p:spTgt spid="16"/>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0000"/>
                            </p:stCondLst>
                            <p:childTnLst>
                              <p:par>
                                <p:cTn id="61" presetID="2" presetClass="entr" presetSubtype="2" decel="100000" fill="hold" grpId="0" nodeType="afterEffect">
                                  <p:stCondLst>
                                    <p:cond delay="500"/>
                                  </p:stCondLst>
                                  <p:iterate type="wd">
                                    <p:tmPct val="10000"/>
                                  </p:iterate>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1+#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par>
                                <p:cTn id="65" presetID="16" presetClass="entr" presetSubtype="37" fill="hold" nodeType="withEffect">
                                  <p:stCondLst>
                                    <p:cond delay="500"/>
                                  </p:stCondLst>
                                  <p:childTnLst>
                                    <p:set>
                                      <p:cBhvr>
                                        <p:cTn id="66" dur="1" fill="hold">
                                          <p:stCondLst>
                                            <p:cond delay="0"/>
                                          </p:stCondLst>
                                        </p:cTn>
                                        <p:tgtEl>
                                          <p:spTgt spid="27"/>
                                        </p:tgtEl>
                                        <p:attrNameLst>
                                          <p:attrName>style.visibility</p:attrName>
                                        </p:attrNameLst>
                                      </p:cBhvr>
                                      <p:to>
                                        <p:strVal val="visible"/>
                                      </p:to>
                                    </p:set>
                                    <p:animEffect transition="in" filter="barn(outVertical)">
                                      <p:cBhvr>
                                        <p:cTn id="67" dur="500"/>
                                        <p:tgtEl>
                                          <p:spTgt spid="27"/>
                                        </p:tgtEl>
                                      </p:cBhvr>
                                    </p:animEffect>
                                  </p:childTnLst>
                                </p:cTn>
                              </p:par>
                            </p:childTnLst>
                          </p:cTn>
                        </p:par>
                        <p:par>
                          <p:cTn id="68" fill="hold">
                            <p:stCondLst>
                              <p:cond delay="11050"/>
                            </p:stCondLst>
                            <p:childTnLst>
                              <p:par>
                                <p:cTn id="69" presetID="2" presetClass="entr" presetSubtype="4" decel="100000"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18" grpId="0" animBg="1">
        <p:tmplLst>
          <p:tmpl>
            <p:tnLst>
              <p:par>
                <p:cTn presetID="10" presetClass="entr" presetSubtype="0" fill="hold" nodeType="withEffect">
                  <p:stCondLst>
                    <p:cond delay="7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animBg="1">
        <p:tmplLst>
          <p:tmpl>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animBg="1">
        <p:tmplLst>
          <p:tmpl>
            <p:tnLst>
              <p:par>
                <p:cTn presetID="10" presetClass="entr" presetSubtype="0"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tmplLst>
          <p:tmpl>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animBg="1">
        <p:tmplLst>
          <p:tmpl>
            <p:tnLst>
              <p:par>
                <p:cTn presetID="10" presetClass="entr" presetSubtype="0" fill="hold" nodeType="withEffect">
                  <p:stCondLst>
                    <p:cond delay="75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animBg="1">
        <p:tmplLst>
          <p:tmpl>
            <p:tnLst>
              <p:par>
                <p:cTn presetID="10" presetClass="entr" presetSubtype="0" fill="hold" nodeType="withEffect">
                  <p:stCondLst>
                    <p:cond delay="75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animBg="1">
        <p:tmplLst>
          <p:tmpl>
            <p:tnLst>
              <p:par>
                <p:cTn presetID="10" presetClass="entr" presetSubtype="0" fill="hold" nodeType="withEffect">
                  <p:stCondLst>
                    <p:cond delay="75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animBg="1">
        <p:tmplLst>
          <p:tmpl>
            <p:tnLst>
              <p:par>
                <p:cTn presetID="10" presetClass="entr" presetSubtype="0" fill="hold" nodeType="withEffect">
                  <p:stCondLst>
                    <p:cond delay="75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p:tmplLst>
          <p:tmpl>
            <p:tnLst>
              <p:par>
                <p:cTn presetID="2" presetClass="entr" presetSubtype="2" decel="100000" fill="hold" nodeType="afterEffect">
                  <p:stCondLst>
                    <p:cond delay="500"/>
                  </p:stCondLst>
                  <p:iterate type="wd">
                    <p:tmPct val="10000"/>
                  </p:iterate>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8" grpId="0">
        <p:tmplLst>
          <p:tmpl>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low 1">
    <p:spTree>
      <p:nvGrpSpPr>
        <p:cNvPr id="1" name=""/>
        <p:cNvGrpSpPr/>
        <p:nvPr/>
      </p:nvGrpSpPr>
      <p:grpSpPr>
        <a:xfrm>
          <a:off x="0" y="0"/>
          <a:ext cx="0" cy="0"/>
          <a:chOff x="0" y="0"/>
          <a:chExt cx="0" cy="0"/>
        </a:xfrm>
      </p:grpSpPr>
      <p:sp>
        <p:nvSpPr>
          <p:cNvPr id="76" name="フリーフォーム 75"/>
          <p:cNvSpPr/>
          <p:nvPr userDrawn="1"/>
        </p:nvSpPr>
        <p:spPr>
          <a:xfrm>
            <a:off x="0" y="1752600"/>
            <a:ext cx="9176546" cy="1972733"/>
          </a:xfrm>
          <a:custGeom>
            <a:avLst/>
            <a:gdLst>
              <a:gd name="connsiteX0" fmla="*/ 0 w 18351500"/>
              <a:gd name="connsiteY0" fmla="*/ 2959100 h 2959100"/>
              <a:gd name="connsiteX1" fmla="*/ 3606800 w 18351500"/>
              <a:gd name="connsiteY1" fmla="*/ 2959100 h 2959100"/>
              <a:gd name="connsiteX2" fmla="*/ 3606800 w 18351500"/>
              <a:gd name="connsiteY2" fmla="*/ 0 h 2959100"/>
              <a:gd name="connsiteX3" fmla="*/ 7289800 w 18351500"/>
              <a:gd name="connsiteY3" fmla="*/ 0 h 2959100"/>
              <a:gd name="connsiteX4" fmla="*/ 7289800 w 18351500"/>
              <a:gd name="connsiteY4" fmla="*/ 2159000 h 2959100"/>
              <a:gd name="connsiteX5" fmla="*/ 10998200 w 18351500"/>
              <a:gd name="connsiteY5" fmla="*/ 2159000 h 2959100"/>
              <a:gd name="connsiteX6" fmla="*/ 10998200 w 18351500"/>
              <a:gd name="connsiteY6" fmla="*/ 850900 h 2959100"/>
              <a:gd name="connsiteX7" fmla="*/ 14668500 w 18351500"/>
              <a:gd name="connsiteY7" fmla="*/ 850900 h 2959100"/>
              <a:gd name="connsiteX8" fmla="*/ 14668500 w 18351500"/>
              <a:gd name="connsiteY8" fmla="*/ 2806700 h 2959100"/>
              <a:gd name="connsiteX9" fmla="*/ 18351500 w 18351500"/>
              <a:gd name="connsiteY9" fmla="*/ 2806700 h 295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1500" h="2959100">
                <a:moveTo>
                  <a:pt x="0" y="2959100"/>
                </a:moveTo>
                <a:lnTo>
                  <a:pt x="3606800" y="2959100"/>
                </a:lnTo>
                <a:lnTo>
                  <a:pt x="3606800" y="0"/>
                </a:lnTo>
                <a:lnTo>
                  <a:pt x="7289800" y="0"/>
                </a:lnTo>
                <a:lnTo>
                  <a:pt x="7289800" y="2159000"/>
                </a:lnTo>
                <a:lnTo>
                  <a:pt x="10998200" y="2159000"/>
                </a:lnTo>
                <a:lnTo>
                  <a:pt x="10998200" y="850900"/>
                </a:lnTo>
                <a:lnTo>
                  <a:pt x="14668500" y="850900"/>
                </a:lnTo>
                <a:lnTo>
                  <a:pt x="14668500" y="2806700"/>
                </a:lnTo>
                <a:lnTo>
                  <a:pt x="18351500" y="2806700"/>
                </a:lnTo>
              </a:path>
            </a:pathLst>
          </a:custGeom>
          <a:noFill/>
          <a:ln w="76200" cmpd="sng">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nvGrpSpPr>
          <p:cNvPr id="32" name="グループ化 31"/>
          <p:cNvGrpSpPr/>
          <p:nvPr userDrawn="1"/>
        </p:nvGrpSpPr>
        <p:grpSpPr>
          <a:xfrm>
            <a:off x="437531" y="3971043"/>
            <a:ext cx="1710339" cy="1145300"/>
            <a:chOff x="187211" y="5765810"/>
            <a:chExt cx="3420380" cy="1717950"/>
          </a:xfrm>
        </p:grpSpPr>
        <p:sp>
          <p:nvSpPr>
            <p:cNvPr id="30" name="正方形/長方形 2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1" name="二等辺三角形 3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67" name="円/楕円 66"/>
          <p:cNvSpPr/>
          <p:nvPr userDrawn="1"/>
        </p:nvSpPr>
        <p:spPr>
          <a:xfrm>
            <a:off x="147957" y="3828022"/>
            <a:ext cx="463986" cy="61859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4" name="図プレースホルダー 33"/>
          <p:cNvSpPr>
            <a:spLocks noGrp="1"/>
          </p:cNvSpPr>
          <p:nvPr>
            <p:ph type="pic" sz="quarter" idx="25" hasCustomPrompt="1"/>
          </p:nvPr>
        </p:nvSpPr>
        <p:spPr>
          <a:xfrm>
            <a:off x="259584" y="3987977"/>
            <a:ext cx="223165" cy="297527"/>
          </a:xfrm>
        </p:spPr>
        <p:txBody>
          <a:bodyPr>
            <a:normAutofit/>
          </a:bodyPr>
          <a:lstStyle>
            <a:lvl1pPr>
              <a:defRPr sz="500"/>
            </a:lvl1pPr>
          </a:lstStyle>
          <a:p>
            <a:r>
              <a:rPr kumimoji="1" lang="en-US" altLang="ja-JP" dirty="0"/>
              <a:t>ICON</a:t>
            </a:r>
            <a:endParaRPr kumimoji="1" lang="ja-JP" altLang="en-US" dirty="0"/>
          </a:p>
        </p:txBody>
      </p:sp>
      <p:sp>
        <p:nvSpPr>
          <p:cNvPr id="3" name="フッター プレースホルダー 2"/>
          <p:cNvSpPr>
            <a:spLocks noGrp="1"/>
          </p:cNvSpPr>
          <p:nvPr>
            <p:ph type="ftr" sz="quarter" idx="10"/>
          </p:nvPr>
        </p:nvSpPr>
        <p:spPr/>
        <p:txBody>
          <a:body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4" name="スライド番号プレースホルダー 3"/>
          <p:cNvSpPr>
            <a:spLocks noGrp="1"/>
          </p:cNvSpPr>
          <p:nvPr>
            <p:ph type="sldNum" sz="quarter" idx="11"/>
          </p:nvPr>
        </p:nvSpPr>
        <p:spPr/>
        <p:txBody>
          <a:body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sp>
        <p:nvSpPr>
          <p:cNvPr id="22" name="テキスト プレースホルダー 11"/>
          <p:cNvSpPr>
            <a:spLocks noGrp="1"/>
          </p:cNvSpPr>
          <p:nvPr>
            <p:ph type="body" sz="quarter" idx="15" hasCustomPrompt="1"/>
          </p:nvPr>
        </p:nvSpPr>
        <p:spPr>
          <a:xfrm>
            <a:off x="21708" y="3025317"/>
            <a:ext cx="1769422" cy="660074"/>
          </a:xfrm>
        </p:spPr>
        <p:txBody>
          <a:bodyPr anchor="b">
            <a:noAutofit/>
          </a:bodyPr>
          <a:lstStyle>
            <a:lvl1pPr algn="r">
              <a:lnSpc>
                <a:spcPct val="100000"/>
              </a:lnSpc>
              <a:spcBef>
                <a:spcPts val="0"/>
              </a:spcBef>
              <a:defRPr sz="2400" spc="150" baseline="0">
                <a:solidFill>
                  <a:schemeClr val="tx1"/>
                </a:solidFill>
                <a:latin typeface="+mj-lt"/>
              </a:defRPr>
            </a:lvl1pPr>
          </a:lstStyle>
          <a:p>
            <a:pPr lvl="0"/>
            <a:r>
              <a:rPr lang="en-US" altLang="ja-JP" dirty="0"/>
              <a:t>TEXT HERE</a:t>
            </a:r>
            <a:endParaRPr lang="en-US" dirty="0"/>
          </a:p>
        </p:txBody>
      </p:sp>
      <p:sp>
        <p:nvSpPr>
          <p:cNvPr id="23" name="テキスト プレースホルダー 11"/>
          <p:cNvSpPr>
            <a:spLocks noGrp="1"/>
          </p:cNvSpPr>
          <p:nvPr>
            <p:ph type="body" sz="quarter" idx="20" hasCustomPrompt="1"/>
          </p:nvPr>
        </p:nvSpPr>
        <p:spPr>
          <a:xfrm>
            <a:off x="611943" y="4186122"/>
            <a:ext cx="1423405" cy="920274"/>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24" name="テキスト プレースホルダー 11"/>
          <p:cNvSpPr>
            <a:spLocks noGrp="1"/>
          </p:cNvSpPr>
          <p:nvPr>
            <p:ph type="body" sz="quarter" idx="21" hasCustomPrompt="1"/>
          </p:nvPr>
        </p:nvSpPr>
        <p:spPr>
          <a:xfrm>
            <a:off x="1875503" y="1795180"/>
            <a:ext cx="1769422" cy="660074"/>
          </a:xfrm>
        </p:spPr>
        <p:txBody>
          <a:bodyPr anchor="t">
            <a:noAutofit/>
          </a:bodyPr>
          <a:lstStyle>
            <a:lvl1pPr algn="r">
              <a:lnSpc>
                <a:spcPct val="100000"/>
              </a:lnSpc>
              <a:spcBef>
                <a:spcPts val="0"/>
              </a:spcBef>
              <a:defRPr sz="2400" spc="150" baseline="0">
                <a:solidFill>
                  <a:schemeClr val="tx1"/>
                </a:solidFill>
                <a:latin typeface="+mj-lt"/>
              </a:defRPr>
            </a:lvl1pPr>
          </a:lstStyle>
          <a:p>
            <a:pPr lvl="0"/>
            <a:r>
              <a:rPr lang="en-US" altLang="ja-JP" dirty="0"/>
              <a:t>TEXT HERE</a:t>
            </a:r>
            <a:endParaRPr lang="en-US" dirty="0"/>
          </a:p>
        </p:txBody>
      </p:sp>
      <p:sp>
        <p:nvSpPr>
          <p:cNvPr id="27" name="テキスト プレースホルダー 11"/>
          <p:cNvSpPr>
            <a:spLocks noGrp="1"/>
          </p:cNvSpPr>
          <p:nvPr>
            <p:ph type="body" sz="quarter" idx="22" hasCustomPrompt="1"/>
          </p:nvPr>
        </p:nvSpPr>
        <p:spPr>
          <a:xfrm>
            <a:off x="5535299" y="2362656"/>
            <a:ext cx="1769422" cy="660074"/>
          </a:xfrm>
        </p:spPr>
        <p:txBody>
          <a:bodyPr anchor="t">
            <a:noAutofit/>
          </a:bodyPr>
          <a:lstStyle>
            <a:lvl1pPr algn="r">
              <a:lnSpc>
                <a:spcPct val="100000"/>
              </a:lnSpc>
              <a:spcBef>
                <a:spcPts val="0"/>
              </a:spcBef>
              <a:defRPr sz="2400" spc="150" baseline="0">
                <a:solidFill>
                  <a:schemeClr val="tx1"/>
                </a:solidFill>
                <a:latin typeface="+mj-lt"/>
              </a:defRPr>
            </a:lvl1pPr>
          </a:lstStyle>
          <a:p>
            <a:pPr lvl="0"/>
            <a:r>
              <a:rPr lang="en-US" altLang="ja-JP" dirty="0"/>
              <a:t>TEXT HERE</a:t>
            </a:r>
            <a:endParaRPr lang="en-US" dirty="0"/>
          </a:p>
        </p:txBody>
      </p:sp>
      <p:sp>
        <p:nvSpPr>
          <p:cNvPr id="28" name="テキスト プレースホルダー 11"/>
          <p:cNvSpPr>
            <a:spLocks noGrp="1"/>
          </p:cNvSpPr>
          <p:nvPr>
            <p:ph type="body" sz="quarter" idx="23" hasCustomPrompt="1"/>
          </p:nvPr>
        </p:nvSpPr>
        <p:spPr>
          <a:xfrm>
            <a:off x="3704335" y="2487709"/>
            <a:ext cx="1769422" cy="660074"/>
          </a:xfrm>
        </p:spPr>
        <p:txBody>
          <a:bodyPr anchor="b">
            <a:noAutofit/>
          </a:bodyPr>
          <a:lstStyle>
            <a:lvl1pPr algn="r">
              <a:lnSpc>
                <a:spcPct val="100000"/>
              </a:lnSpc>
              <a:spcBef>
                <a:spcPts val="0"/>
              </a:spcBef>
              <a:defRPr sz="2400" spc="150" baseline="0">
                <a:solidFill>
                  <a:schemeClr val="tx1"/>
                </a:solidFill>
                <a:latin typeface="+mj-lt"/>
              </a:defRPr>
            </a:lvl1pPr>
          </a:lstStyle>
          <a:p>
            <a:pPr lvl="0"/>
            <a:r>
              <a:rPr lang="en-US" altLang="ja-JP" dirty="0"/>
              <a:t>TEXT HERE</a:t>
            </a:r>
            <a:endParaRPr lang="en-US" dirty="0"/>
          </a:p>
        </p:txBody>
      </p:sp>
      <p:sp>
        <p:nvSpPr>
          <p:cNvPr id="29" name="テキスト プレースホルダー 11"/>
          <p:cNvSpPr>
            <a:spLocks noGrp="1"/>
          </p:cNvSpPr>
          <p:nvPr>
            <p:ph type="body" sz="quarter" idx="24" hasCustomPrompt="1"/>
          </p:nvPr>
        </p:nvSpPr>
        <p:spPr>
          <a:xfrm>
            <a:off x="7358160" y="2935306"/>
            <a:ext cx="1769422" cy="660074"/>
          </a:xfrm>
        </p:spPr>
        <p:txBody>
          <a:bodyPr anchor="b">
            <a:noAutofit/>
          </a:bodyPr>
          <a:lstStyle>
            <a:lvl1pPr algn="r">
              <a:lnSpc>
                <a:spcPct val="100000"/>
              </a:lnSpc>
              <a:spcBef>
                <a:spcPts val="0"/>
              </a:spcBef>
              <a:defRPr sz="2400" spc="150" baseline="0">
                <a:solidFill>
                  <a:schemeClr val="tx1"/>
                </a:solidFill>
                <a:latin typeface="+mj-lt"/>
              </a:defRPr>
            </a:lvl1pPr>
          </a:lstStyle>
          <a:p>
            <a:pPr lvl="0"/>
            <a:r>
              <a:rPr lang="en-US" altLang="ja-JP" dirty="0"/>
              <a:t>TEXT HERE</a:t>
            </a:r>
            <a:endParaRPr lang="en-US" dirty="0"/>
          </a:p>
        </p:txBody>
      </p:sp>
      <p:grpSp>
        <p:nvGrpSpPr>
          <p:cNvPr id="35" name="グループ化 34"/>
          <p:cNvGrpSpPr/>
          <p:nvPr userDrawn="1"/>
        </p:nvGrpSpPr>
        <p:grpSpPr>
          <a:xfrm rot="10800000">
            <a:off x="1880159" y="505037"/>
            <a:ext cx="1710339" cy="1145300"/>
            <a:chOff x="187211" y="5765810"/>
            <a:chExt cx="3420380" cy="1717950"/>
          </a:xfrm>
        </p:grpSpPr>
        <p:sp>
          <p:nvSpPr>
            <p:cNvPr id="36" name="正方形/長方形 3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37" name="二等辺三角形 3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38" name="テキスト プレースホルダー 11"/>
          <p:cNvSpPr>
            <a:spLocks noGrp="1"/>
          </p:cNvSpPr>
          <p:nvPr>
            <p:ph type="body" sz="quarter" idx="26" hasCustomPrompt="1"/>
          </p:nvPr>
        </p:nvSpPr>
        <p:spPr>
          <a:xfrm>
            <a:off x="2098772" y="540096"/>
            <a:ext cx="1379203" cy="920274"/>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40" name="グループ化 39"/>
          <p:cNvGrpSpPr/>
          <p:nvPr userDrawn="1"/>
        </p:nvGrpSpPr>
        <p:grpSpPr>
          <a:xfrm rot="10800000">
            <a:off x="5539691" y="1075100"/>
            <a:ext cx="1710339" cy="1145300"/>
            <a:chOff x="187211" y="5765810"/>
            <a:chExt cx="3420380" cy="1717950"/>
          </a:xfrm>
        </p:grpSpPr>
        <p:sp>
          <p:nvSpPr>
            <p:cNvPr id="41" name="正方形/長方形 40"/>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2" name="二等辺三角形 41"/>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43" name="テキスト プレースホルダー 11"/>
          <p:cNvSpPr>
            <a:spLocks noGrp="1"/>
          </p:cNvSpPr>
          <p:nvPr>
            <p:ph type="body" sz="quarter" idx="28" hasCustomPrompt="1"/>
          </p:nvPr>
        </p:nvSpPr>
        <p:spPr>
          <a:xfrm>
            <a:off x="5771685" y="1110159"/>
            <a:ext cx="1365823" cy="920274"/>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45" name="グループ化 44"/>
          <p:cNvGrpSpPr/>
          <p:nvPr userDrawn="1"/>
        </p:nvGrpSpPr>
        <p:grpSpPr>
          <a:xfrm>
            <a:off x="3716434" y="3467030"/>
            <a:ext cx="1710339" cy="1145300"/>
            <a:chOff x="187211" y="5765810"/>
            <a:chExt cx="3420380" cy="1717950"/>
          </a:xfrm>
        </p:grpSpPr>
        <p:sp>
          <p:nvSpPr>
            <p:cNvPr id="46" name="正方形/長方形 45"/>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47" name="二等辺三角形 46"/>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48" name="テキスト プレースホルダー 11"/>
          <p:cNvSpPr>
            <a:spLocks noGrp="1"/>
          </p:cNvSpPr>
          <p:nvPr>
            <p:ph type="body" sz="quarter" idx="30" hasCustomPrompt="1"/>
          </p:nvPr>
        </p:nvSpPr>
        <p:spPr>
          <a:xfrm>
            <a:off x="3952367" y="3682110"/>
            <a:ext cx="1361884" cy="920274"/>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grpSp>
        <p:nvGrpSpPr>
          <p:cNvPr id="59" name="グループ化 58"/>
          <p:cNvGrpSpPr/>
          <p:nvPr userDrawn="1"/>
        </p:nvGrpSpPr>
        <p:grpSpPr>
          <a:xfrm>
            <a:off x="7340047" y="3887280"/>
            <a:ext cx="1710339" cy="1145300"/>
            <a:chOff x="187211" y="5765810"/>
            <a:chExt cx="3420380" cy="1717950"/>
          </a:xfrm>
        </p:grpSpPr>
        <p:sp>
          <p:nvSpPr>
            <p:cNvPr id="60" name="正方形/長方形 59"/>
            <p:cNvSpPr/>
            <p:nvPr userDrawn="1"/>
          </p:nvSpPr>
          <p:spPr>
            <a:xfrm>
              <a:off x="187211" y="5998595"/>
              <a:ext cx="3420380" cy="1485165"/>
            </a:xfrm>
            <a:prstGeom prst="rect">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1" name="二等辺三角形 60"/>
            <p:cNvSpPr/>
            <p:nvPr userDrawn="1"/>
          </p:nvSpPr>
          <p:spPr>
            <a:xfrm>
              <a:off x="1627371" y="5765810"/>
              <a:ext cx="540060" cy="465569"/>
            </a:xfrm>
            <a:prstGeom prst="triangle">
              <a:avLst/>
            </a:prstGeom>
            <a:solidFill>
              <a:schemeClr val="accent1">
                <a:lumMod val="20000"/>
                <a:lumOff val="8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grpSp>
      <p:sp>
        <p:nvSpPr>
          <p:cNvPr id="62" name="テキスト プレースホルダー 11"/>
          <p:cNvSpPr>
            <a:spLocks noGrp="1"/>
          </p:cNvSpPr>
          <p:nvPr>
            <p:ph type="body" sz="quarter" idx="32" hasCustomPrompt="1"/>
          </p:nvPr>
        </p:nvSpPr>
        <p:spPr>
          <a:xfrm>
            <a:off x="7572041" y="4068493"/>
            <a:ext cx="1365823" cy="920274"/>
          </a:xfrm>
        </p:spPr>
        <p:txBody>
          <a:bodyPr anchor="ctr">
            <a:noAutofit/>
          </a:bodyPr>
          <a:lstStyle>
            <a:lvl1pPr algn="l">
              <a:lnSpc>
                <a:spcPct val="120000"/>
              </a:lnSpc>
              <a:defRPr sz="800">
                <a:solidFill>
                  <a:schemeClr val="tx1"/>
                </a:solidFill>
                <a:latin typeface="+mn-lt"/>
              </a:defRPr>
            </a:lvl1pPr>
          </a:lstStyle>
          <a:p>
            <a:pPr lvl="0"/>
            <a:r>
              <a:rPr lang="en-US" altLang="ja-JP" dirty="0"/>
              <a:t>Text Here</a:t>
            </a:r>
            <a:endParaRPr lang="en-US" dirty="0"/>
          </a:p>
        </p:txBody>
      </p:sp>
      <p:sp>
        <p:nvSpPr>
          <p:cNvPr id="64" name="直角三角形 63"/>
          <p:cNvSpPr/>
          <p:nvPr userDrawn="1"/>
        </p:nvSpPr>
        <p:spPr>
          <a:xfrm rot="8100000">
            <a:off x="1704295" y="2691198"/>
            <a:ext cx="202540" cy="270030"/>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5" name="直角三角形 64"/>
          <p:cNvSpPr/>
          <p:nvPr userDrawn="1"/>
        </p:nvSpPr>
        <p:spPr>
          <a:xfrm rot="18900000">
            <a:off x="7238777" y="2733646"/>
            <a:ext cx="202540" cy="270030"/>
          </a:xfrm>
          <a:prstGeom prst="rtTriangle">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8" name="円/楕円 67"/>
          <p:cNvSpPr/>
          <p:nvPr userDrawn="1"/>
        </p:nvSpPr>
        <p:spPr>
          <a:xfrm>
            <a:off x="1648070" y="195740"/>
            <a:ext cx="463986" cy="61859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69" name="図プレースホルダー 33"/>
          <p:cNvSpPr>
            <a:spLocks noGrp="1"/>
          </p:cNvSpPr>
          <p:nvPr>
            <p:ph type="pic" sz="quarter" idx="34" hasCustomPrompt="1"/>
          </p:nvPr>
        </p:nvSpPr>
        <p:spPr>
          <a:xfrm>
            <a:off x="1759697" y="355694"/>
            <a:ext cx="223165" cy="297527"/>
          </a:xfrm>
        </p:spPr>
        <p:txBody>
          <a:bodyPr>
            <a:normAutofit/>
          </a:bodyPr>
          <a:lstStyle>
            <a:lvl1pPr>
              <a:defRPr sz="500"/>
            </a:lvl1pPr>
          </a:lstStyle>
          <a:p>
            <a:r>
              <a:rPr kumimoji="1" lang="en-US" altLang="ja-JP" dirty="0"/>
              <a:t>ICON</a:t>
            </a:r>
            <a:endParaRPr kumimoji="1" lang="ja-JP" altLang="en-US" dirty="0"/>
          </a:p>
        </p:txBody>
      </p:sp>
      <p:sp>
        <p:nvSpPr>
          <p:cNvPr id="70" name="円/楕円 69"/>
          <p:cNvSpPr/>
          <p:nvPr userDrawn="1"/>
        </p:nvSpPr>
        <p:spPr>
          <a:xfrm>
            <a:off x="3484442" y="3292805"/>
            <a:ext cx="463986" cy="61859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1" name="図プレースホルダー 33"/>
          <p:cNvSpPr>
            <a:spLocks noGrp="1"/>
          </p:cNvSpPr>
          <p:nvPr>
            <p:ph type="pic" sz="quarter" idx="35" hasCustomPrompt="1"/>
          </p:nvPr>
        </p:nvSpPr>
        <p:spPr>
          <a:xfrm>
            <a:off x="3596068" y="3452759"/>
            <a:ext cx="223165" cy="297527"/>
          </a:xfrm>
        </p:spPr>
        <p:txBody>
          <a:bodyPr>
            <a:normAutofit/>
          </a:bodyPr>
          <a:lstStyle>
            <a:lvl1pPr>
              <a:defRPr sz="500"/>
            </a:lvl1pPr>
          </a:lstStyle>
          <a:p>
            <a:r>
              <a:rPr kumimoji="1" lang="en-US" altLang="ja-JP" dirty="0"/>
              <a:t>ICON</a:t>
            </a:r>
            <a:endParaRPr kumimoji="1" lang="ja-JP" altLang="en-US" dirty="0"/>
          </a:p>
        </p:txBody>
      </p:sp>
      <p:sp>
        <p:nvSpPr>
          <p:cNvPr id="72" name="円/楕円 71"/>
          <p:cNvSpPr/>
          <p:nvPr userDrawn="1"/>
        </p:nvSpPr>
        <p:spPr>
          <a:xfrm>
            <a:off x="5307699" y="763138"/>
            <a:ext cx="463986" cy="61859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3" name="図プレースホルダー 33"/>
          <p:cNvSpPr>
            <a:spLocks noGrp="1"/>
          </p:cNvSpPr>
          <p:nvPr>
            <p:ph type="pic" sz="quarter" idx="36" hasCustomPrompt="1"/>
          </p:nvPr>
        </p:nvSpPr>
        <p:spPr>
          <a:xfrm>
            <a:off x="5419326" y="923093"/>
            <a:ext cx="223165" cy="297527"/>
          </a:xfrm>
        </p:spPr>
        <p:txBody>
          <a:bodyPr>
            <a:normAutofit/>
          </a:bodyPr>
          <a:lstStyle>
            <a:lvl1pPr>
              <a:defRPr sz="500"/>
            </a:lvl1pPr>
          </a:lstStyle>
          <a:p>
            <a:r>
              <a:rPr kumimoji="1" lang="en-US" altLang="ja-JP" dirty="0"/>
              <a:t>ICON</a:t>
            </a:r>
            <a:endParaRPr kumimoji="1" lang="ja-JP" altLang="en-US" dirty="0"/>
          </a:p>
        </p:txBody>
      </p:sp>
      <p:sp>
        <p:nvSpPr>
          <p:cNvPr id="74" name="円/楕円 73"/>
          <p:cNvSpPr/>
          <p:nvPr userDrawn="1"/>
        </p:nvSpPr>
        <p:spPr>
          <a:xfrm>
            <a:off x="7108055" y="3730508"/>
            <a:ext cx="463986" cy="618594"/>
          </a:xfrm>
          <a:prstGeom prst="ellipse">
            <a:avLst/>
          </a:prstGeom>
          <a:solidFill>
            <a:schemeClr val="accent1"/>
          </a:solidFill>
          <a:ln w="762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75" name="図プレースホルダー 33"/>
          <p:cNvSpPr>
            <a:spLocks noGrp="1"/>
          </p:cNvSpPr>
          <p:nvPr>
            <p:ph type="pic" sz="quarter" idx="37" hasCustomPrompt="1"/>
          </p:nvPr>
        </p:nvSpPr>
        <p:spPr>
          <a:xfrm>
            <a:off x="7219682" y="3890462"/>
            <a:ext cx="223165" cy="297527"/>
          </a:xfrm>
        </p:spPr>
        <p:txBody>
          <a:bodyPr>
            <a:normAutofit/>
          </a:bodyPr>
          <a:lstStyle>
            <a:lvl1pPr>
              <a:defRPr sz="500"/>
            </a:lvl1pPr>
          </a:lstStyle>
          <a:p>
            <a:r>
              <a:rPr kumimoji="1" lang="en-US" altLang="ja-JP" dirty="0"/>
              <a:t>ICON</a:t>
            </a:r>
            <a:endParaRPr kumimoji="1" lang="ja-JP" altLang="en-US" dirty="0"/>
          </a:p>
        </p:txBody>
      </p:sp>
      <p:sp>
        <p:nvSpPr>
          <p:cNvPr id="77" name="テキスト プレースホルダー 11"/>
          <p:cNvSpPr>
            <a:spLocks noGrp="1"/>
          </p:cNvSpPr>
          <p:nvPr>
            <p:ph type="body" sz="quarter" idx="38" hasCustomPrompt="1"/>
          </p:nvPr>
        </p:nvSpPr>
        <p:spPr>
          <a:xfrm>
            <a:off x="2461011" y="4718067"/>
            <a:ext cx="4199903" cy="816174"/>
          </a:xfrm>
        </p:spPr>
        <p:txBody>
          <a:bodyPr anchor="b">
            <a:noAutofit/>
          </a:bodyPr>
          <a:lstStyle>
            <a:lvl1pPr algn="ctr">
              <a:lnSpc>
                <a:spcPct val="100000"/>
              </a:lnSpc>
              <a:spcBef>
                <a:spcPts val="0"/>
              </a:spcBef>
              <a:defRPr sz="2701" spc="300" baseline="0">
                <a:solidFill>
                  <a:schemeClr val="accent1"/>
                </a:solidFill>
                <a:latin typeface="+mj-lt"/>
              </a:defRPr>
            </a:lvl1pPr>
          </a:lstStyle>
          <a:p>
            <a:pPr lvl="0"/>
            <a:r>
              <a:rPr lang="en-US" altLang="ja-JP" dirty="0"/>
              <a:t>TEXT HERE</a:t>
            </a:r>
            <a:endParaRPr lang="en-US" dirty="0"/>
          </a:p>
        </p:txBody>
      </p:sp>
      <p:cxnSp>
        <p:nvCxnSpPr>
          <p:cNvPr id="78" name="直線コネクタ 77"/>
          <p:cNvCxnSpPr/>
          <p:nvPr userDrawn="1"/>
        </p:nvCxnSpPr>
        <p:spPr>
          <a:xfrm flipH="1" flipV="1">
            <a:off x="1666623" y="5556707"/>
            <a:ext cx="5810754" cy="1"/>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2" name="テキスト プレースホルダー 11"/>
          <p:cNvSpPr>
            <a:spLocks noGrp="1"/>
          </p:cNvSpPr>
          <p:nvPr>
            <p:ph type="body" sz="quarter" idx="39" hasCustomPrompt="1"/>
          </p:nvPr>
        </p:nvSpPr>
        <p:spPr>
          <a:xfrm>
            <a:off x="1666624" y="5621867"/>
            <a:ext cx="5816642" cy="728133"/>
          </a:xfrm>
        </p:spPr>
        <p:txBody>
          <a:bodyPr anchor="t">
            <a:noAutofit/>
          </a:bodyPr>
          <a:lstStyle>
            <a:lvl1pPr algn="ctr">
              <a:lnSpc>
                <a:spcPct val="120000"/>
              </a:lnSpc>
              <a:spcBef>
                <a:spcPts val="0"/>
              </a:spcBef>
              <a:defRPr sz="1200">
                <a:solidFill>
                  <a:schemeClr val="tx1"/>
                </a:solidFill>
                <a:latin typeface="+mn-lt"/>
              </a:defRPr>
            </a:lvl1pPr>
          </a:lstStyle>
          <a:p>
            <a:pPr lvl="0"/>
            <a:r>
              <a:rPr lang="en-US" altLang="ja-JP" dirty="0"/>
              <a:t>Text Here</a:t>
            </a:r>
            <a:endParaRPr lang="en-US" dirty="0"/>
          </a:p>
        </p:txBody>
      </p:sp>
    </p:spTree>
    <p:extLst>
      <p:ext uri="{BB962C8B-B14F-4D97-AF65-F5344CB8AC3E}">
        <p14:creationId xmlns="" xmlns:p14="http://schemas.microsoft.com/office/powerpoint/2010/main" val="14340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1"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4" decel="100000" fill="hold" nodeType="after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par>
                          <p:cTn id="29" fill="hold">
                            <p:stCondLst>
                              <p:cond delay="225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childTnLst>
                          </p:cTn>
                        </p:par>
                        <p:par>
                          <p:cTn id="33" fill="hold">
                            <p:stCondLst>
                              <p:cond delay="2750"/>
                            </p:stCondLst>
                            <p:childTnLst>
                              <p:par>
                                <p:cTn id="34" presetID="2" presetClass="entr" presetSubtype="4" decel="10000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3250"/>
                            </p:stCondLst>
                            <p:childTnLst>
                              <p:par>
                                <p:cTn id="39" presetID="2" presetClass="entr" presetSubtype="1"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0-#ppt_h/2"/>
                                          </p:val>
                                        </p:tav>
                                        <p:tav tm="100000">
                                          <p:val>
                                            <p:strVal val="#ppt_y"/>
                                          </p:val>
                                        </p:tav>
                                      </p:tavLst>
                                    </p:anim>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500"/>
                                        <p:tgtEl>
                                          <p:spTgt spid="69"/>
                                        </p:tgtEl>
                                      </p:cBhvr>
                                    </p:animEffect>
                                  </p:childTnLst>
                                </p:cTn>
                              </p:par>
                            </p:childTnLst>
                          </p:cTn>
                        </p:par>
                        <p:par>
                          <p:cTn id="54" fill="hold">
                            <p:stCondLst>
                              <p:cond delay="4250"/>
                            </p:stCondLst>
                            <p:childTnLst>
                              <p:par>
                                <p:cTn id="55" presetID="2" presetClass="entr" presetSubtype="1" decel="10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0-#ppt_h/2"/>
                                          </p:val>
                                        </p:tav>
                                        <p:tav tm="100000">
                                          <p:val>
                                            <p:strVal val="#ppt_y"/>
                                          </p:val>
                                        </p:tav>
                                      </p:tavLst>
                                    </p:anim>
                                  </p:childTnLst>
                                </p:cTn>
                              </p:par>
                            </p:childTnLst>
                          </p:cTn>
                        </p:par>
                        <p:par>
                          <p:cTn id="59" fill="hold">
                            <p:stCondLst>
                              <p:cond delay="4750"/>
                            </p:stCondLst>
                            <p:childTnLst>
                              <p:par>
                                <p:cTn id="60" presetID="2" presetClass="entr" presetSubtype="4" decel="10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par>
                                <p:cTn id="64" presetID="2" presetClass="entr" presetSubtype="4" decel="10000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ppt_x"/>
                                          </p:val>
                                        </p:tav>
                                        <p:tav tm="100000">
                                          <p:val>
                                            <p:strVal val="#ppt_x"/>
                                          </p:val>
                                        </p:tav>
                                      </p:tavLst>
                                    </p:anim>
                                    <p:anim calcmode="lin" valueType="num">
                                      <p:cBhvr additive="base">
                                        <p:cTn id="67" dur="50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5250"/>
                            </p:stCondLst>
                            <p:childTnLst>
                              <p:par>
                                <p:cTn id="69" presetID="10"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par>
                          <p:cTn id="75" fill="hold">
                            <p:stCondLst>
                              <p:cond delay="5750"/>
                            </p:stCondLst>
                            <p:childTnLst>
                              <p:par>
                                <p:cTn id="76" presetID="2" presetClass="entr" presetSubtype="4" decel="10000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fill="hold"/>
                                        <p:tgtEl>
                                          <p:spTgt spid="27"/>
                                        </p:tgtEl>
                                        <p:attrNameLst>
                                          <p:attrName>ppt_x</p:attrName>
                                        </p:attrNameLst>
                                      </p:cBhvr>
                                      <p:tavLst>
                                        <p:tav tm="0">
                                          <p:val>
                                            <p:strVal val="#ppt_x"/>
                                          </p:val>
                                        </p:tav>
                                        <p:tav tm="100000">
                                          <p:val>
                                            <p:strVal val="#ppt_x"/>
                                          </p:val>
                                        </p:tav>
                                      </p:tavLst>
                                    </p:anim>
                                    <p:anim calcmode="lin" valueType="num">
                                      <p:cBhvr additive="base">
                                        <p:cTn id="79" dur="500" fill="hold"/>
                                        <p:tgtEl>
                                          <p:spTgt spid="27"/>
                                        </p:tgtEl>
                                        <p:attrNameLst>
                                          <p:attrName>ppt_y</p:attrName>
                                        </p:attrNameLst>
                                      </p:cBhvr>
                                      <p:tavLst>
                                        <p:tav tm="0">
                                          <p:val>
                                            <p:strVal val="1+#ppt_h/2"/>
                                          </p:val>
                                        </p:tav>
                                        <p:tav tm="100000">
                                          <p:val>
                                            <p:strVal val="#ppt_y"/>
                                          </p:val>
                                        </p:tav>
                                      </p:tavLst>
                                    </p:anim>
                                  </p:childTnLst>
                                </p:cTn>
                              </p:par>
                            </p:childTnLst>
                          </p:cTn>
                        </p:par>
                        <p:par>
                          <p:cTn id="80" fill="hold">
                            <p:stCondLst>
                              <p:cond delay="6250"/>
                            </p:stCondLst>
                            <p:childTnLst>
                              <p:par>
                                <p:cTn id="81" presetID="2" presetClass="entr" presetSubtype="1" decel="10000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0-#ppt_h/2"/>
                                          </p:val>
                                        </p:tav>
                                        <p:tav tm="100000">
                                          <p:val>
                                            <p:strVal val="#ppt_y"/>
                                          </p:val>
                                        </p:tav>
                                      </p:tavLst>
                                    </p:anim>
                                  </p:childTnLst>
                                </p:cTn>
                              </p:par>
                              <p:par>
                                <p:cTn id="85" presetID="2" presetClass="entr" presetSubtype="1" decel="10000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500" fill="hold"/>
                                        <p:tgtEl>
                                          <p:spTgt spid="40"/>
                                        </p:tgtEl>
                                        <p:attrNameLst>
                                          <p:attrName>ppt_x</p:attrName>
                                        </p:attrNameLst>
                                      </p:cBhvr>
                                      <p:tavLst>
                                        <p:tav tm="0">
                                          <p:val>
                                            <p:strVal val="#ppt_x"/>
                                          </p:val>
                                        </p:tav>
                                        <p:tav tm="100000">
                                          <p:val>
                                            <p:strVal val="#ppt_x"/>
                                          </p:val>
                                        </p:tav>
                                      </p:tavLst>
                                    </p:anim>
                                    <p:anim calcmode="lin" valueType="num">
                                      <p:cBhvr additive="base">
                                        <p:cTn id="88" dur="500" fill="hold"/>
                                        <p:tgtEl>
                                          <p:spTgt spid="40"/>
                                        </p:tgtEl>
                                        <p:attrNameLst>
                                          <p:attrName>ppt_y</p:attrName>
                                        </p:attrNameLst>
                                      </p:cBhvr>
                                      <p:tavLst>
                                        <p:tav tm="0">
                                          <p:val>
                                            <p:strVal val="0-#ppt_h/2"/>
                                          </p:val>
                                        </p:tav>
                                        <p:tav tm="100000">
                                          <p:val>
                                            <p:strVal val="#ppt_y"/>
                                          </p:val>
                                        </p:tav>
                                      </p:tavLst>
                                    </p:anim>
                                  </p:childTnLst>
                                </p:cTn>
                              </p:par>
                            </p:childTnLst>
                          </p:cTn>
                        </p:par>
                        <p:par>
                          <p:cTn id="89" fill="hold">
                            <p:stCondLst>
                              <p:cond delay="6750"/>
                            </p:stCondLst>
                            <p:childTnLst>
                              <p:par>
                                <p:cTn id="90" presetID="10" presetClass="entr" presetSubtype="0" fill="hold" grpId="0" nodeType="after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fade">
                                      <p:cBhvr>
                                        <p:cTn id="92" dur="500"/>
                                        <p:tgtEl>
                                          <p:spTgt spid="7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500"/>
                                        <p:tgtEl>
                                          <p:spTgt spid="73"/>
                                        </p:tgtEl>
                                      </p:cBhvr>
                                    </p:animEffect>
                                  </p:childTnLst>
                                </p:cTn>
                              </p:par>
                            </p:childTnLst>
                          </p:cTn>
                        </p:par>
                        <p:par>
                          <p:cTn id="96" fill="hold">
                            <p:stCondLst>
                              <p:cond delay="7250"/>
                            </p:stCondLst>
                            <p:childTnLst>
                              <p:par>
                                <p:cTn id="97" presetID="10" presetClass="entr" presetSubtype="0" fill="hold" grpId="0" nodeType="after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fade">
                                      <p:cBhvr>
                                        <p:cTn id="99" dur="500"/>
                                        <p:tgtEl>
                                          <p:spTgt spid="65"/>
                                        </p:tgtEl>
                                      </p:cBhvr>
                                    </p:animEffect>
                                  </p:childTnLst>
                                </p:cTn>
                              </p:par>
                            </p:childTnLst>
                          </p:cTn>
                        </p:par>
                        <p:par>
                          <p:cTn id="100" fill="hold">
                            <p:stCondLst>
                              <p:cond delay="7750"/>
                            </p:stCondLst>
                            <p:childTnLst>
                              <p:par>
                                <p:cTn id="101" presetID="2" presetClass="entr" presetSubtype="1" decel="100000"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2" presetClass="entr" presetSubtype="4" decel="100000" fill="hold" nodeType="afterEffect">
                                  <p:stCondLst>
                                    <p:cond delay="0"/>
                                  </p:stCondLst>
                                  <p:childTnLst>
                                    <p:set>
                                      <p:cBhvr>
                                        <p:cTn id="107" dur="1" fill="hold">
                                          <p:stCondLst>
                                            <p:cond delay="0"/>
                                          </p:stCondLst>
                                        </p:cTn>
                                        <p:tgtEl>
                                          <p:spTgt spid="59"/>
                                        </p:tgtEl>
                                        <p:attrNameLst>
                                          <p:attrName>style.visibility</p:attrName>
                                        </p:attrNameLst>
                                      </p:cBhvr>
                                      <p:to>
                                        <p:strVal val="visible"/>
                                      </p:to>
                                    </p:set>
                                    <p:anim calcmode="lin" valueType="num">
                                      <p:cBhvr additive="base">
                                        <p:cTn id="108" dur="500" fill="hold"/>
                                        <p:tgtEl>
                                          <p:spTgt spid="59"/>
                                        </p:tgtEl>
                                        <p:attrNameLst>
                                          <p:attrName>ppt_x</p:attrName>
                                        </p:attrNameLst>
                                      </p:cBhvr>
                                      <p:tavLst>
                                        <p:tav tm="0">
                                          <p:val>
                                            <p:strVal val="#ppt_x"/>
                                          </p:val>
                                        </p:tav>
                                        <p:tav tm="100000">
                                          <p:val>
                                            <p:strVal val="#ppt_x"/>
                                          </p:val>
                                        </p:tav>
                                      </p:tavLst>
                                    </p:anim>
                                    <p:anim calcmode="lin" valueType="num">
                                      <p:cBhvr additive="base">
                                        <p:cTn id="109" dur="500" fill="hold"/>
                                        <p:tgtEl>
                                          <p:spTgt spid="59"/>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62"/>
                                        </p:tgtEl>
                                        <p:attrNameLst>
                                          <p:attrName>style.visibility</p:attrName>
                                        </p:attrNameLst>
                                      </p:cBhvr>
                                      <p:to>
                                        <p:strVal val="visible"/>
                                      </p:to>
                                    </p:set>
                                    <p:anim calcmode="lin" valueType="num">
                                      <p:cBhvr additive="base">
                                        <p:cTn id="112" dur="500" fill="hold"/>
                                        <p:tgtEl>
                                          <p:spTgt spid="62"/>
                                        </p:tgtEl>
                                        <p:attrNameLst>
                                          <p:attrName>ppt_x</p:attrName>
                                        </p:attrNameLst>
                                      </p:cBhvr>
                                      <p:tavLst>
                                        <p:tav tm="0">
                                          <p:val>
                                            <p:strVal val="#ppt_x"/>
                                          </p:val>
                                        </p:tav>
                                        <p:tav tm="100000">
                                          <p:val>
                                            <p:strVal val="#ppt_x"/>
                                          </p:val>
                                        </p:tav>
                                      </p:tavLst>
                                    </p:anim>
                                    <p:anim calcmode="lin" valueType="num">
                                      <p:cBhvr additive="base">
                                        <p:cTn id="113" dur="500" fill="hold"/>
                                        <p:tgtEl>
                                          <p:spTgt spid="62"/>
                                        </p:tgtEl>
                                        <p:attrNameLst>
                                          <p:attrName>ppt_y</p:attrName>
                                        </p:attrNameLst>
                                      </p:cBhvr>
                                      <p:tavLst>
                                        <p:tav tm="0">
                                          <p:val>
                                            <p:strVal val="1+#ppt_h/2"/>
                                          </p:val>
                                        </p:tav>
                                        <p:tav tm="100000">
                                          <p:val>
                                            <p:strVal val="#ppt_y"/>
                                          </p:val>
                                        </p:tav>
                                      </p:tavLst>
                                    </p:anim>
                                  </p:childTnLst>
                                </p:cTn>
                              </p:par>
                            </p:childTnLst>
                          </p:cTn>
                        </p:par>
                        <p:par>
                          <p:cTn id="114" fill="hold">
                            <p:stCondLst>
                              <p:cond delay="8750"/>
                            </p:stCondLst>
                            <p:childTnLst>
                              <p:par>
                                <p:cTn id="115" presetID="10" presetClass="entr" presetSubtype="0" fill="hold" grpId="0" nodeType="afterEffect">
                                  <p:stCondLst>
                                    <p:cond delay="0"/>
                                  </p:stCondLst>
                                  <p:childTnLst>
                                    <p:set>
                                      <p:cBhvr>
                                        <p:cTn id="116" dur="1" fill="hold">
                                          <p:stCondLst>
                                            <p:cond delay="0"/>
                                          </p:stCondLst>
                                        </p:cTn>
                                        <p:tgtEl>
                                          <p:spTgt spid="74"/>
                                        </p:tgtEl>
                                        <p:attrNameLst>
                                          <p:attrName>style.visibility</p:attrName>
                                        </p:attrNameLst>
                                      </p:cBhvr>
                                      <p:to>
                                        <p:strVal val="visible"/>
                                      </p:to>
                                    </p:set>
                                    <p:animEffect transition="in" filter="fade">
                                      <p:cBhvr>
                                        <p:cTn id="117" dur="500"/>
                                        <p:tgtEl>
                                          <p:spTgt spid="7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fade">
                                      <p:cBhvr>
                                        <p:cTn id="120" dur="500"/>
                                        <p:tgtEl>
                                          <p:spTgt spid="75"/>
                                        </p:tgtEl>
                                      </p:cBhvr>
                                    </p:animEffect>
                                  </p:childTnLst>
                                </p:cTn>
                              </p:par>
                            </p:childTnLst>
                          </p:cTn>
                        </p:par>
                        <p:par>
                          <p:cTn id="121" fill="hold">
                            <p:stCondLst>
                              <p:cond delay="9250"/>
                            </p:stCondLst>
                            <p:childTnLst>
                              <p:par>
                                <p:cTn id="122" presetID="2" presetClass="entr" presetSubtype="4" decel="100000" fill="hold" grpId="0" nodeType="afterEffect">
                                  <p:stCondLst>
                                    <p:cond delay="0"/>
                                  </p:stCondLst>
                                  <p:iterate type="wd">
                                    <p:tmPct val="10000"/>
                                  </p:iterate>
                                  <p:childTnLst>
                                    <p:set>
                                      <p:cBhvr>
                                        <p:cTn id="123" dur="1" fill="hold">
                                          <p:stCondLst>
                                            <p:cond delay="0"/>
                                          </p:stCondLst>
                                        </p:cTn>
                                        <p:tgtEl>
                                          <p:spTgt spid="77"/>
                                        </p:tgtEl>
                                        <p:attrNameLst>
                                          <p:attrName>style.visibility</p:attrName>
                                        </p:attrNameLst>
                                      </p:cBhvr>
                                      <p:to>
                                        <p:strVal val="visible"/>
                                      </p:to>
                                    </p:set>
                                    <p:anim calcmode="lin" valueType="num">
                                      <p:cBhvr additive="base">
                                        <p:cTn id="124" dur="500" fill="hold"/>
                                        <p:tgtEl>
                                          <p:spTgt spid="77"/>
                                        </p:tgtEl>
                                        <p:attrNameLst>
                                          <p:attrName>ppt_x</p:attrName>
                                        </p:attrNameLst>
                                      </p:cBhvr>
                                      <p:tavLst>
                                        <p:tav tm="0">
                                          <p:val>
                                            <p:strVal val="#ppt_x"/>
                                          </p:val>
                                        </p:tav>
                                        <p:tav tm="100000">
                                          <p:val>
                                            <p:strVal val="#ppt_x"/>
                                          </p:val>
                                        </p:tav>
                                      </p:tavLst>
                                    </p:anim>
                                    <p:anim calcmode="lin" valueType="num">
                                      <p:cBhvr additive="base">
                                        <p:cTn id="125" dur="500" fill="hold"/>
                                        <p:tgtEl>
                                          <p:spTgt spid="77"/>
                                        </p:tgtEl>
                                        <p:attrNameLst>
                                          <p:attrName>ppt_y</p:attrName>
                                        </p:attrNameLst>
                                      </p:cBhvr>
                                      <p:tavLst>
                                        <p:tav tm="0">
                                          <p:val>
                                            <p:strVal val="1+#ppt_h/2"/>
                                          </p:val>
                                        </p:tav>
                                        <p:tav tm="100000">
                                          <p:val>
                                            <p:strVal val="#ppt_y"/>
                                          </p:val>
                                        </p:tav>
                                      </p:tavLst>
                                    </p:anim>
                                  </p:childTnLst>
                                </p:cTn>
                              </p:par>
                            </p:childTnLst>
                          </p:cTn>
                        </p:par>
                        <p:par>
                          <p:cTn id="126" fill="hold">
                            <p:stCondLst>
                              <p:cond delay="9800"/>
                            </p:stCondLst>
                            <p:childTnLst>
                              <p:par>
                                <p:cTn id="127" presetID="16" presetClass="entr" presetSubtype="37" fill="hold" nodeType="afterEffect">
                                  <p:stCondLst>
                                    <p:cond delay="0"/>
                                  </p:stCondLst>
                                  <p:childTnLst>
                                    <p:set>
                                      <p:cBhvr>
                                        <p:cTn id="128" dur="1" fill="hold">
                                          <p:stCondLst>
                                            <p:cond delay="0"/>
                                          </p:stCondLst>
                                        </p:cTn>
                                        <p:tgtEl>
                                          <p:spTgt spid="78"/>
                                        </p:tgtEl>
                                        <p:attrNameLst>
                                          <p:attrName>style.visibility</p:attrName>
                                        </p:attrNameLst>
                                      </p:cBhvr>
                                      <p:to>
                                        <p:strVal val="visible"/>
                                      </p:to>
                                    </p:set>
                                    <p:animEffect transition="in" filter="barn(outVertical)">
                                      <p:cBhvr>
                                        <p:cTn id="129" dur="500"/>
                                        <p:tgtEl>
                                          <p:spTgt spid="78"/>
                                        </p:tgtEl>
                                      </p:cBhvr>
                                    </p:animEffect>
                                  </p:childTnLst>
                                </p:cTn>
                              </p:par>
                            </p:childTnLst>
                          </p:cTn>
                        </p:par>
                        <p:par>
                          <p:cTn id="130" fill="hold">
                            <p:stCondLst>
                              <p:cond delay="10300"/>
                            </p:stCondLst>
                            <p:childTnLst>
                              <p:par>
                                <p:cTn id="131" presetID="2" presetClass="entr" presetSubtype="4" decel="10000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additive="base">
                                        <p:cTn id="133" dur="500" fill="hold"/>
                                        <p:tgtEl>
                                          <p:spTgt spid="82"/>
                                        </p:tgtEl>
                                        <p:attrNameLst>
                                          <p:attrName>ppt_x</p:attrName>
                                        </p:attrNameLst>
                                      </p:cBhvr>
                                      <p:tavLst>
                                        <p:tav tm="0">
                                          <p:val>
                                            <p:strVal val="#ppt_x"/>
                                          </p:val>
                                        </p:tav>
                                        <p:tav tm="100000">
                                          <p:val>
                                            <p:strVal val="#ppt_x"/>
                                          </p:val>
                                        </p:tav>
                                      </p:tavLst>
                                    </p:anim>
                                    <p:anim calcmode="lin" valueType="num">
                                      <p:cBhvr additive="base">
                                        <p:cTn id="13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34" grpId="0"/>
      <p:bldP spid="22" grpId="0">
        <p:tmplLst>
          <p:tmpl>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2" presetClass="entr" presetSubtype="4"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p:tmplLst>
          <p:tmpl>
            <p:tnLst>
              <p:par>
                <p:cTn presetID="2" presetClass="entr" presetSubtype="4"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p:tmplLst>
          <p:tmpl>
            <p:tnLst>
              <p:par>
                <p:cTn presetID="2" presetClass="entr" presetSubtype="1"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p:tmplLst>
          <p:tmpl>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8" grpId="0">
        <p:tmplLst>
          <p:tmpl>
            <p:tnLst>
              <p:par>
                <p:cTn presetID="2" presetClass="entr" presetSubtype="1"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0-#ppt_h/2"/>
                          </p:val>
                        </p:tav>
                        <p:tav tm="100000">
                          <p:val>
                            <p:strVal val="#ppt_y"/>
                          </p:val>
                        </p:tav>
                      </p:tavLst>
                    </p:anim>
                  </p:childTnLst>
                </p:cTn>
              </p:par>
            </p:tnLst>
          </p:tmpl>
        </p:tmplLst>
      </p:bldP>
      <p:bldP spid="43" grpId="0">
        <p:tmplLst>
          <p:tmpl>
            <p:tnLst>
              <p:par>
                <p:cTn presetID="2" presetClass="entr" presetSubtype="1"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0-#ppt_h/2"/>
                          </p:val>
                        </p:tav>
                        <p:tav tm="100000">
                          <p:val>
                            <p:strVal val="#ppt_y"/>
                          </p:val>
                        </p:tav>
                      </p:tavLst>
                    </p:anim>
                  </p:childTnLst>
                </p:cTn>
              </p:par>
            </p:tnLst>
          </p:tmpl>
        </p:tmplLst>
      </p:bldP>
      <p:bldP spid="48" grpId="0">
        <p:tmplLst>
          <p:tmpl>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62" grpId="0">
        <p:tmplLst>
          <p:tmpl>
            <p:tnLst>
              <p:par>
                <p:cTn presetID="2" presetClass="entr" presetSubtype="4" decel="10000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ppt_x"/>
                          </p:val>
                        </p:tav>
                        <p:tav tm="100000">
                          <p:val>
                            <p:strVal val="#ppt_x"/>
                          </p:val>
                        </p:tav>
                      </p:tavLst>
                    </p:anim>
                    <p:anim calcmode="lin" valueType="num">
                      <p:cBhvr additive="base">
                        <p:cTn dur="500" fill="hold"/>
                        <p:tgtEl>
                          <p:spTgt spid="62"/>
                        </p:tgtEl>
                        <p:attrNameLst>
                          <p:attrName>ppt_y</p:attrName>
                        </p:attrNameLst>
                      </p:cBhvr>
                      <p:tavLst>
                        <p:tav tm="0">
                          <p:val>
                            <p:strVal val="1+#ppt_h/2"/>
                          </p:val>
                        </p:tav>
                        <p:tav tm="100000">
                          <p:val>
                            <p:strVal val="#ppt_y"/>
                          </p:val>
                        </p:tav>
                      </p:tavLst>
                    </p:anim>
                  </p:childTnLst>
                </p:cTn>
              </p:par>
            </p:tnLst>
          </p:tmpl>
        </p:tmplLst>
      </p:bldP>
      <p:bldP spid="64" grpId="0" animBg="1"/>
      <p:bldP spid="65" grpId="0" animBg="1"/>
      <p:bldP spid="68" grpId="0" animBg="1"/>
      <p:bldP spid="69" grpId="0"/>
      <p:bldP spid="70" grpId="0" animBg="1"/>
      <p:bldP spid="71" grpId="0"/>
      <p:bldP spid="72" grpId="0" animBg="1"/>
      <p:bldP spid="73" grpId="0"/>
      <p:bldP spid="74" grpId="0" animBg="1"/>
      <p:bldP spid="75" grpId="0"/>
      <p:bldP spid="77" grpId="0">
        <p:tmplLst>
          <p:tmpl>
            <p:tnLst>
              <p:par>
                <p:cTn presetID="2" presetClass="entr" presetSubtype="4" decel="100000" fill="hold" nodeType="afterEffect">
                  <p:stCondLst>
                    <p:cond delay="0"/>
                  </p:stCondLst>
                  <p:iterate type="wd">
                    <p:tmPct val="10000"/>
                  </p:iterate>
                  <p:childTnLst>
                    <p:set>
                      <p:cBhvr>
                        <p:cTn dur="1" fill="hold">
                          <p:stCondLst>
                            <p:cond delay="0"/>
                          </p:stCondLst>
                        </p:cTn>
                        <p:tgtEl>
                          <p:spTgt spid="77"/>
                        </p:tgtEl>
                        <p:attrNameLst>
                          <p:attrName>style.visibility</p:attrName>
                        </p:attrNameLst>
                      </p:cBhvr>
                      <p:to>
                        <p:strVal val="visible"/>
                      </p:to>
                    </p:set>
                    <p:anim calcmode="lin" valueType="num">
                      <p:cBhvr additive="base">
                        <p:cTn dur="500" fill="hold"/>
                        <p:tgtEl>
                          <p:spTgt spid="77"/>
                        </p:tgtEl>
                        <p:attrNameLst>
                          <p:attrName>ppt_x</p:attrName>
                        </p:attrNameLst>
                      </p:cBhvr>
                      <p:tavLst>
                        <p:tav tm="0">
                          <p:val>
                            <p:strVal val="#ppt_x"/>
                          </p:val>
                        </p:tav>
                        <p:tav tm="100000">
                          <p:val>
                            <p:strVal val="#ppt_x"/>
                          </p:val>
                        </p:tav>
                      </p:tavLst>
                    </p:anim>
                    <p:anim calcmode="lin" valueType="num">
                      <p:cBhvr additive="base">
                        <p:cTn dur="500" fill="hold"/>
                        <p:tgtEl>
                          <p:spTgt spid="77"/>
                        </p:tgtEl>
                        <p:attrNameLst>
                          <p:attrName>ppt_y</p:attrName>
                        </p:attrNameLst>
                      </p:cBhvr>
                      <p:tavLst>
                        <p:tav tm="0">
                          <p:val>
                            <p:strVal val="1+#ppt_h/2"/>
                          </p:val>
                        </p:tav>
                        <p:tav tm="100000">
                          <p:val>
                            <p:strVal val="#ppt_y"/>
                          </p:val>
                        </p:tav>
                      </p:tavLst>
                    </p:anim>
                  </p:childTnLst>
                </p:cTn>
              </p:par>
            </p:tnLst>
          </p:tmpl>
        </p:tmplLst>
      </p:bldP>
      <p:bldP spid="82" grpId="0">
        <p:tmplLst>
          <p:tmpl>
            <p:tnLst>
              <p:par>
                <p:cTn presetID="2" presetClass="entr" presetSubtype="4"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ppt_x"/>
                          </p:val>
                        </p:tav>
                        <p:tav tm="100000">
                          <p:val>
                            <p:strVal val="#ppt_x"/>
                          </p:val>
                        </p:tav>
                      </p:tavLst>
                    </p:anim>
                    <p:anim calcmode="lin" valueType="num">
                      <p:cBhvr additive="base">
                        <p:cTn dur="500" fill="hold"/>
                        <p:tgtEl>
                          <p:spTgt spid="82"/>
                        </p:tgtEl>
                        <p:attrNameLst>
                          <p:attrName>ppt_y</p:attrName>
                        </p:attrNameLst>
                      </p:cBhvr>
                      <p:tavLst>
                        <p:tav tm="0">
                          <p:val>
                            <p:strVal val="1+#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slideLayout" Target="../slideLayouts/slideLayout114.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 Id="rId5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theme" Target="../theme/theme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theme" Target="../theme/theme5.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theme" Target="../theme/theme6.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theme" Target="../theme/theme7.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5" Type="http://schemas.openxmlformats.org/officeDocument/2006/relationships/slideLayout" Target="../slideLayouts/slideLayout164.xml"/><Relationship Id="rId10" Type="http://schemas.openxmlformats.org/officeDocument/2006/relationships/theme" Target="../theme/theme8.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3C007-C0F6-44BD-935A-3A210C1B6526}" type="datetimeFigureOut">
              <a:rPr lang="es-VE" smtClean="0"/>
              <a:pPr/>
              <a:t>21/03/2020</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EB021-D7DB-40EA-B526-CCBC4CEA7B18}"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rgbClr val="3EA3F8"/>
            </a:gs>
            <a:gs pos="83000">
              <a:srgbClr val="3EA3F8"/>
            </a:gs>
            <a:gs pos="100000">
              <a:srgbClr val="3EA3F8"/>
            </a:gs>
          </a:gsLst>
          <a:lin ang="5400000" scaled="1"/>
          <a:tileRect/>
        </a:gradFill>
        <a:effectLst/>
      </p:bgPr>
    </p:bg>
    <p:spTree>
      <p:nvGrpSpPr>
        <p:cNvPr id="1" name=""/>
        <p:cNvGrpSpPr/>
        <p:nvPr/>
      </p:nvGrpSpPr>
      <p:grpSpPr>
        <a:xfrm>
          <a:off x="0" y="0"/>
          <a:ext cx="0" cy="0"/>
          <a:chOff x="0" y="0"/>
          <a:chExt cx="0" cy="0"/>
        </a:xfrm>
      </p:grpSpPr>
      <p:sp>
        <p:nvSpPr>
          <p:cNvPr id="9" name="直角三角形 8"/>
          <p:cNvSpPr/>
          <p:nvPr userDrawn="1"/>
        </p:nvSpPr>
        <p:spPr>
          <a:xfrm rot="10800000">
            <a:off x="8211690" y="-913"/>
            <a:ext cx="932310" cy="1566926"/>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直角三角形 9"/>
          <p:cNvSpPr/>
          <p:nvPr userDrawn="1"/>
        </p:nvSpPr>
        <p:spPr>
          <a:xfrm rot="10800000">
            <a:off x="7106816" y="-914"/>
            <a:ext cx="2047905" cy="1299677"/>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2" name="タイトル プレースホルダー 1"/>
          <p:cNvSpPr>
            <a:spLocks noGrp="1"/>
          </p:cNvSpPr>
          <p:nvPr>
            <p:ph type="title"/>
          </p:nvPr>
        </p:nvSpPr>
        <p:spPr>
          <a:xfrm>
            <a:off x="296154" y="128635"/>
            <a:ext cx="8371657" cy="750083"/>
          </a:xfrm>
          <a:prstGeom prst="rect">
            <a:avLst/>
          </a:prstGeom>
        </p:spPr>
        <p:txBody>
          <a:bodyPr vert="horz" lIns="163275" tIns="81638" rIns="163275" bIns="81638" rtlCol="0" anchor="ctr">
            <a:noAutofit/>
          </a:bodyPr>
          <a:lstStyle/>
          <a:p>
            <a:r>
              <a:rPr lang="en-US" altLang="ja-JP" dirty="0"/>
              <a:t>SLIDE TITLE HERE</a:t>
            </a:r>
            <a:endParaRPr lang="en-US" dirty="0"/>
          </a:p>
        </p:txBody>
      </p:sp>
      <p:sp>
        <p:nvSpPr>
          <p:cNvPr id="3" name="テキスト プレースホルダー 2"/>
          <p:cNvSpPr>
            <a:spLocks noGrp="1"/>
          </p:cNvSpPr>
          <p:nvPr>
            <p:ph type="body" idx="1"/>
          </p:nvPr>
        </p:nvSpPr>
        <p:spPr>
          <a:xfrm>
            <a:off x="457200" y="1220755"/>
            <a:ext cx="8229600" cy="4905409"/>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1"/>
          </p:cNvSpPr>
          <p:nvPr>
            <p:ph type="ftr" sz="quarter" idx="3"/>
          </p:nvPr>
        </p:nvSpPr>
        <p:spPr>
          <a:xfrm>
            <a:off x="4707027" y="6394245"/>
            <a:ext cx="3888769" cy="365125"/>
          </a:xfrm>
          <a:prstGeom prst="rect">
            <a:avLst/>
          </a:prstGeom>
        </p:spPr>
        <p:txBody>
          <a:bodyPr vert="horz" lIns="163275" tIns="81638" rIns="163275" bIns="81638" rtlCol="0" anchor="ctr"/>
          <a:lstStyle>
            <a:lvl1pPr algn="r">
              <a:defRPr sz="1050">
                <a:solidFill>
                  <a:schemeClr val="bg1">
                    <a:lumMod val="50000"/>
                    <a:alpha val="70000"/>
                  </a:schemeClr>
                </a:solidFill>
              </a:defRPr>
            </a:lvl1p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6" name="スライド番号プレースホルダー 5"/>
          <p:cNvSpPr>
            <a:spLocks noGrp="1"/>
          </p:cNvSpPr>
          <p:nvPr>
            <p:ph type="sldNum" sz="quarter" idx="4"/>
          </p:nvPr>
        </p:nvSpPr>
        <p:spPr>
          <a:xfrm>
            <a:off x="8686720" y="6394245"/>
            <a:ext cx="453685" cy="365125"/>
          </a:xfrm>
          <a:prstGeom prst="rect">
            <a:avLst/>
          </a:prstGeom>
        </p:spPr>
        <p:txBody>
          <a:bodyPr vert="horz" lIns="163275" tIns="81638" rIns="163275" bIns="81638" rtlCol="0" anchor="ctr"/>
          <a:lstStyle>
            <a:lvl1pPr algn="l">
              <a:defRPr sz="1600">
                <a:solidFill>
                  <a:schemeClr val="bg2">
                    <a:lumMod val="75000"/>
                  </a:schemeClr>
                </a:solidFill>
                <a:latin typeface="+mj-lt"/>
              </a:defRPr>
            </a:lvl1p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7" name="直線コネクタ 6"/>
          <p:cNvCxnSpPr/>
          <p:nvPr userDrawn="1"/>
        </p:nvCxnSpPr>
        <p:spPr>
          <a:xfrm>
            <a:off x="301780" y="848713"/>
            <a:ext cx="8540440"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flipV="1">
            <a:off x="8645306" y="6339324"/>
            <a:ext cx="0" cy="51867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26762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2" r:id="rId50"/>
    <p:sldLayoutId id="2147483713" r:id="rId51"/>
    <p:sldLayoutId id="2147483714" r:id="rId52"/>
    <p:sldLayoutId id="2147483715" r:id="rId5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 presetClass="entr" presetSubtype="8" decel="100000" fill="hold" grpId="0" nodeType="withEffect">
                                  <p:stCondLst>
                                    <p:cond delay="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Lst>
  </p:timing>
  <p:hf hdr="0" dt="0"/>
  <p:txStyles>
    <p:titleStyle>
      <a:lvl1pPr algn="l" defTabSz="816526" rtl="0" eaLnBrk="1" latinLnBrk="0" hangingPunct="1">
        <a:spcBef>
          <a:spcPct val="0"/>
        </a:spcBef>
        <a:buNone/>
        <a:defRPr sz="2701" kern="1200" spc="750" baseline="0">
          <a:solidFill>
            <a:schemeClr val="accent1"/>
          </a:solidFill>
          <a:latin typeface="+mj-lt"/>
          <a:ea typeface="+mj-ea"/>
          <a:cs typeface="+mj-cs"/>
        </a:defRPr>
      </a:lvl1pPr>
    </p:titleStyle>
    <p:bodyStyle>
      <a:lvl1pPr marL="0" indent="0" algn="l" defTabSz="816526" rtl="0" eaLnBrk="1" latinLnBrk="0" hangingPunct="1">
        <a:spcBef>
          <a:spcPct val="20000"/>
        </a:spcBef>
        <a:buFont typeface="Arial" panose="020B0604020202020204" pitchFamily="34" charset="0"/>
        <a:buNone/>
        <a:defRPr sz="1000" kern="1200" baseline="0">
          <a:solidFill>
            <a:schemeClr val="tx1"/>
          </a:solidFill>
          <a:latin typeface="+mn-lt"/>
          <a:ea typeface="+mn-ea"/>
          <a:cs typeface="+mn-cs"/>
        </a:defRPr>
      </a:lvl1pPr>
      <a:lvl2pPr marL="663428" indent="-255164"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020658"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428920"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837183"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245447"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709"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972"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0236"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526" rtl="0" eaLnBrk="1" latinLnBrk="0" hangingPunct="1">
        <a:defRPr sz="1600" kern="1200">
          <a:solidFill>
            <a:schemeClr val="tx1"/>
          </a:solidFill>
          <a:latin typeface="+mn-lt"/>
          <a:ea typeface="+mn-ea"/>
          <a:cs typeface="+mn-cs"/>
        </a:defRPr>
      </a:lvl1pPr>
      <a:lvl2pPr marL="408263" algn="l" defTabSz="816526" rtl="0" eaLnBrk="1" latinLnBrk="0" hangingPunct="1">
        <a:defRPr sz="1600" kern="1200">
          <a:solidFill>
            <a:schemeClr val="tx1"/>
          </a:solidFill>
          <a:latin typeface="+mn-lt"/>
          <a:ea typeface="+mn-ea"/>
          <a:cs typeface="+mn-cs"/>
        </a:defRPr>
      </a:lvl2pPr>
      <a:lvl3pPr marL="816526" algn="l" defTabSz="816526" rtl="0" eaLnBrk="1" latinLnBrk="0" hangingPunct="1">
        <a:defRPr sz="1600" kern="1200">
          <a:solidFill>
            <a:schemeClr val="tx1"/>
          </a:solidFill>
          <a:latin typeface="+mn-lt"/>
          <a:ea typeface="+mn-ea"/>
          <a:cs typeface="+mn-cs"/>
        </a:defRPr>
      </a:lvl3pPr>
      <a:lvl4pPr marL="1224789" algn="l" defTabSz="816526" rtl="0" eaLnBrk="1" latinLnBrk="0" hangingPunct="1">
        <a:defRPr sz="1600" kern="1200">
          <a:solidFill>
            <a:schemeClr val="tx1"/>
          </a:solidFill>
          <a:latin typeface="+mn-lt"/>
          <a:ea typeface="+mn-ea"/>
          <a:cs typeface="+mn-cs"/>
        </a:defRPr>
      </a:lvl4pPr>
      <a:lvl5pPr marL="1633052" algn="l" defTabSz="816526" rtl="0" eaLnBrk="1" latinLnBrk="0" hangingPunct="1">
        <a:defRPr sz="1600" kern="1200">
          <a:solidFill>
            <a:schemeClr val="tx1"/>
          </a:solidFill>
          <a:latin typeface="+mn-lt"/>
          <a:ea typeface="+mn-ea"/>
          <a:cs typeface="+mn-cs"/>
        </a:defRPr>
      </a:lvl5pPr>
      <a:lvl6pPr marL="2041315" algn="l" defTabSz="816526" rtl="0" eaLnBrk="1" latinLnBrk="0" hangingPunct="1">
        <a:defRPr sz="1600" kern="1200">
          <a:solidFill>
            <a:schemeClr val="tx1"/>
          </a:solidFill>
          <a:latin typeface="+mn-lt"/>
          <a:ea typeface="+mn-ea"/>
          <a:cs typeface="+mn-cs"/>
        </a:defRPr>
      </a:lvl6pPr>
      <a:lvl7pPr marL="2449578" algn="l" defTabSz="816526" rtl="0" eaLnBrk="1" latinLnBrk="0" hangingPunct="1">
        <a:defRPr sz="1600" kern="1200">
          <a:solidFill>
            <a:schemeClr val="tx1"/>
          </a:solidFill>
          <a:latin typeface="+mn-lt"/>
          <a:ea typeface="+mn-ea"/>
          <a:cs typeface="+mn-cs"/>
        </a:defRPr>
      </a:lvl7pPr>
      <a:lvl8pPr marL="2857841" algn="l" defTabSz="816526" rtl="0" eaLnBrk="1" latinLnBrk="0" hangingPunct="1">
        <a:defRPr sz="1600" kern="1200">
          <a:solidFill>
            <a:schemeClr val="tx1"/>
          </a:solidFill>
          <a:latin typeface="+mn-lt"/>
          <a:ea typeface="+mn-ea"/>
          <a:cs typeface="+mn-cs"/>
        </a:defRPr>
      </a:lvl8pPr>
      <a:lvl9pPr marL="3266104" algn="l" defTabSz="81652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rgbClr val="3EA3F8"/>
            </a:gs>
            <a:gs pos="83000">
              <a:srgbClr val="3EA3F8"/>
            </a:gs>
            <a:gs pos="100000">
              <a:srgbClr val="3EA3F8"/>
            </a:gs>
          </a:gsLst>
          <a:lin ang="5400000" scaled="1"/>
          <a:tileRect/>
        </a:gradFill>
        <a:effectLst/>
      </p:bgPr>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220755"/>
            <a:ext cx="8229600" cy="4905409"/>
          </a:xfrm>
          <a:prstGeom prst="rect">
            <a:avLst/>
          </a:prstGeom>
        </p:spPr>
        <p:txBody>
          <a:bodyPr vert="horz" lIns="163275" tIns="81638" rIns="163275" bIns="81638" rtlCol="0">
            <a:normAutofit/>
          </a:bodyPr>
          <a:lstStyle/>
          <a:p>
            <a:pPr lvl="0"/>
            <a:r>
              <a:rPr lang="en-US" altLang="ja-JP" dirty="0"/>
              <a:t>Master Text</a:t>
            </a:r>
            <a:endParaRPr lang="ja-JP" altLang="en-US" dirty="0"/>
          </a:p>
        </p:txBody>
      </p:sp>
      <p:sp>
        <p:nvSpPr>
          <p:cNvPr id="5" name="フッター プレースホルダー 4"/>
          <p:cNvSpPr>
            <a:spLocks noGrp="1"/>
          </p:cNvSpPr>
          <p:nvPr>
            <p:ph type="ftr" sz="quarter" idx="3"/>
          </p:nvPr>
        </p:nvSpPr>
        <p:spPr>
          <a:xfrm>
            <a:off x="4707027" y="6394245"/>
            <a:ext cx="3888769" cy="365125"/>
          </a:xfrm>
          <a:prstGeom prst="rect">
            <a:avLst/>
          </a:prstGeom>
        </p:spPr>
        <p:txBody>
          <a:bodyPr vert="horz" lIns="163275" tIns="81638" rIns="163275" bIns="81638" rtlCol="0" anchor="ctr"/>
          <a:lstStyle>
            <a:lvl1pPr algn="r">
              <a:defRPr sz="1050">
                <a:solidFill>
                  <a:schemeClr val="bg1">
                    <a:lumMod val="50000"/>
                    <a:alpha val="70000"/>
                  </a:schemeClr>
                </a:solidFill>
              </a:defRPr>
            </a:lvl1pPr>
          </a:lstStyle>
          <a:p>
            <a:pPr defTabSz="1088556"/>
            <a:r>
              <a:rPr lang="en-US" smtClean="0">
                <a:solidFill>
                  <a:srgbClr val="FFFFFF">
                    <a:lumMod val="50000"/>
                    <a:alpha val="70000"/>
                  </a:srgbClr>
                </a:solidFill>
              </a:rPr>
              <a:t>The Power of PowerPoint | thepopp.com</a:t>
            </a:r>
            <a:endParaRPr lang="en-US" dirty="0">
              <a:solidFill>
                <a:srgbClr val="FFFFFF">
                  <a:lumMod val="50000"/>
                  <a:alpha val="70000"/>
                </a:srgbClr>
              </a:solidFill>
            </a:endParaRPr>
          </a:p>
        </p:txBody>
      </p:sp>
      <p:sp>
        <p:nvSpPr>
          <p:cNvPr id="6" name="スライド番号プレースホルダー 5"/>
          <p:cNvSpPr>
            <a:spLocks noGrp="1"/>
          </p:cNvSpPr>
          <p:nvPr>
            <p:ph type="sldNum" sz="quarter" idx="4"/>
          </p:nvPr>
        </p:nvSpPr>
        <p:spPr>
          <a:xfrm>
            <a:off x="8686720" y="6394245"/>
            <a:ext cx="453685" cy="365125"/>
          </a:xfrm>
          <a:prstGeom prst="rect">
            <a:avLst/>
          </a:prstGeom>
        </p:spPr>
        <p:txBody>
          <a:bodyPr vert="horz" lIns="163275" tIns="81638" rIns="163275" bIns="81638" rtlCol="0" anchor="ctr"/>
          <a:lstStyle>
            <a:lvl1pPr algn="l">
              <a:defRPr sz="1600">
                <a:solidFill>
                  <a:schemeClr val="bg2">
                    <a:lumMod val="75000"/>
                  </a:schemeClr>
                </a:solidFill>
                <a:latin typeface="+mj-lt"/>
              </a:defRPr>
            </a:lvl1pPr>
          </a:lstStyle>
          <a:p>
            <a:pPr defTabSz="1088556"/>
            <a:fld id="{387164BF-D67A-46C0-81D2-5BAF67C00C80}" type="slidenum">
              <a:rPr lang="en-US" smtClean="0">
                <a:solidFill>
                  <a:srgbClr val="D8D8D8">
                    <a:lumMod val="75000"/>
                  </a:srgbClr>
                </a:solidFill>
              </a:rPr>
              <a:pPr defTabSz="1088556"/>
              <a:t>‹Nº›</a:t>
            </a:fld>
            <a:endParaRPr lang="en-US" dirty="0">
              <a:solidFill>
                <a:srgbClr val="D8D8D8">
                  <a:lumMod val="75000"/>
                </a:srgbClr>
              </a:solidFill>
            </a:endParaRPr>
          </a:p>
        </p:txBody>
      </p:sp>
      <p:cxnSp>
        <p:nvCxnSpPr>
          <p:cNvPr id="13" name="直線コネクタ 12"/>
          <p:cNvCxnSpPr/>
          <p:nvPr userDrawn="1"/>
        </p:nvCxnSpPr>
        <p:spPr>
          <a:xfrm flipV="1">
            <a:off x="8645306" y="6339324"/>
            <a:ext cx="0" cy="518677"/>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直角三角形 7"/>
          <p:cNvSpPr/>
          <p:nvPr userDrawn="1"/>
        </p:nvSpPr>
        <p:spPr>
          <a:xfrm rot="10800000">
            <a:off x="8211690" y="-913"/>
            <a:ext cx="932310" cy="1566926"/>
          </a:xfrm>
          <a:prstGeom prst="rtTriangle">
            <a:avLst/>
          </a:prstGeom>
          <a:gradFill>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
        <p:nvSpPr>
          <p:cNvPr id="10" name="直角三角形 9"/>
          <p:cNvSpPr/>
          <p:nvPr userDrawn="1"/>
        </p:nvSpPr>
        <p:spPr>
          <a:xfrm rot="10800000">
            <a:off x="7106816" y="-914"/>
            <a:ext cx="2047905" cy="1299677"/>
          </a:xfrm>
          <a:prstGeom prst="rtTriangle">
            <a:avLst/>
          </a:prstGeom>
          <a:gradFill flip="none" rotWithShape="1">
            <a:gsLst>
              <a:gs pos="0">
                <a:schemeClr val="accent1">
                  <a:tint val="66000"/>
                  <a:satMod val="160000"/>
                </a:schemeClr>
              </a:gs>
              <a:gs pos="50000">
                <a:schemeClr val="accent1">
                  <a:tint val="44500"/>
                  <a:satMod val="160000"/>
                  <a:alpha val="44000"/>
                  <a:lumMod val="93000"/>
                </a:schemeClr>
              </a:gs>
              <a:gs pos="100000">
                <a:schemeClr val="accent1">
                  <a:tint val="23500"/>
                  <a:satMod val="160000"/>
                  <a:alpha val="0"/>
                </a:schemeClr>
              </a:gs>
            </a:gsLst>
            <a:lin ang="7200000" scaled="0"/>
            <a:tileRect/>
          </a:gra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marL="0" marR="0" lvl="0" indent="0" algn="ctr" defTabSz="1088556"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Roboto Light"/>
              <a:cs typeface="+mn-cs"/>
            </a:endParaRPr>
          </a:p>
        </p:txBody>
      </p:sp>
    </p:spTree>
    <p:extLst>
      <p:ext uri="{BB962C8B-B14F-4D97-AF65-F5344CB8AC3E}">
        <p14:creationId xmlns="" xmlns:p14="http://schemas.microsoft.com/office/powerpoint/2010/main" val="226939268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hf hdr="0" dt="0"/>
  <p:txStyles>
    <p:titleStyle>
      <a:lvl1pPr algn="l" defTabSz="816526" rtl="0" eaLnBrk="1" latinLnBrk="0" hangingPunct="1">
        <a:spcBef>
          <a:spcPct val="0"/>
        </a:spcBef>
        <a:buNone/>
        <a:defRPr sz="3001" kern="1200" spc="150" baseline="0">
          <a:solidFill>
            <a:schemeClr val="accent1"/>
          </a:solidFill>
          <a:latin typeface="+mj-lt"/>
          <a:ea typeface="+mj-ea"/>
          <a:cs typeface="+mj-cs"/>
        </a:defRPr>
      </a:lvl1pPr>
    </p:titleStyle>
    <p:bodyStyle>
      <a:lvl1pPr marL="0" indent="0" algn="l" defTabSz="816526" rtl="0" eaLnBrk="1" latinLnBrk="0" hangingPunct="1">
        <a:spcBef>
          <a:spcPct val="20000"/>
        </a:spcBef>
        <a:buFont typeface="Arial" panose="020B0604020202020204" pitchFamily="34" charset="0"/>
        <a:buNone/>
        <a:defRPr sz="1000" kern="1200" baseline="0">
          <a:solidFill>
            <a:schemeClr val="tx1"/>
          </a:solidFill>
          <a:latin typeface="+mn-lt"/>
          <a:ea typeface="+mn-ea"/>
          <a:cs typeface="+mn-cs"/>
        </a:defRPr>
      </a:lvl1pPr>
      <a:lvl2pPr marL="663428" indent="-255164"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020658"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428920"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837183" indent="-204132" algn="l" defTabSz="81652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245447"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709"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972"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0236"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526" rtl="0" eaLnBrk="1" latinLnBrk="0" hangingPunct="1">
        <a:defRPr sz="1600" kern="1200">
          <a:solidFill>
            <a:schemeClr val="tx1"/>
          </a:solidFill>
          <a:latin typeface="+mn-lt"/>
          <a:ea typeface="+mn-ea"/>
          <a:cs typeface="+mn-cs"/>
        </a:defRPr>
      </a:lvl1pPr>
      <a:lvl2pPr marL="408263" algn="l" defTabSz="816526" rtl="0" eaLnBrk="1" latinLnBrk="0" hangingPunct="1">
        <a:defRPr sz="1600" kern="1200">
          <a:solidFill>
            <a:schemeClr val="tx1"/>
          </a:solidFill>
          <a:latin typeface="+mn-lt"/>
          <a:ea typeface="+mn-ea"/>
          <a:cs typeface="+mn-cs"/>
        </a:defRPr>
      </a:lvl2pPr>
      <a:lvl3pPr marL="816526" algn="l" defTabSz="816526" rtl="0" eaLnBrk="1" latinLnBrk="0" hangingPunct="1">
        <a:defRPr sz="1600" kern="1200">
          <a:solidFill>
            <a:schemeClr val="tx1"/>
          </a:solidFill>
          <a:latin typeface="+mn-lt"/>
          <a:ea typeface="+mn-ea"/>
          <a:cs typeface="+mn-cs"/>
        </a:defRPr>
      </a:lvl3pPr>
      <a:lvl4pPr marL="1224789" algn="l" defTabSz="816526" rtl="0" eaLnBrk="1" latinLnBrk="0" hangingPunct="1">
        <a:defRPr sz="1600" kern="1200">
          <a:solidFill>
            <a:schemeClr val="tx1"/>
          </a:solidFill>
          <a:latin typeface="+mn-lt"/>
          <a:ea typeface="+mn-ea"/>
          <a:cs typeface="+mn-cs"/>
        </a:defRPr>
      </a:lvl4pPr>
      <a:lvl5pPr marL="1633052" algn="l" defTabSz="816526" rtl="0" eaLnBrk="1" latinLnBrk="0" hangingPunct="1">
        <a:defRPr sz="1600" kern="1200">
          <a:solidFill>
            <a:schemeClr val="tx1"/>
          </a:solidFill>
          <a:latin typeface="+mn-lt"/>
          <a:ea typeface="+mn-ea"/>
          <a:cs typeface="+mn-cs"/>
        </a:defRPr>
      </a:lvl5pPr>
      <a:lvl6pPr marL="2041315" algn="l" defTabSz="816526" rtl="0" eaLnBrk="1" latinLnBrk="0" hangingPunct="1">
        <a:defRPr sz="1600" kern="1200">
          <a:solidFill>
            <a:schemeClr val="tx1"/>
          </a:solidFill>
          <a:latin typeface="+mn-lt"/>
          <a:ea typeface="+mn-ea"/>
          <a:cs typeface="+mn-cs"/>
        </a:defRPr>
      </a:lvl6pPr>
      <a:lvl7pPr marL="2449578" algn="l" defTabSz="816526" rtl="0" eaLnBrk="1" latinLnBrk="0" hangingPunct="1">
        <a:defRPr sz="1600" kern="1200">
          <a:solidFill>
            <a:schemeClr val="tx1"/>
          </a:solidFill>
          <a:latin typeface="+mn-lt"/>
          <a:ea typeface="+mn-ea"/>
          <a:cs typeface="+mn-cs"/>
        </a:defRPr>
      </a:lvl7pPr>
      <a:lvl8pPr marL="2857841" algn="l" defTabSz="816526" rtl="0" eaLnBrk="1" latinLnBrk="0" hangingPunct="1">
        <a:defRPr sz="1600" kern="1200">
          <a:solidFill>
            <a:schemeClr val="tx1"/>
          </a:solidFill>
          <a:latin typeface="+mn-lt"/>
          <a:ea typeface="+mn-ea"/>
          <a:cs typeface="+mn-cs"/>
        </a:defRPr>
      </a:lvl8pPr>
      <a:lvl9pPr marL="3266104" algn="l" defTabSz="816526"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rgbClr val="3EA3F8"/>
            </a:gs>
            <a:gs pos="83000">
              <a:srgbClr val="3EA3F8"/>
            </a:gs>
            <a:gs pos="100000">
              <a:srgbClr val="3EA3F8"/>
            </a:gs>
          </a:gsLst>
          <a:lin ang="5400000" scaled="1"/>
          <a:tileRect/>
        </a:gradFill>
        <a:effectLst/>
      </p:bgPr>
    </p:bg>
    <p:spTree>
      <p:nvGrpSpPr>
        <p:cNvPr id="1" name=""/>
        <p:cNvGrpSpPr/>
        <p:nvPr/>
      </p:nvGrpSpPr>
      <p:grpSpPr>
        <a:xfrm>
          <a:off x="0" y="0"/>
          <a:ext cx="0" cy="0"/>
          <a:chOff x="0" y="0"/>
          <a:chExt cx="0" cy="0"/>
        </a:xfrm>
      </p:grpSpPr>
      <p:sp>
        <p:nvSpPr>
          <p:cNvPr id="8" name="テキスト プレースホルダー 7"/>
          <p:cNvSpPr>
            <a:spLocks noGrp="1"/>
          </p:cNvSpPr>
          <p:nvPr>
            <p:ph type="body" idx="1"/>
          </p:nvPr>
        </p:nvSpPr>
        <p:spPr>
          <a:xfrm>
            <a:off x="457240" y="1600200"/>
            <a:ext cx="8229521" cy="4526492"/>
          </a:xfrm>
          <a:prstGeom prst="rect">
            <a:avLst/>
          </a:prstGeom>
        </p:spPr>
        <p:txBody>
          <a:bodyPr vert="horz" lIns="91440" tIns="45720" rIns="91440" bIns="45720" rtlCol="0">
            <a:normAutofit/>
          </a:bodyPr>
          <a:lstStyle/>
          <a:p>
            <a:pPr lvl="0"/>
            <a:r>
              <a:rPr lang="en-US" dirty="0"/>
              <a:t>Master Text</a:t>
            </a:r>
          </a:p>
        </p:txBody>
      </p:sp>
    </p:spTree>
    <p:extLst>
      <p:ext uri="{BB962C8B-B14F-4D97-AF65-F5344CB8AC3E}">
        <p14:creationId xmlns="" xmlns:p14="http://schemas.microsoft.com/office/powerpoint/2010/main" val="42637536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dt="0"/>
  <p:txStyles>
    <p:titleStyle>
      <a:lvl1pPr algn="ctr" defTabSz="816526" rtl="0" eaLnBrk="1" latinLnBrk="0" hangingPunct="1">
        <a:spcBef>
          <a:spcPct val="0"/>
        </a:spcBef>
        <a:buNone/>
        <a:defRPr sz="3951" kern="1200">
          <a:solidFill>
            <a:schemeClr val="tx1"/>
          </a:solidFill>
          <a:latin typeface="+mj-lt"/>
          <a:ea typeface="+mj-ea"/>
          <a:cs typeface="+mj-cs"/>
        </a:defRPr>
      </a:lvl1pPr>
    </p:titleStyle>
    <p:bodyStyle>
      <a:lvl1pPr marL="0" indent="0" algn="l" defTabSz="816526" rtl="0" eaLnBrk="1" latinLnBrk="0" hangingPunct="1">
        <a:spcBef>
          <a:spcPct val="20000"/>
        </a:spcBef>
        <a:buFont typeface="Arial" panose="020B0604020202020204" pitchFamily="34" charset="0"/>
        <a:buNone/>
        <a:defRPr sz="1200" kern="1200" baseline="0">
          <a:solidFill>
            <a:schemeClr val="tx1"/>
          </a:solidFill>
          <a:latin typeface="+mn-lt"/>
          <a:ea typeface="+mn-ea"/>
          <a:cs typeface="+mn-cs"/>
        </a:defRPr>
      </a:lvl1pPr>
      <a:lvl2pPr marL="663428" indent="-255164" algn="l" defTabSz="816526" rtl="0" eaLnBrk="1" latinLnBrk="0" hangingPunct="1">
        <a:spcBef>
          <a:spcPct val="20000"/>
        </a:spcBef>
        <a:buFont typeface="Arial" panose="020B0604020202020204" pitchFamily="34" charset="0"/>
        <a:buChar char="–"/>
        <a:defRPr sz="2501" kern="1200">
          <a:solidFill>
            <a:schemeClr val="tx1"/>
          </a:solidFill>
          <a:latin typeface="+mn-lt"/>
          <a:ea typeface="+mn-ea"/>
          <a:cs typeface="+mn-cs"/>
        </a:defRPr>
      </a:lvl2pPr>
      <a:lvl3pPr marL="1020658" indent="-204132" algn="l" defTabSz="816526" rtl="0" eaLnBrk="1" latinLnBrk="0" hangingPunct="1">
        <a:spcBef>
          <a:spcPct val="20000"/>
        </a:spcBef>
        <a:buFont typeface="Arial" panose="020B0604020202020204" pitchFamily="34" charset="0"/>
        <a:buChar char="•"/>
        <a:defRPr sz="2150" kern="1200">
          <a:solidFill>
            <a:schemeClr val="tx1"/>
          </a:solidFill>
          <a:latin typeface="+mn-lt"/>
          <a:ea typeface="+mn-ea"/>
          <a:cs typeface="+mn-cs"/>
        </a:defRPr>
      </a:lvl3pPr>
      <a:lvl4pPr marL="1428920"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7183"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5447"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3709"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972"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0236" indent="-204132" algn="l" defTabSz="81652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526" rtl="0" eaLnBrk="1" latinLnBrk="0" hangingPunct="1">
        <a:defRPr sz="1600" kern="1200">
          <a:solidFill>
            <a:schemeClr val="tx1"/>
          </a:solidFill>
          <a:latin typeface="+mn-lt"/>
          <a:ea typeface="+mn-ea"/>
          <a:cs typeface="+mn-cs"/>
        </a:defRPr>
      </a:lvl1pPr>
      <a:lvl2pPr marL="408263" algn="l" defTabSz="816526" rtl="0" eaLnBrk="1" latinLnBrk="0" hangingPunct="1">
        <a:defRPr sz="1600" kern="1200">
          <a:solidFill>
            <a:schemeClr val="tx1"/>
          </a:solidFill>
          <a:latin typeface="+mn-lt"/>
          <a:ea typeface="+mn-ea"/>
          <a:cs typeface="+mn-cs"/>
        </a:defRPr>
      </a:lvl2pPr>
      <a:lvl3pPr marL="816526" algn="l" defTabSz="816526" rtl="0" eaLnBrk="1" latinLnBrk="0" hangingPunct="1">
        <a:defRPr sz="1600" kern="1200">
          <a:solidFill>
            <a:schemeClr val="tx1"/>
          </a:solidFill>
          <a:latin typeface="+mn-lt"/>
          <a:ea typeface="+mn-ea"/>
          <a:cs typeface="+mn-cs"/>
        </a:defRPr>
      </a:lvl3pPr>
      <a:lvl4pPr marL="1224789" algn="l" defTabSz="816526" rtl="0" eaLnBrk="1" latinLnBrk="0" hangingPunct="1">
        <a:defRPr sz="1600" kern="1200">
          <a:solidFill>
            <a:schemeClr val="tx1"/>
          </a:solidFill>
          <a:latin typeface="+mn-lt"/>
          <a:ea typeface="+mn-ea"/>
          <a:cs typeface="+mn-cs"/>
        </a:defRPr>
      </a:lvl4pPr>
      <a:lvl5pPr marL="1633052" algn="l" defTabSz="816526" rtl="0" eaLnBrk="1" latinLnBrk="0" hangingPunct="1">
        <a:defRPr sz="1600" kern="1200">
          <a:solidFill>
            <a:schemeClr val="tx1"/>
          </a:solidFill>
          <a:latin typeface="+mn-lt"/>
          <a:ea typeface="+mn-ea"/>
          <a:cs typeface="+mn-cs"/>
        </a:defRPr>
      </a:lvl5pPr>
      <a:lvl6pPr marL="2041315" algn="l" defTabSz="816526" rtl="0" eaLnBrk="1" latinLnBrk="0" hangingPunct="1">
        <a:defRPr sz="1600" kern="1200">
          <a:solidFill>
            <a:schemeClr val="tx1"/>
          </a:solidFill>
          <a:latin typeface="+mn-lt"/>
          <a:ea typeface="+mn-ea"/>
          <a:cs typeface="+mn-cs"/>
        </a:defRPr>
      </a:lvl6pPr>
      <a:lvl7pPr marL="2449578" algn="l" defTabSz="816526" rtl="0" eaLnBrk="1" latinLnBrk="0" hangingPunct="1">
        <a:defRPr sz="1600" kern="1200">
          <a:solidFill>
            <a:schemeClr val="tx1"/>
          </a:solidFill>
          <a:latin typeface="+mn-lt"/>
          <a:ea typeface="+mn-ea"/>
          <a:cs typeface="+mn-cs"/>
        </a:defRPr>
      </a:lvl7pPr>
      <a:lvl8pPr marL="2857841" algn="l" defTabSz="816526" rtl="0" eaLnBrk="1" latinLnBrk="0" hangingPunct="1">
        <a:defRPr sz="1600" kern="1200">
          <a:solidFill>
            <a:schemeClr val="tx1"/>
          </a:solidFill>
          <a:latin typeface="+mn-lt"/>
          <a:ea typeface="+mn-ea"/>
          <a:cs typeface="+mn-cs"/>
        </a:defRPr>
      </a:lvl8pPr>
      <a:lvl9pPr marL="3266104" algn="l" defTabSz="81652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864967"/>
            <a:ext cx="7131300" cy="895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913267"/>
            <a:ext cx="7131300" cy="3706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864967"/>
            <a:ext cx="548700" cy="8952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4225718620"/>
      </p:ext>
    </p:extLst>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864967"/>
            <a:ext cx="7131300" cy="895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913267"/>
            <a:ext cx="7131300" cy="3706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864967"/>
            <a:ext cx="548700" cy="8952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4000401954"/>
      </p:ext>
    </p:extLst>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864967"/>
            <a:ext cx="7131300" cy="895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913267"/>
            <a:ext cx="7131300" cy="3706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864967"/>
            <a:ext cx="548700" cy="8952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3548693339"/>
      </p:ext>
    </p:extLst>
  </p:cSld>
  <p:clrMap bg1="lt1" tx1="dk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864967"/>
            <a:ext cx="7131300" cy="895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0200" y="1913267"/>
            <a:ext cx="7131300" cy="3706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766425" y="864967"/>
            <a:ext cx="548700" cy="8952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defTabSz="914476">
              <a:buClr>
                <a:srgbClr val="000000"/>
              </a:buClr>
            </a:pPr>
            <a:fld id="{00000000-1234-1234-1234-123412341234}" type="slidenum">
              <a:rPr lang="es-VE" kern="0" smtClean="0">
                <a:solidFill>
                  <a:srgbClr val="FFFFFF"/>
                </a:solidFill>
              </a:rPr>
              <a:pPr defTabSz="914476">
                <a:buClr>
                  <a:srgbClr val="000000"/>
                </a:buClr>
              </a:pPr>
              <a:t>‹Nº›</a:t>
            </a:fld>
            <a:endParaRPr lang="es-VE" kern="0">
              <a:solidFill>
                <a:srgbClr val="FFFFFF"/>
              </a:solidFill>
            </a:endParaRPr>
          </a:p>
        </p:txBody>
      </p:sp>
    </p:spTree>
    <p:extLst>
      <p:ext uri="{BB962C8B-B14F-4D97-AF65-F5344CB8AC3E}">
        <p14:creationId xmlns="" xmlns:p14="http://schemas.microsoft.com/office/powerpoint/2010/main" val="2723227311"/>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13.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0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2.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6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63.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2 Imagen"/>
          <p:cNvPicPr>
            <a:picLocks noChangeAspect="1"/>
          </p:cNvPicPr>
          <p:nvPr/>
        </p:nvPicPr>
        <p:blipFill>
          <a:blip r:embed="rId2" cstate="print"/>
          <a:srcRect/>
          <a:stretch>
            <a:fillRect/>
          </a:stretch>
        </p:blipFill>
        <p:spPr bwMode="auto">
          <a:xfrm>
            <a:off x="7412182" y="201706"/>
            <a:ext cx="1580285" cy="1344706"/>
          </a:xfrm>
          <a:prstGeom prst="rect">
            <a:avLst/>
          </a:prstGeom>
          <a:noFill/>
          <a:ln w="9525">
            <a:noFill/>
            <a:miter lim="800000"/>
            <a:headEnd/>
            <a:tailEnd/>
          </a:ln>
        </p:spPr>
      </p:pic>
      <p:pic>
        <p:nvPicPr>
          <p:cNvPr id="2052" name="Picture 10"/>
          <p:cNvPicPr>
            <a:picLocks noChangeAspect="1" noChangeArrowheads="1"/>
          </p:cNvPicPr>
          <p:nvPr/>
        </p:nvPicPr>
        <p:blipFill>
          <a:blip r:embed="rId3" cstate="print"/>
          <a:srcRect/>
          <a:stretch>
            <a:fillRect/>
          </a:stretch>
        </p:blipFill>
        <p:spPr bwMode="auto">
          <a:xfrm>
            <a:off x="138546" y="268942"/>
            <a:ext cx="1249795" cy="1074364"/>
          </a:xfrm>
          <a:prstGeom prst="rect">
            <a:avLst/>
          </a:prstGeom>
          <a:noFill/>
          <a:ln w="9525">
            <a:noFill/>
            <a:miter lim="800000"/>
            <a:headEnd/>
            <a:tailEnd/>
          </a:ln>
        </p:spPr>
      </p:pic>
      <p:sp>
        <p:nvSpPr>
          <p:cNvPr id="5" name="2 Subtítulo"/>
          <p:cNvSpPr txBox="1">
            <a:spLocks/>
          </p:cNvSpPr>
          <p:nvPr/>
        </p:nvSpPr>
        <p:spPr>
          <a:xfrm>
            <a:off x="762000" y="268941"/>
            <a:ext cx="7140864" cy="1546412"/>
          </a:xfrm>
          <a:prstGeom prst="rect">
            <a:avLst/>
          </a:prstGeom>
        </p:spPr>
        <p:txBody>
          <a:bodyPr lIns="82058" tIns="41029" rIns="82058" bIns="41029"/>
          <a:lstStyle/>
          <a:p>
            <a:pPr marL="307718" indent="-307718" algn="ctr">
              <a:spcBef>
                <a:spcPct val="20000"/>
              </a:spcBef>
              <a:defRPr/>
            </a:pPr>
            <a:r>
              <a:rPr lang="es-VE" b="1" kern="0" dirty="0">
                <a:solidFill>
                  <a:schemeClr val="bg1"/>
                </a:solidFill>
                <a:effectLst>
                  <a:glow rad="101600">
                    <a:schemeClr val="tx1">
                      <a:alpha val="60000"/>
                    </a:schemeClr>
                  </a:glow>
                  <a:outerShdw blurRad="38100" dist="38100" dir="2700000" algn="tl">
                    <a:srgbClr val="000000">
                      <a:alpha val="43137"/>
                    </a:srgbClr>
                  </a:outerShdw>
                </a:effectLst>
                <a:latin typeface="+mn-lt"/>
              </a:rPr>
              <a:t>UNIVERSIDAD CENTROCCIDENTAL LISANDRO ALVARADO </a:t>
            </a:r>
          </a:p>
          <a:p>
            <a:pPr marL="307718" indent="-307718" algn="ctr">
              <a:spcBef>
                <a:spcPct val="20000"/>
              </a:spcBef>
              <a:defRPr/>
            </a:pPr>
            <a:r>
              <a:rPr lang="es-VE" b="1" kern="0" dirty="0">
                <a:solidFill>
                  <a:schemeClr val="bg1"/>
                </a:solidFill>
                <a:effectLst>
                  <a:glow rad="101600">
                    <a:schemeClr val="tx1">
                      <a:alpha val="60000"/>
                    </a:schemeClr>
                  </a:glow>
                  <a:outerShdw blurRad="38100" dist="38100" dir="2700000" algn="tl">
                    <a:srgbClr val="000000">
                      <a:alpha val="43137"/>
                    </a:srgbClr>
                  </a:outerShdw>
                </a:effectLst>
                <a:latin typeface="+mn-lt"/>
              </a:rPr>
              <a:t>DECANATO DE MEDICINA COORDINACION POST-GRADO</a:t>
            </a:r>
          </a:p>
          <a:p>
            <a:pPr marL="307718" indent="-307718" algn="ctr">
              <a:spcBef>
                <a:spcPct val="20000"/>
              </a:spcBef>
              <a:defRPr/>
            </a:pPr>
            <a:r>
              <a:rPr lang="es-VE" b="1" kern="0" dirty="0">
                <a:solidFill>
                  <a:schemeClr val="bg1"/>
                </a:solidFill>
                <a:effectLst>
                  <a:glow rad="101600">
                    <a:schemeClr val="tx1">
                      <a:alpha val="60000"/>
                    </a:schemeClr>
                  </a:glow>
                  <a:outerShdw blurRad="38100" dist="38100" dir="2700000" algn="tl">
                    <a:srgbClr val="000000">
                      <a:alpha val="43137"/>
                    </a:srgbClr>
                  </a:outerShdw>
                </a:effectLst>
                <a:latin typeface="+mn-lt"/>
              </a:rPr>
              <a:t>CENTRO CARDIOVASCULAR REGIONAL ASCARDIO</a:t>
            </a:r>
          </a:p>
          <a:p>
            <a:pPr marL="307718" indent="-307718" algn="ctr">
              <a:spcBef>
                <a:spcPct val="20000"/>
              </a:spcBef>
              <a:defRPr/>
            </a:pPr>
            <a:r>
              <a:rPr lang="es-VE" b="1" kern="0" dirty="0">
                <a:solidFill>
                  <a:schemeClr val="bg1"/>
                </a:solidFill>
                <a:effectLst>
                  <a:glow rad="101600">
                    <a:schemeClr val="tx1">
                      <a:alpha val="60000"/>
                    </a:schemeClr>
                  </a:glow>
                  <a:outerShdw blurRad="38100" dist="38100" dir="2700000" algn="tl">
                    <a:srgbClr val="000000">
                      <a:alpha val="43137"/>
                    </a:srgbClr>
                  </a:outerShdw>
                </a:effectLst>
                <a:latin typeface="+mn-lt"/>
              </a:rPr>
              <a:t>BARQUISIMETO </a:t>
            </a:r>
            <a:r>
              <a:rPr lang="es-VE" b="1" kern="0" dirty="0" smtClean="0">
                <a:solidFill>
                  <a:schemeClr val="bg1"/>
                </a:solidFill>
                <a:effectLst>
                  <a:glow rad="101600">
                    <a:schemeClr val="tx1">
                      <a:alpha val="60000"/>
                    </a:schemeClr>
                  </a:glow>
                  <a:outerShdw blurRad="38100" dist="38100" dir="2700000" algn="tl">
                    <a:srgbClr val="000000">
                      <a:alpha val="43137"/>
                    </a:srgbClr>
                  </a:outerShdw>
                </a:effectLst>
              </a:rPr>
              <a:t>MARZO</a:t>
            </a:r>
            <a:r>
              <a:rPr lang="es-VE" b="1" kern="0" dirty="0" smtClean="0">
                <a:solidFill>
                  <a:schemeClr val="bg1"/>
                </a:solidFill>
                <a:effectLst>
                  <a:glow rad="101600">
                    <a:schemeClr val="tx1">
                      <a:alpha val="60000"/>
                    </a:schemeClr>
                  </a:glow>
                  <a:outerShdw blurRad="38100" dist="38100" dir="2700000" algn="tl">
                    <a:srgbClr val="000000">
                      <a:alpha val="43137"/>
                    </a:srgbClr>
                  </a:outerShdw>
                </a:effectLst>
                <a:latin typeface="+mn-lt"/>
              </a:rPr>
              <a:t> </a:t>
            </a:r>
            <a:r>
              <a:rPr lang="es-VE" b="1" kern="0" dirty="0">
                <a:solidFill>
                  <a:schemeClr val="bg1"/>
                </a:solidFill>
                <a:effectLst>
                  <a:glow rad="101600">
                    <a:schemeClr val="tx1">
                      <a:alpha val="60000"/>
                    </a:schemeClr>
                  </a:glow>
                  <a:outerShdw blurRad="38100" dist="38100" dir="2700000" algn="tl">
                    <a:srgbClr val="000000">
                      <a:alpha val="43137"/>
                    </a:srgbClr>
                  </a:outerShdw>
                </a:effectLst>
                <a:latin typeface="+mn-lt"/>
              </a:rPr>
              <a:t>2020</a:t>
            </a:r>
          </a:p>
        </p:txBody>
      </p:sp>
      <p:sp>
        <p:nvSpPr>
          <p:cNvPr id="6" name="2 Subtítulo"/>
          <p:cNvSpPr txBox="1">
            <a:spLocks/>
          </p:cNvSpPr>
          <p:nvPr/>
        </p:nvSpPr>
        <p:spPr>
          <a:xfrm>
            <a:off x="692727" y="2519222"/>
            <a:ext cx="7758545" cy="1546412"/>
          </a:xfrm>
          <a:prstGeom prst="rect">
            <a:avLst/>
          </a:prstGeom>
        </p:spPr>
        <p:txBody>
          <a:bodyPr lIns="82058" tIns="41029" rIns="82058" bIns="41029"/>
          <a:lstStyle/>
          <a:p>
            <a:pPr marL="307718" indent="-307718" algn="ctr">
              <a:spcBef>
                <a:spcPct val="20000"/>
              </a:spcBef>
              <a:defRPr/>
            </a:pPr>
            <a:r>
              <a:rPr lang="es-VE" sz="4800" b="1" kern="0" dirty="0">
                <a:solidFill>
                  <a:schemeClr val="bg1"/>
                </a:solidFill>
                <a:effectLst>
                  <a:glow rad="101600">
                    <a:schemeClr val="tx1">
                      <a:alpha val="60000"/>
                    </a:schemeClr>
                  </a:glow>
                  <a:outerShdw blurRad="38100" dist="38100" dir="2700000" algn="tl">
                    <a:srgbClr val="000000">
                      <a:alpha val="43137"/>
                    </a:srgbClr>
                  </a:outerShdw>
                </a:effectLst>
              </a:rPr>
              <a:t>EVIDENCIA CIENTIFICA</a:t>
            </a:r>
          </a:p>
        </p:txBody>
      </p:sp>
      <p:sp>
        <p:nvSpPr>
          <p:cNvPr id="7" name="6 CuadroTexto"/>
          <p:cNvSpPr txBox="1"/>
          <p:nvPr/>
        </p:nvSpPr>
        <p:spPr>
          <a:xfrm>
            <a:off x="2699792" y="5373216"/>
            <a:ext cx="4392488" cy="1200329"/>
          </a:xfrm>
          <a:prstGeom prst="rect">
            <a:avLst/>
          </a:prstGeom>
          <a:noFill/>
        </p:spPr>
        <p:txBody>
          <a:bodyPr wrap="square" rtlCol="0">
            <a:spAutoFit/>
          </a:bodyPr>
          <a:lstStyle/>
          <a:p>
            <a:pPr algn="ctr"/>
            <a:r>
              <a:rPr lang="es-ES" dirty="0" smtClean="0"/>
              <a:t>Dra. Sandra Monsalve</a:t>
            </a:r>
          </a:p>
          <a:p>
            <a:pPr algn="ctr"/>
            <a:r>
              <a:rPr lang="es-ES" dirty="0" smtClean="0"/>
              <a:t>Dr. Juan Cárdenas</a:t>
            </a:r>
            <a:endParaRPr lang="es-ES" dirty="0" smtClean="0"/>
          </a:p>
          <a:p>
            <a:pPr algn="ctr"/>
            <a:endParaRPr lang="es-ES" dirty="0" smtClean="0"/>
          </a:p>
          <a:p>
            <a:pPr algn="ctr"/>
            <a:r>
              <a:rPr lang="es-ES" dirty="0" smtClean="0"/>
              <a:t>Marzo 2020</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7 Rectángulo"/>
          <p:cNvSpPr>
            <a:spLocks noChangeArrowheads="1"/>
          </p:cNvSpPr>
          <p:nvPr/>
        </p:nvSpPr>
        <p:spPr bwMode="auto">
          <a:xfrm>
            <a:off x="69273" y="6478401"/>
            <a:ext cx="9213273" cy="390636"/>
          </a:xfrm>
          <a:prstGeom prst="rect">
            <a:avLst/>
          </a:prstGeom>
          <a:noFill/>
          <a:ln w="9525">
            <a:noFill/>
            <a:miter lim="800000"/>
            <a:headEnd/>
            <a:tailEnd/>
          </a:ln>
        </p:spPr>
        <p:txBody>
          <a:bodyPr lIns="82058" tIns="41029" rIns="82058" bIns="41029">
            <a:spAutoFit/>
          </a:bodyPr>
          <a:lstStyle/>
          <a:p>
            <a:r>
              <a:rPr lang="es-VE" sz="1000" b="1" dirty="0"/>
              <a:t>Fernández-Friera L et al. </a:t>
            </a:r>
            <a:r>
              <a:rPr lang="es-VE" sz="1000" b="1" dirty="0" err="1"/>
              <a:t>Prevalence</a:t>
            </a:r>
            <a:r>
              <a:rPr lang="es-VE" sz="1000" b="1" dirty="0"/>
              <a:t>, Vascular </a:t>
            </a:r>
            <a:r>
              <a:rPr lang="es-VE" sz="1000" b="1" dirty="0" err="1"/>
              <a:t>Distribution</a:t>
            </a:r>
            <a:r>
              <a:rPr lang="es-VE" sz="1000" b="1" dirty="0"/>
              <a:t>, and </a:t>
            </a:r>
            <a:r>
              <a:rPr lang="es-VE" sz="1000" b="1" dirty="0" err="1"/>
              <a:t>Multiterritorial</a:t>
            </a:r>
            <a:r>
              <a:rPr lang="es-VE" sz="1000" b="1" dirty="0"/>
              <a:t> </a:t>
            </a:r>
            <a:r>
              <a:rPr lang="es-VE" sz="1000" b="1" dirty="0" err="1"/>
              <a:t>Extent</a:t>
            </a:r>
            <a:r>
              <a:rPr lang="es-VE" sz="1000" b="1" dirty="0"/>
              <a:t> of </a:t>
            </a:r>
            <a:r>
              <a:rPr lang="es-VE" sz="1000" b="1" dirty="0" err="1"/>
              <a:t>Subclinical</a:t>
            </a:r>
            <a:r>
              <a:rPr lang="es-VE" sz="1000" b="1" dirty="0"/>
              <a:t> </a:t>
            </a:r>
            <a:r>
              <a:rPr lang="es-VE" sz="1000" b="1" dirty="0" err="1"/>
              <a:t>atherosclerosis</a:t>
            </a:r>
            <a:r>
              <a:rPr lang="es-VE" sz="1000" b="1" dirty="0"/>
              <a:t> in a </a:t>
            </a:r>
            <a:r>
              <a:rPr lang="es-VE" sz="1000" b="1" dirty="0" err="1"/>
              <a:t>Middle-Age</a:t>
            </a:r>
            <a:r>
              <a:rPr lang="es-VE" sz="1000" b="1" dirty="0"/>
              <a:t> </a:t>
            </a:r>
            <a:r>
              <a:rPr lang="es-VE" sz="1000" b="1" dirty="0" err="1"/>
              <a:t>Cohort</a:t>
            </a:r>
            <a:r>
              <a:rPr lang="es-VE" sz="1000" b="1" dirty="0"/>
              <a:t>. </a:t>
            </a:r>
            <a:r>
              <a:rPr lang="es-VE" sz="1000" b="1" dirty="0" err="1"/>
              <a:t>The</a:t>
            </a:r>
            <a:r>
              <a:rPr lang="es-VE" sz="1000" b="1" dirty="0"/>
              <a:t> PESA </a:t>
            </a:r>
            <a:r>
              <a:rPr lang="es-VE" sz="1000" b="1" dirty="0" err="1"/>
              <a:t>Study</a:t>
            </a:r>
            <a:r>
              <a:rPr lang="es-VE" sz="1000" b="1" dirty="0"/>
              <a:t>. </a:t>
            </a:r>
            <a:r>
              <a:rPr lang="es-VE" sz="1000" b="1" i="1" dirty="0" err="1"/>
              <a:t>Circulation</a:t>
            </a:r>
            <a:r>
              <a:rPr lang="es-VE" sz="1000" b="1" i="1" dirty="0"/>
              <a:t>. 2015;131:2104-2113</a:t>
            </a:r>
            <a:endParaRPr lang="es-VE" altLang="es-ES" sz="1000" b="1" i="1" dirty="0"/>
          </a:p>
        </p:txBody>
      </p:sp>
      <p:pic>
        <p:nvPicPr>
          <p:cNvPr id="25603" name="Picture 2"/>
          <p:cNvPicPr>
            <a:picLocks noChangeAspect="1" noChangeArrowheads="1"/>
          </p:cNvPicPr>
          <p:nvPr/>
        </p:nvPicPr>
        <p:blipFill>
          <a:blip r:embed="rId2" cstate="print"/>
          <a:srcRect/>
          <a:stretch>
            <a:fillRect/>
          </a:stretch>
        </p:blipFill>
        <p:spPr bwMode="auto">
          <a:xfrm>
            <a:off x="831273" y="403412"/>
            <a:ext cx="7342909" cy="5765426"/>
          </a:xfrm>
          <a:prstGeom prst="rect">
            <a:avLst/>
          </a:prstGeom>
          <a:noFill/>
          <a:ln w="9525">
            <a:noFill/>
            <a:miter lim="800000"/>
            <a:headEnd/>
            <a:tailEnd/>
          </a:ln>
        </p:spPr>
      </p:pic>
      <p:sp>
        <p:nvSpPr>
          <p:cNvPr id="7" name="6 Marco"/>
          <p:cNvSpPr/>
          <p:nvPr/>
        </p:nvSpPr>
        <p:spPr bwMode="auto">
          <a:xfrm>
            <a:off x="831273" y="4168588"/>
            <a:ext cx="7273636" cy="1143000"/>
          </a:xfrm>
          <a:prstGeom prst="frame">
            <a:avLst>
              <a:gd name="adj1" fmla="val 6175"/>
            </a:avLst>
          </a:prstGeom>
          <a:solidFill>
            <a:srgbClr val="FF0000"/>
          </a:solidFill>
          <a:ln w="9525" cap="flat" cmpd="sng" algn="ctr">
            <a:solidFill>
              <a:srgbClr val="FF0000"/>
            </a:solidFill>
            <a:prstDash val="solid"/>
            <a:round/>
            <a:headEnd type="none" w="med" len="med"/>
            <a:tailEnd type="none" w="med" len="med"/>
          </a:ln>
          <a:effectLst/>
        </p:spPr>
        <p:txBody>
          <a:bodyPr lIns="82058" tIns="41029" rIns="82058" bIns="41029"/>
          <a:lstStyle/>
          <a:p>
            <a:pPr>
              <a:defRPr/>
            </a:pPr>
            <a:endParaRPr lang="es-VE"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8418" t="29443" r="15954" b="16339"/>
          <a:stretch/>
        </p:blipFill>
        <p:spPr bwMode="auto">
          <a:xfrm>
            <a:off x="183619" y="260648"/>
            <a:ext cx="8780869" cy="4721296"/>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3 CuadroTexto"/>
          <p:cNvSpPr txBox="1"/>
          <p:nvPr/>
        </p:nvSpPr>
        <p:spPr>
          <a:xfrm>
            <a:off x="323528" y="5517232"/>
            <a:ext cx="8564845" cy="400110"/>
          </a:xfrm>
          <a:prstGeom prst="rect">
            <a:avLst/>
          </a:prstGeom>
          <a:noFill/>
        </p:spPr>
        <p:txBody>
          <a:bodyPr wrap="square" rtlCol="0">
            <a:spAutoFit/>
          </a:bodyPr>
          <a:lstStyle/>
          <a:p>
            <a:r>
              <a:rPr lang="es-VE" sz="2000" b="1" dirty="0" err="1" smtClean="0"/>
              <a:t>Aragon</a:t>
            </a:r>
            <a:r>
              <a:rPr lang="es-VE" sz="2000" b="1" dirty="0" smtClean="0"/>
              <a:t> </a:t>
            </a:r>
            <a:r>
              <a:rPr lang="es-VE" sz="2000" b="1" dirty="0" err="1" smtClean="0"/>
              <a:t>Workeds</a:t>
            </a:r>
            <a:r>
              <a:rPr lang="es-VE" sz="2000" b="1" dirty="0" smtClean="0"/>
              <a:t>’ </a:t>
            </a:r>
            <a:r>
              <a:rPr lang="es-VE" sz="2000" b="1" dirty="0" err="1" smtClean="0"/>
              <a:t>health</a:t>
            </a:r>
            <a:r>
              <a:rPr lang="es-VE" sz="2000" b="1" dirty="0" smtClean="0"/>
              <a:t> </a:t>
            </a:r>
            <a:r>
              <a:rPr lang="es-VE" sz="2000" b="1" dirty="0" err="1" smtClean="0"/>
              <a:t>Study</a:t>
            </a:r>
            <a:r>
              <a:rPr lang="es-VE" sz="2000" b="1" dirty="0" smtClean="0"/>
              <a:t>: Estudio de salud de los trabajadores de Aragón </a:t>
            </a:r>
            <a:endParaRPr lang="es-VE" sz="2000" b="1" dirty="0"/>
          </a:p>
        </p:txBody>
      </p:sp>
    </p:spTree>
    <p:extLst>
      <p:ext uri="{BB962C8B-B14F-4D97-AF65-F5344CB8AC3E}">
        <p14:creationId xmlns="" xmlns:p14="http://schemas.microsoft.com/office/powerpoint/2010/main" val="37386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25446" y="44624"/>
            <a:ext cx="6830930"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AWHS </a:t>
            </a:r>
            <a:r>
              <a:rPr lang="es-E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rPr>
              <a:t>Study</a:t>
            </a:r>
            <a:endParaRPr lang="es-E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163670" y="777478"/>
            <a:ext cx="3200036" cy="923330"/>
          </a:xfrm>
          <a:prstGeom prst="rect">
            <a:avLst/>
          </a:prstGeom>
        </p:spPr>
        <p:txBody>
          <a:bodyPr wrap="square">
            <a:spAutoFit/>
          </a:bodyPr>
          <a:lstStyle/>
          <a:p>
            <a:r>
              <a:rPr lang="es-VE" b="1" dirty="0" smtClean="0"/>
              <a:t>El AWHS es un estudio </a:t>
            </a:r>
            <a:r>
              <a:rPr lang="es-VE" b="1" dirty="0"/>
              <a:t>prospectivo, de cohorte </a:t>
            </a:r>
            <a:r>
              <a:rPr lang="es-VE" b="1" dirty="0" smtClean="0"/>
              <a:t>longitudinal, observacional.</a:t>
            </a:r>
          </a:p>
        </p:txBody>
      </p:sp>
      <p:pic>
        <p:nvPicPr>
          <p:cNvPr id="6" name="Picture 2" descr="Resultado de imagen para investigador observacional"/>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772816"/>
            <a:ext cx="2085975"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7" name="6 Rectángulo"/>
          <p:cNvSpPr/>
          <p:nvPr/>
        </p:nvSpPr>
        <p:spPr>
          <a:xfrm>
            <a:off x="251520" y="4064005"/>
            <a:ext cx="2952328" cy="877163"/>
          </a:xfrm>
          <a:prstGeom prst="rect">
            <a:avLst/>
          </a:prstGeom>
        </p:spPr>
        <p:txBody>
          <a:bodyPr wrap="square">
            <a:spAutoFit/>
          </a:bodyPr>
          <a:lstStyle/>
          <a:p>
            <a:r>
              <a:rPr lang="es-VE" sz="1700" b="1" dirty="0" smtClean="0"/>
              <a:t>Realizado en Zaragoza, </a:t>
            </a:r>
            <a:r>
              <a:rPr lang="es-VE" sz="1700" b="1" dirty="0"/>
              <a:t>E</a:t>
            </a:r>
            <a:r>
              <a:rPr lang="es-VE" sz="1700" b="1" dirty="0" smtClean="0"/>
              <a:t>spaña.</a:t>
            </a:r>
          </a:p>
          <a:p>
            <a:r>
              <a:rPr lang="es-VE" sz="1700" b="1" dirty="0" smtClean="0"/>
              <a:t>Trabajadores de GM, planta </a:t>
            </a:r>
            <a:r>
              <a:rPr lang="es-VE" sz="1700" b="1" dirty="0" err="1" smtClean="0"/>
              <a:t>Figueruelas</a:t>
            </a:r>
            <a:r>
              <a:rPr lang="es-VE" sz="1700" b="1" dirty="0" smtClean="0"/>
              <a:t>.</a:t>
            </a:r>
            <a:endParaRPr lang="es-VE" sz="1700" b="1" dirty="0"/>
          </a:p>
        </p:txBody>
      </p:sp>
      <p:sp>
        <p:nvSpPr>
          <p:cNvPr id="9" name="AutoShape 2" descr="Resultado de imagen para Zaragoza españa bandera"/>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sp>
        <p:nvSpPr>
          <p:cNvPr id="10" name="AutoShape 4" descr="Resultado de imagen para Zaragoza españa bandera"/>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11" name="10 Imagen"/>
          <p:cNvPicPr>
            <a:picLocks noChangeAspect="1"/>
          </p:cNvPicPr>
          <p:nvPr/>
        </p:nvPicPr>
        <p:blipFill rotWithShape="1">
          <a:blip r:embed="rId3" cstate="print">
            <a:extLst>
              <a:ext uri="{28A0092B-C50C-407E-A947-70E740481C1C}">
                <a14:useLocalDpi xmlns="" xmlns:a14="http://schemas.microsoft.com/office/drawing/2010/main" val="0"/>
              </a:ext>
            </a:extLst>
          </a:blip>
          <a:srcRect l="17665" r="17503"/>
          <a:stretch/>
        </p:blipFill>
        <p:spPr>
          <a:xfrm>
            <a:off x="460375" y="5157191"/>
            <a:ext cx="1041772" cy="1069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Resultado de imagen para general motors logo"/>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1413" r="21281"/>
          <a:stretch/>
        </p:blipFill>
        <p:spPr bwMode="auto">
          <a:xfrm>
            <a:off x="1619672" y="5157191"/>
            <a:ext cx="1042745" cy="1069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 name="Picture 2" descr="Resultado de imagen para ecografia femora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14678" y="2214554"/>
            <a:ext cx="1772117" cy="1330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34" name="Picture 10" descr="Resultado de imagen para calcio score"/>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43372" y="3857628"/>
            <a:ext cx="1329555" cy="1335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grpSp>
        <p:nvGrpSpPr>
          <p:cNvPr id="8" name="30 Grupo"/>
          <p:cNvGrpSpPr/>
          <p:nvPr/>
        </p:nvGrpSpPr>
        <p:grpSpPr>
          <a:xfrm>
            <a:off x="7158479" y="1772816"/>
            <a:ext cx="475983" cy="556476"/>
            <a:chOff x="4389120" y="924560"/>
            <a:chExt cx="792480" cy="792480"/>
          </a:xfrm>
          <a:solidFill>
            <a:schemeClr val="accent2">
              <a:lumMod val="60000"/>
              <a:lumOff val="40000"/>
            </a:schemeClr>
          </a:solidFill>
        </p:grpSpPr>
        <p:sp>
          <p:nvSpPr>
            <p:cNvPr id="32" name="31 Flecha abajo"/>
            <p:cNvSpPr/>
            <p:nvPr/>
          </p:nvSpPr>
          <p:spPr>
            <a:xfrm>
              <a:off x="4389120" y="924560"/>
              <a:ext cx="792480" cy="792480"/>
            </a:xfrm>
            <a:prstGeom prst="downArrow">
              <a:avLst>
                <a:gd name="adj1" fmla="val 55000"/>
                <a:gd name="adj2" fmla="val 45000"/>
              </a:avLst>
            </a:prstGeom>
            <a:grp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Flecha abajo 6"/>
            <p:cNvSpPr/>
            <p:nvPr/>
          </p:nvSpPr>
          <p:spPr>
            <a:xfrm>
              <a:off x="4567428" y="924560"/>
              <a:ext cx="435864" cy="596341"/>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VE" sz="3600" kern="1200"/>
            </a:p>
          </p:txBody>
        </p:sp>
      </p:grpSp>
      <p:sp>
        <p:nvSpPr>
          <p:cNvPr id="34" name="33 Rectángulo redondeado"/>
          <p:cNvSpPr/>
          <p:nvPr/>
        </p:nvSpPr>
        <p:spPr>
          <a:xfrm>
            <a:off x="6389846" y="2672838"/>
            <a:ext cx="2013248" cy="69071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txBody>
          <a:bodyPr/>
          <a:lstStyle/>
          <a:p>
            <a:pPr algn="ctr"/>
            <a:r>
              <a:rPr lang="es-VE" b="1" dirty="0" smtClean="0">
                <a:effectLst>
                  <a:outerShdw blurRad="38100" dist="38100" dir="2700000" algn="tl">
                    <a:srgbClr val="000000">
                      <a:alpha val="43137"/>
                    </a:srgbClr>
                  </a:outerShdw>
                </a:effectLst>
              </a:rPr>
              <a:t>Total: 1423 Hombres</a:t>
            </a:r>
          </a:p>
        </p:txBody>
      </p:sp>
      <p:sp>
        <p:nvSpPr>
          <p:cNvPr id="36" name="35 Rectángulo"/>
          <p:cNvSpPr/>
          <p:nvPr/>
        </p:nvSpPr>
        <p:spPr>
          <a:xfrm>
            <a:off x="3707904" y="6381328"/>
            <a:ext cx="6701151" cy="338554"/>
          </a:xfrm>
          <a:prstGeom prst="rect">
            <a:avLst/>
          </a:prstGeom>
        </p:spPr>
        <p:txBody>
          <a:bodyPr wrap="square">
            <a:spAutoFit/>
          </a:bodyPr>
          <a:lstStyle/>
          <a:p>
            <a:r>
              <a:rPr lang="it-IT" sz="1600" b="1" i="1" dirty="0"/>
              <a:t>Laclaustra, M. et al. J Am Coll Cardiol. 2016; 67(11):</a:t>
            </a:r>
            <a:r>
              <a:rPr lang="it-IT" sz="1600" b="1" i="1" dirty="0" smtClean="0"/>
              <a:t>1263–74.</a:t>
            </a:r>
            <a:endParaRPr lang="es-VE" sz="1600" b="1" i="1" dirty="0"/>
          </a:p>
        </p:txBody>
      </p:sp>
    </p:spTree>
    <p:extLst>
      <p:ext uri="{BB962C8B-B14F-4D97-AF65-F5344CB8AC3E}">
        <p14:creationId xmlns="" xmlns:p14="http://schemas.microsoft.com/office/powerpoint/2010/main" val="88223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611" y="200834"/>
            <a:ext cx="776982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RESULTADOS</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0" name="29 Rectángulo"/>
          <p:cNvSpPr/>
          <p:nvPr/>
        </p:nvSpPr>
        <p:spPr>
          <a:xfrm>
            <a:off x="3707904" y="6381328"/>
            <a:ext cx="6701151" cy="338554"/>
          </a:xfrm>
          <a:prstGeom prst="rect">
            <a:avLst/>
          </a:prstGeom>
        </p:spPr>
        <p:txBody>
          <a:bodyPr wrap="square">
            <a:spAutoFit/>
          </a:bodyPr>
          <a:lstStyle/>
          <a:p>
            <a:r>
              <a:rPr lang="it-IT" sz="1600" b="1" i="1" dirty="0"/>
              <a:t>Laclaustra, M. et al. J Am Coll Cardiol. 2016; 67(11):</a:t>
            </a:r>
            <a:r>
              <a:rPr lang="it-IT" sz="1600" b="1" i="1" dirty="0" smtClean="0"/>
              <a:t>1263–74.</a:t>
            </a:r>
            <a:endParaRPr lang="es-VE" sz="1600" b="1" i="1" dirty="0"/>
          </a:p>
        </p:txBody>
      </p:sp>
      <p:sp>
        <p:nvSpPr>
          <p:cNvPr id="15" name="14 Rectángulo"/>
          <p:cNvSpPr/>
          <p:nvPr/>
        </p:nvSpPr>
        <p:spPr>
          <a:xfrm>
            <a:off x="714348" y="2500306"/>
            <a:ext cx="7858180" cy="2031325"/>
          </a:xfrm>
          <a:prstGeom prst="rect">
            <a:avLst/>
          </a:prstGeom>
        </p:spPr>
        <p:txBody>
          <a:bodyPr wrap="square">
            <a:spAutoFit/>
          </a:bodyPr>
          <a:lstStyle/>
          <a:p>
            <a:pPr marL="285750" indent="-285750">
              <a:buFont typeface="Arial" panose="020B0604020202020204" pitchFamily="34" charset="0"/>
              <a:buChar char="•"/>
            </a:pPr>
            <a:r>
              <a:rPr lang="es-VE" b="1" dirty="0" smtClean="0"/>
              <a:t>La muestra estudiada incluyó a 1,423 hombres con una edad media de 51.0 ± 3.7 años.</a:t>
            </a:r>
          </a:p>
          <a:p>
            <a:pPr marL="285750" indent="-285750">
              <a:buFont typeface="Arial" panose="020B0604020202020204" pitchFamily="34" charset="0"/>
              <a:buChar char="•"/>
            </a:pPr>
            <a:r>
              <a:rPr lang="es-VE" b="1" dirty="0" smtClean="0"/>
              <a:t>Al menos 1 lesión aterosclerótica estaba presente en 1.020 participantes (Prevalencia de 72%).</a:t>
            </a:r>
          </a:p>
          <a:p>
            <a:pPr marL="285750" indent="-285750">
              <a:buFont typeface="Arial" panose="020B0604020202020204" pitchFamily="34" charset="0"/>
              <a:buChar char="•"/>
            </a:pPr>
            <a:r>
              <a:rPr lang="es-VE" b="1" dirty="0" smtClean="0"/>
              <a:t>Las placas se detectaron por ultrasonido en el 65% de los participantes (34% en la carótida y 54% en las arterias femorales), y el 38% tenía calcificación coronaria positiva (CACS de 1 a 299 en 34.5% y ≥300 en 3.7%).</a:t>
            </a:r>
            <a:endParaRPr lang="es-VE" b="1" dirty="0"/>
          </a:p>
        </p:txBody>
      </p:sp>
    </p:spTree>
    <p:extLst>
      <p:ext uri="{BB962C8B-B14F-4D97-AF65-F5344CB8AC3E}">
        <p14:creationId xmlns="" xmlns:p14="http://schemas.microsoft.com/office/powerpoint/2010/main" val="255472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611" y="200834"/>
            <a:ext cx="776982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RESULTADOS</a:t>
            </a:r>
            <a:endParaRPr lang="es-E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19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750" t="38333" r="10000" b="14334"/>
          <a:stretch/>
        </p:blipFill>
        <p:spPr bwMode="auto">
          <a:xfrm>
            <a:off x="35496" y="1052736"/>
            <a:ext cx="9080228" cy="36945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0" name="29 Rectángulo"/>
          <p:cNvSpPr/>
          <p:nvPr/>
        </p:nvSpPr>
        <p:spPr>
          <a:xfrm>
            <a:off x="3707904" y="6381328"/>
            <a:ext cx="6701151" cy="338554"/>
          </a:xfrm>
          <a:prstGeom prst="rect">
            <a:avLst/>
          </a:prstGeom>
        </p:spPr>
        <p:txBody>
          <a:bodyPr wrap="square">
            <a:spAutoFit/>
          </a:bodyPr>
          <a:lstStyle/>
          <a:p>
            <a:r>
              <a:rPr lang="it-IT" sz="1600" b="1" i="1" dirty="0"/>
              <a:t>Laclaustra, M. et al. J Am Coll Cardiol. 2016; 67(11):</a:t>
            </a:r>
            <a:r>
              <a:rPr lang="it-IT" sz="1600" b="1" i="1" dirty="0" smtClean="0"/>
              <a:t>1263–74.</a:t>
            </a:r>
            <a:endParaRPr lang="es-VE" sz="1600" b="1" i="1" dirty="0"/>
          </a:p>
        </p:txBody>
      </p:sp>
      <p:sp>
        <p:nvSpPr>
          <p:cNvPr id="3" name="Marco 2"/>
          <p:cNvSpPr/>
          <p:nvPr/>
        </p:nvSpPr>
        <p:spPr>
          <a:xfrm>
            <a:off x="2915816" y="2564904"/>
            <a:ext cx="1368152" cy="2880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16" name="Marco 15"/>
          <p:cNvSpPr/>
          <p:nvPr/>
        </p:nvSpPr>
        <p:spPr>
          <a:xfrm>
            <a:off x="6156176" y="2564904"/>
            <a:ext cx="1368152" cy="288032"/>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Tree>
    <p:extLst>
      <p:ext uri="{BB962C8B-B14F-4D97-AF65-F5344CB8AC3E}">
        <p14:creationId xmlns="" xmlns:p14="http://schemas.microsoft.com/office/powerpoint/2010/main" val="255472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lgn="ctr"/>
            <a:r>
              <a:rPr kumimoji="1" lang="es-VE" altLang="ja-JP"/>
              <a:t>Estudio</a:t>
            </a:r>
          </a:p>
        </p:txBody>
      </p:sp>
      <p:sp>
        <p:nvSpPr>
          <p:cNvPr id="8" name="テキスト プレースホルダー 7"/>
          <p:cNvSpPr>
            <a:spLocks noGrp="1"/>
          </p:cNvSpPr>
          <p:nvPr>
            <p:ph type="body" sz="quarter" idx="16"/>
          </p:nvPr>
        </p:nvSpPr>
        <p:spPr>
          <a:xfrm>
            <a:off x="678730" y="4618918"/>
            <a:ext cx="7767632" cy="835483"/>
          </a:xfrm>
        </p:spPr>
        <p:txBody>
          <a:bodyPr/>
          <a:lstStyle/>
          <a:p>
            <a:r>
              <a:rPr lang="es-VE" dirty="0">
                <a:solidFill>
                  <a:schemeClr val="bg1">
                    <a:lumMod val="50000"/>
                  </a:schemeClr>
                </a:solidFill>
              </a:rPr>
              <a:t>REV ARGENT CARDIOL 2016;84:426-432. http://dx.doi.org/10.7775/rac.v84.i5.9510</a:t>
            </a:r>
          </a:p>
          <a:p>
            <a:r>
              <a:rPr lang="es-VE" i="1" dirty="0" err="1">
                <a:solidFill>
                  <a:schemeClr val="bg1">
                    <a:lumMod val="50000"/>
                  </a:schemeClr>
                </a:solidFill>
              </a:rPr>
              <a:t>Received</a:t>
            </a:r>
            <a:r>
              <a:rPr lang="es-VE" i="1" dirty="0">
                <a:solidFill>
                  <a:schemeClr val="bg1">
                    <a:lumMod val="50000"/>
                  </a:schemeClr>
                </a:solidFill>
              </a:rPr>
              <a:t>: </a:t>
            </a:r>
            <a:r>
              <a:rPr lang="es-VE" dirty="0">
                <a:solidFill>
                  <a:schemeClr val="bg1">
                    <a:lumMod val="50000"/>
                  </a:schemeClr>
                </a:solidFill>
              </a:rPr>
              <a:t>06/15/2016 </a:t>
            </a:r>
            <a:r>
              <a:rPr lang="es-VE" i="1" dirty="0">
                <a:solidFill>
                  <a:schemeClr val="bg1">
                    <a:lumMod val="50000"/>
                  </a:schemeClr>
                </a:solidFill>
              </a:rPr>
              <a:t>– </a:t>
            </a:r>
            <a:r>
              <a:rPr lang="es-VE" i="1" dirty="0" err="1">
                <a:solidFill>
                  <a:schemeClr val="bg1">
                    <a:lumMod val="50000"/>
                  </a:schemeClr>
                </a:solidFill>
              </a:rPr>
              <a:t>Accepted</a:t>
            </a:r>
            <a:r>
              <a:rPr lang="es-VE" i="1" dirty="0">
                <a:solidFill>
                  <a:schemeClr val="bg1">
                    <a:lumMod val="50000"/>
                  </a:schemeClr>
                </a:solidFill>
              </a:rPr>
              <a:t>: </a:t>
            </a:r>
            <a:r>
              <a:rPr lang="es-VE" dirty="0">
                <a:solidFill>
                  <a:schemeClr val="bg1">
                    <a:lumMod val="50000"/>
                  </a:schemeClr>
                </a:solidFill>
              </a:rPr>
              <a:t>07/25/2016 </a:t>
            </a:r>
            <a:r>
              <a:rPr lang="es-VE" i="1" dirty="0" err="1">
                <a:solidFill>
                  <a:schemeClr val="bg1">
                    <a:lumMod val="50000"/>
                  </a:schemeClr>
                </a:solidFill>
              </a:rPr>
              <a:t>Address</a:t>
            </a:r>
            <a:r>
              <a:rPr lang="es-VE" i="1" dirty="0">
                <a:solidFill>
                  <a:schemeClr val="bg1">
                    <a:lumMod val="50000"/>
                  </a:schemeClr>
                </a:solidFill>
              </a:rPr>
              <a:t> for </a:t>
            </a:r>
            <a:r>
              <a:rPr lang="es-VE" i="1" dirty="0" err="1">
                <a:solidFill>
                  <a:schemeClr val="bg1">
                    <a:lumMod val="50000"/>
                  </a:schemeClr>
                </a:solidFill>
              </a:rPr>
              <a:t>reprints</a:t>
            </a:r>
            <a:r>
              <a:rPr lang="es-VE" i="1" dirty="0">
                <a:solidFill>
                  <a:schemeClr val="bg1">
                    <a:lumMod val="50000"/>
                  </a:schemeClr>
                </a:solidFill>
              </a:rPr>
              <a:t>: </a:t>
            </a:r>
            <a:r>
              <a:rPr lang="es-VE" dirty="0">
                <a:solidFill>
                  <a:schemeClr val="bg1">
                    <a:lumMod val="50000"/>
                  </a:schemeClr>
                </a:solidFill>
              </a:rPr>
              <a:t>Eduardo </a:t>
            </a:r>
            <a:r>
              <a:rPr lang="es-VE" dirty="0" err="1">
                <a:solidFill>
                  <a:schemeClr val="bg1">
                    <a:lumMod val="50000"/>
                  </a:schemeClr>
                </a:solidFill>
              </a:rPr>
              <a:t>Moreyra</a:t>
            </a:r>
            <a:r>
              <a:rPr lang="es-VE" dirty="0">
                <a:solidFill>
                  <a:schemeClr val="bg1">
                    <a:lumMod val="50000"/>
                  </a:schemeClr>
                </a:solidFill>
              </a:rPr>
              <a:t> - Servicio de </a:t>
            </a:r>
            <a:r>
              <a:rPr lang="es-VE" dirty="0" err="1">
                <a:solidFill>
                  <a:schemeClr val="bg1">
                    <a:lumMod val="50000"/>
                  </a:schemeClr>
                </a:solidFill>
              </a:rPr>
              <a:t>Cardiologia</a:t>
            </a:r>
            <a:r>
              <a:rPr lang="es-VE" dirty="0">
                <a:solidFill>
                  <a:schemeClr val="bg1">
                    <a:lumMod val="50000"/>
                  </a:schemeClr>
                </a:solidFill>
              </a:rPr>
              <a:t> (2° Piso) - Obispo Oro 42 - (X5000BFB) </a:t>
            </a:r>
            <a:r>
              <a:rPr lang="es-VE" dirty="0" err="1">
                <a:solidFill>
                  <a:schemeClr val="bg1">
                    <a:lumMod val="50000"/>
                  </a:schemeClr>
                </a:solidFill>
              </a:rPr>
              <a:t>Cordoba</a:t>
            </a:r>
            <a:r>
              <a:rPr lang="es-VE" dirty="0">
                <a:solidFill>
                  <a:schemeClr val="bg1">
                    <a:lumMod val="50000"/>
                  </a:schemeClr>
                </a:solidFill>
              </a:rPr>
              <a:t> (Capital), Argentina - e-mail: </a:t>
            </a:r>
            <a:r>
              <a:rPr lang="es-VE" dirty="0" err="1">
                <a:solidFill>
                  <a:schemeClr val="bg1">
                    <a:lumMod val="50000"/>
                  </a:schemeClr>
                </a:solidFill>
              </a:rPr>
              <a:t>eddie</a:t>
            </a:r>
            <a:r>
              <a:rPr lang="es-VE" dirty="0">
                <a:solidFill>
                  <a:schemeClr val="bg1">
                    <a:lumMod val="50000"/>
                  </a:schemeClr>
                </a:solidFill>
              </a:rPr>
              <a:t>. moreyra@gmail.com</a:t>
            </a:r>
            <a:endParaRPr kumimoji="1" lang="es-VE" altLang="ja-JP" dirty="0">
              <a:solidFill>
                <a:schemeClr val="bg1">
                  <a:lumMod val="50000"/>
                </a:schemeClr>
              </a:solidFill>
            </a:endParaRPr>
          </a:p>
        </p:txBody>
      </p:sp>
      <p:sp>
        <p:nvSpPr>
          <p:cNvPr id="9" name="テキスト プレースホルダー 8"/>
          <p:cNvSpPr>
            <a:spLocks noGrp="1"/>
          </p:cNvSpPr>
          <p:nvPr>
            <p:ph type="body" sz="quarter" idx="17"/>
          </p:nvPr>
        </p:nvSpPr>
        <p:spPr>
          <a:xfrm>
            <a:off x="791252" y="4306674"/>
            <a:ext cx="7268939" cy="334749"/>
          </a:xfrm>
        </p:spPr>
        <p:txBody>
          <a:bodyPr/>
          <a:lstStyle/>
          <a:p>
            <a:r>
              <a:rPr lang="en-US" sz="900" b="1" dirty="0"/>
              <a:t>Key words: </a:t>
            </a:r>
            <a:r>
              <a:rPr lang="en-US" sz="900" dirty="0"/>
              <a:t>Plaque, Atherosclerotic - Femoral Artery - Carotid Arteries - Ultrasonography, Doppler</a:t>
            </a:r>
            <a:endParaRPr kumimoji="1" lang="es-VE" altLang="ja-JP" sz="900" dirty="0"/>
          </a:p>
        </p:txBody>
      </p:sp>
      <p:sp>
        <p:nvSpPr>
          <p:cNvPr id="10" name="フッター プレースホルダー 9"/>
          <p:cNvSpPr>
            <a:spLocks noGrp="1"/>
          </p:cNvSpPr>
          <p:nvPr>
            <p:ph type="ftr" sz="quarter" idx="10"/>
          </p:nvPr>
        </p:nvSpPr>
        <p:spPr>
          <a:xfrm>
            <a:off x="2906671" y="5656941"/>
            <a:ext cx="5711630" cy="347847"/>
          </a:xfrm>
        </p:spPr>
        <p:txBody>
          <a:bodyPr/>
          <a:lstStyle/>
          <a:p>
            <a:pPr defTabSz="1088556"/>
            <a:r>
              <a:rPr lang="es-VE" sz="800" dirty="0">
                <a:solidFill>
                  <a:srgbClr val="FFFFFF">
                    <a:lumMod val="50000"/>
                    <a:alpha val="70000"/>
                  </a:srgbClr>
                </a:solidFill>
                <a:latin typeface="Roboto Light"/>
              </a:rPr>
              <a:t>SUBCLINICAL CAROTID AND FEMORAL ATHEROSCLEROSIS / Augusto J. Lepori et al. / VOL 84 No 5 / OCTOBER 2016</a:t>
            </a:r>
          </a:p>
        </p:txBody>
      </p:sp>
      <p:sp>
        <p:nvSpPr>
          <p:cNvPr id="11" name="スライド番号プレースホルダー 10"/>
          <p:cNvSpPr>
            <a:spLocks noGrp="1"/>
          </p:cNvSpPr>
          <p:nvPr>
            <p:ph type="sldNum" sz="quarter" idx="11"/>
          </p:nvPr>
        </p:nvSpPr>
        <p:spPr/>
        <p:txBody>
          <a:bodyPr/>
          <a:lstStyle/>
          <a:p>
            <a:pPr defTabSz="1088556"/>
            <a:fld id="{387164BF-D67A-46C0-81D2-5BAF67C00C80}" type="slidenum">
              <a:rPr lang="en-US">
                <a:solidFill>
                  <a:srgbClr val="D8D8D8">
                    <a:lumMod val="75000"/>
                  </a:srgbClr>
                </a:solidFill>
                <a:latin typeface="Roboto Condensed Light"/>
              </a:rPr>
              <a:pPr defTabSz="1088556"/>
              <a:t>15</a:t>
            </a:fld>
            <a:endParaRPr lang="en-US" dirty="0">
              <a:solidFill>
                <a:srgbClr val="D8D8D8">
                  <a:lumMod val="75000"/>
                </a:srgbClr>
              </a:solidFill>
              <a:latin typeface="Roboto Condensed Light"/>
            </a:endParaRPr>
          </a:p>
        </p:txBody>
      </p:sp>
      <p:pic>
        <p:nvPicPr>
          <p:cNvPr id="4" name="Picture Placeholder 3">
            <a:extLst>
              <a:ext uri="{FF2B5EF4-FFF2-40B4-BE49-F238E27FC236}">
                <a16:creationId xmlns="" xmlns:a16="http://schemas.microsoft.com/office/drawing/2014/main" id="{9BBA727A-F5AF-40C1-AFD5-E5037148075E}"/>
              </a:ext>
            </a:extLst>
          </p:cNvPr>
          <p:cNvPicPr>
            <a:picLocks noGrp="1" noChangeAspect="1"/>
          </p:cNvPicPr>
          <p:nvPr>
            <p:ph type="pic" sz="quarter" idx="12"/>
          </p:nvPr>
        </p:nvPicPr>
        <p:blipFill rotWithShape="1">
          <a:blip r:embed="rId2" cstate="print">
            <a:extLst>
              <a:ext uri="{28A0092B-C50C-407E-A947-70E740481C1C}">
                <a14:useLocalDpi xmlns="" xmlns:a14="http://schemas.microsoft.com/office/drawing/2010/main" val="0"/>
              </a:ext>
            </a:extLst>
          </a:blip>
          <a:srcRect t="10833" b="5000"/>
          <a:stretch/>
        </p:blipFill>
        <p:spPr>
          <a:xfrm>
            <a:off x="0" y="1808680"/>
            <a:ext cx="9134502" cy="2272950"/>
          </a:xfrm>
        </p:spPr>
      </p:pic>
    </p:spTree>
    <p:extLst>
      <p:ext uri="{BB962C8B-B14F-4D97-AF65-F5344CB8AC3E}">
        <p14:creationId xmlns="" xmlns:p14="http://schemas.microsoft.com/office/powerpoint/2010/main" val="306352672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eelOff"/>
      </p:transition>
    </mc:Choice>
    <mc:Fallback>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 xmlns:a16="http://schemas.microsoft.com/office/drawing/2014/main" id="{3AB8BC29-329B-4C96-9295-EB50DCA6A66A}"/>
              </a:ext>
            </a:extLst>
          </p:cNvPr>
          <p:cNvPicPr>
            <a:picLocks noGrp="1" noChangeAspect="1"/>
          </p:cNvPicPr>
          <p:nvPr>
            <p:ph type="pic" sz="quarter" idx="12"/>
          </p:nvPr>
        </p:nvPicPr>
        <p:blipFill>
          <a:blip r:embed="rId3" cstate="print">
            <a:extLst>
              <a:ext uri="{28A0092B-C50C-407E-A947-70E740481C1C}">
                <a14:useLocalDpi xmlns="" xmlns:a14="http://schemas.microsoft.com/office/drawing/2010/main" val="0"/>
              </a:ext>
            </a:extLst>
          </a:blip>
          <a:srcRect t="13957" b="13957"/>
          <a:stretch>
            <a:fillRect/>
          </a:stretch>
        </p:blipFill>
        <p:spPr>
          <a:xfrm>
            <a:off x="3502828" y="548680"/>
            <a:ext cx="2114026" cy="2923429"/>
          </a:xfrm>
        </p:spPr>
      </p:pic>
      <p:sp>
        <p:nvSpPr>
          <p:cNvPr id="3" name="スライド番号プレースホルダー 2"/>
          <p:cNvSpPr>
            <a:spLocks noGrp="1"/>
          </p:cNvSpPr>
          <p:nvPr>
            <p:ph type="sldNum" sz="quarter" idx="11"/>
          </p:nvPr>
        </p:nvSpPr>
        <p:spPr/>
        <p:txBody>
          <a:bodyPr/>
          <a:lstStyle/>
          <a:p>
            <a:pPr defTabSz="1088556"/>
            <a:fld id="{387164BF-D67A-46C0-81D2-5BAF67C00C80}" type="slidenum">
              <a:rPr lang="en-US">
                <a:solidFill>
                  <a:srgbClr val="D8D8D8">
                    <a:lumMod val="75000"/>
                  </a:srgbClr>
                </a:solidFill>
                <a:latin typeface="Roboto Condensed Light"/>
              </a:rPr>
              <a:pPr defTabSz="1088556"/>
              <a:t>16</a:t>
            </a:fld>
            <a:endParaRPr lang="en-US" dirty="0">
              <a:solidFill>
                <a:srgbClr val="D8D8D8">
                  <a:lumMod val="75000"/>
                </a:srgbClr>
              </a:solidFill>
              <a:latin typeface="Roboto Condensed Light"/>
            </a:endParaRPr>
          </a:p>
        </p:txBody>
      </p:sp>
      <p:sp>
        <p:nvSpPr>
          <p:cNvPr id="6" name="タイトル 5"/>
          <p:cNvSpPr>
            <a:spLocks noGrp="1"/>
          </p:cNvSpPr>
          <p:nvPr>
            <p:ph type="title"/>
          </p:nvPr>
        </p:nvSpPr>
        <p:spPr>
          <a:xfrm>
            <a:off x="337438" y="260648"/>
            <a:ext cx="8304143" cy="505597"/>
          </a:xfrm>
        </p:spPr>
        <p:txBody>
          <a:bodyPr/>
          <a:lstStyle/>
          <a:p>
            <a:r>
              <a:rPr kumimoji="1" lang="es-VE" altLang="ja-JP" dirty="0">
                <a:solidFill>
                  <a:srgbClr val="000C68"/>
                </a:solidFill>
              </a:rPr>
              <a:t>Objetivo!</a:t>
            </a:r>
          </a:p>
        </p:txBody>
      </p:sp>
      <p:sp>
        <p:nvSpPr>
          <p:cNvPr id="10" name="テキスト プレースホルダー 9"/>
          <p:cNvSpPr>
            <a:spLocks noGrp="1"/>
          </p:cNvSpPr>
          <p:nvPr>
            <p:ph type="body" sz="quarter" idx="16"/>
          </p:nvPr>
        </p:nvSpPr>
        <p:spPr>
          <a:xfrm>
            <a:off x="1031352" y="3587145"/>
            <a:ext cx="6916317" cy="1687221"/>
          </a:xfrm>
        </p:spPr>
        <p:txBody>
          <a:bodyPr/>
          <a:lstStyle/>
          <a:p>
            <a:pPr marL="257222" indent="-257222" algn="just">
              <a:buClr>
                <a:srgbClr val="FFC000"/>
              </a:buClr>
              <a:buFont typeface="+mj-lt"/>
              <a:buAutoNum type="arabicParenR"/>
            </a:pPr>
            <a:r>
              <a:rPr lang="es-ES" altLang="es-VE" dirty="0">
                <a:solidFill>
                  <a:srgbClr val="06105A"/>
                </a:solidFill>
                <a:ea typeface="Times New Roman" panose="02020603050405020304" pitchFamily="18" charset="0"/>
                <a:cs typeface="Times New Roman" panose="02020603050405020304" pitchFamily="18" charset="0"/>
              </a:rPr>
              <a:t>La prevalencia de aterosclerosis subclínica en pacientes con riesgo CV bajo o intermedio, según la puntuación de riesgo de Framingham.</a:t>
            </a:r>
          </a:p>
          <a:p>
            <a:pPr marL="257222" indent="-257222" algn="just">
              <a:buClr>
                <a:srgbClr val="FFC000"/>
              </a:buClr>
              <a:buFont typeface="+mj-lt"/>
              <a:buAutoNum type="arabicParenR"/>
            </a:pPr>
            <a:r>
              <a:rPr lang="es-ES" altLang="es-VE" dirty="0">
                <a:solidFill>
                  <a:srgbClr val="06105A"/>
                </a:solidFill>
                <a:ea typeface="Times New Roman" panose="02020603050405020304" pitchFamily="18" charset="0"/>
                <a:cs typeface="Times New Roman" panose="02020603050405020304" pitchFamily="18" charset="0"/>
              </a:rPr>
              <a:t>La concordancia entre los dos métodos en el diagnóstico de aterosclerosis subclínica.</a:t>
            </a:r>
          </a:p>
          <a:p>
            <a:pPr marL="257222" indent="-257222" algn="just">
              <a:buClr>
                <a:srgbClr val="FFC000"/>
              </a:buClr>
              <a:buFont typeface="+mj-lt"/>
              <a:buAutoNum type="arabicParenR"/>
            </a:pPr>
            <a:r>
              <a:rPr lang="es-ES" altLang="es-VE" dirty="0">
                <a:solidFill>
                  <a:srgbClr val="06105A"/>
                </a:solidFill>
                <a:ea typeface="Calibri" panose="020F0502020204030204" pitchFamily="34" charset="0"/>
                <a:cs typeface="Times New Roman" panose="02020603050405020304" pitchFamily="18" charset="0"/>
              </a:rPr>
              <a:t>Los predictores independientes de aterosclerosis subclínica  en cada territorio</a:t>
            </a:r>
            <a:r>
              <a:rPr lang="es-VE" altLang="es-VE" dirty="0">
                <a:solidFill>
                  <a:srgbClr val="06105A"/>
                </a:solidFill>
                <a:ea typeface="Calibri" panose="020F0502020204030204" pitchFamily="34" charset="0"/>
                <a:cs typeface="Times New Roman" panose="02020603050405020304" pitchFamily="18" charset="0"/>
              </a:rPr>
              <a:t>.</a:t>
            </a:r>
            <a:endParaRPr lang="es-VE" altLang="es-VE" dirty="0">
              <a:solidFill>
                <a:srgbClr val="06105A"/>
              </a:solidFill>
            </a:endParaRPr>
          </a:p>
          <a:p>
            <a:pPr marL="257222" indent="-257222" algn="just">
              <a:buClr>
                <a:srgbClr val="FFC000"/>
              </a:buClr>
              <a:buFont typeface="+mj-lt"/>
              <a:buAutoNum type="arabicParenR"/>
            </a:pPr>
            <a:endParaRPr lang="es-VE" dirty="0">
              <a:solidFill>
                <a:srgbClr val="06105A"/>
              </a:solidFill>
            </a:endParaRPr>
          </a:p>
        </p:txBody>
      </p:sp>
      <p:sp>
        <p:nvSpPr>
          <p:cNvPr id="8" name="Marcador de pie de página 11"/>
          <p:cNvSpPr txBox="1">
            <a:spLocks noGrp="1"/>
          </p:cNvSpPr>
          <p:nvPr>
            <p:ph type="ftr" sz="quarter" idx="10"/>
          </p:nvPr>
        </p:nvSpPr>
        <p:spPr>
          <a:xfrm>
            <a:off x="5588051" y="5981049"/>
            <a:ext cx="2916830" cy="595758"/>
          </a:xfrm>
          <a:prstGeom prst="rect">
            <a:avLst/>
          </a:prstGeom>
          <a:noFill/>
        </p:spPr>
        <p:txBody>
          <a:bodyPr wrap="square" rtlCol="0">
            <a:spAutoFit/>
          </a:bodyPr>
          <a:lstStyle/>
          <a:p>
            <a:pPr defTabSz="1088556"/>
            <a:r>
              <a:rPr lang="es-VE" sz="700" dirty="0" err="1">
                <a:solidFill>
                  <a:srgbClr val="595959">
                    <a:alpha val="70000"/>
                  </a:srgbClr>
                </a:solidFill>
                <a:latin typeface="Roboto Light"/>
              </a:rPr>
              <a:t>Lepori</a:t>
            </a:r>
            <a:r>
              <a:rPr lang="es-VE" sz="700" dirty="0">
                <a:solidFill>
                  <a:srgbClr val="595959">
                    <a:alpha val="70000"/>
                  </a:srgbClr>
                </a:solidFill>
                <a:latin typeface="Roboto Light"/>
              </a:rPr>
              <a:t> A. (2016) </a:t>
            </a:r>
            <a:r>
              <a:rPr lang="en-US" sz="700" i="1" dirty="0">
                <a:solidFill>
                  <a:srgbClr val="595959">
                    <a:alpha val="70000"/>
                  </a:srgbClr>
                </a:solidFill>
                <a:latin typeface="Roboto Light"/>
              </a:rPr>
              <a:t>Concordance between Carotid and Femoral Ultrasound for the Diagnosis of Subclinical Atherosclerosis in Patients with Low or Intermediate </a:t>
            </a:r>
            <a:r>
              <a:rPr lang="es-VE" sz="700" i="1" dirty="0">
                <a:solidFill>
                  <a:srgbClr val="595959">
                    <a:alpha val="70000"/>
                  </a:srgbClr>
                </a:solidFill>
                <a:latin typeface="Roboto Light"/>
              </a:rPr>
              <a:t>Cardiovascular </a:t>
            </a:r>
            <a:r>
              <a:rPr lang="es-VE" sz="700" i="1" dirty="0" err="1">
                <a:solidFill>
                  <a:srgbClr val="595959">
                    <a:alpha val="70000"/>
                  </a:srgbClr>
                </a:solidFill>
                <a:latin typeface="Roboto Light"/>
              </a:rPr>
              <a:t>Risk</a:t>
            </a:r>
            <a:r>
              <a:rPr lang="es-VE" sz="700" i="1" dirty="0">
                <a:solidFill>
                  <a:srgbClr val="595959">
                    <a:alpha val="70000"/>
                  </a:srgbClr>
                </a:solidFill>
                <a:latin typeface="Roboto Light"/>
              </a:rPr>
              <a:t> </a:t>
            </a:r>
            <a:r>
              <a:rPr lang="es-VE" sz="700" dirty="0">
                <a:solidFill>
                  <a:srgbClr val="595959">
                    <a:alpha val="70000"/>
                  </a:srgbClr>
                </a:solidFill>
                <a:latin typeface="Roboto Light"/>
              </a:rPr>
              <a:t>REV ARGENT CARDIOL 2016;84:426-432</a:t>
            </a:r>
          </a:p>
        </p:txBody>
      </p:sp>
    </p:spTree>
    <p:extLst>
      <p:ext uri="{BB962C8B-B14F-4D97-AF65-F5344CB8AC3E}">
        <p14:creationId xmlns="" xmlns:p14="http://schemas.microsoft.com/office/powerpoint/2010/main" val="4029649308"/>
      </p:ext>
    </p:extLst>
  </p:cSld>
  <p:clrMapOvr>
    <a:masterClrMapping/>
  </p:clrMapOvr>
  <p:transition spd="slow" advClick="0">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1"/>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kumimoji="1" lang="en-US" altLang="ja-JP" dirty="0" smtClean="0"/>
              <a:t> </a:t>
            </a:r>
            <a:endParaRPr kumimoji="1" lang="ja-JP" altLang="en-US" dirty="0"/>
          </a:p>
        </p:txBody>
      </p:sp>
      <p:sp>
        <p:nvSpPr>
          <p:cNvPr id="11" name="テキスト プレースホルダー 10"/>
          <p:cNvSpPr>
            <a:spLocks noGrp="1"/>
          </p:cNvSpPr>
          <p:nvPr>
            <p:ph type="body" sz="quarter" idx="14"/>
          </p:nvPr>
        </p:nvSpPr>
        <p:spPr/>
        <p:txBody>
          <a:bodyPr/>
          <a:lstStyle/>
          <a:p>
            <a:r>
              <a:rPr kumimoji="1" lang="es-VE" altLang="ja-JP" sz="3300" b="1" dirty="0">
                <a:solidFill>
                  <a:srgbClr val="FFC000"/>
                </a:solidFill>
              </a:rPr>
              <a:t>Diseño del Estudio.</a:t>
            </a:r>
            <a:endParaRPr kumimoji="1" lang="ja-JP" altLang="en-US" sz="3300" b="1" dirty="0">
              <a:solidFill>
                <a:srgbClr val="FFC000"/>
              </a:solidFill>
            </a:endParaRPr>
          </a:p>
        </p:txBody>
      </p:sp>
      <p:pic>
        <p:nvPicPr>
          <p:cNvPr id="22" name="図プレースホルダー 21"/>
          <p:cNvPicPr>
            <a:picLocks noGrp="1" noChangeAspect="1"/>
          </p:cNvPicPr>
          <p:nvPr>
            <p:ph type="pic" sz="quarter" idx="16"/>
          </p:nvPr>
        </p:nvPicPr>
        <p:blipFill>
          <a:blip r:embed="rId3" cstate="print">
            <a:extLst>
              <a:ext uri="{28A0092B-C50C-407E-A947-70E740481C1C}">
                <a14:useLocalDpi xmlns="" xmlns:a14="http://schemas.microsoft.com/office/drawing/2010/main" val="0"/>
              </a:ext>
            </a:extLst>
          </a:blip>
          <a:srcRect/>
          <a:stretch>
            <a:fillRect/>
          </a:stretch>
        </p:blipFill>
        <p:spPr>
          <a:xfrm>
            <a:off x="318659" y="2167674"/>
            <a:ext cx="315000" cy="315076"/>
          </a:xfrm>
        </p:spPr>
      </p:pic>
      <p:sp>
        <p:nvSpPr>
          <p:cNvPr id="14" name="テキスト プレースホルダー 13"/>
          <p:cNvSpPr>
            <a:spLocks noGrp="1"/>
          </p:cNvSpPr>
          <p:nvPr>
            <p:ph type="body" sz="quarter" idx="17"/>
          </p:nvPr>
        </p:nvSpPr>
        <p:spPr>
          <a:xfrm>
            <a:off x="768747" y="2175770"/>
            <a:ext cx="3493628" cy="307209"/>
          </a:xfrm>
        </p:spPr>
        <p:txBody>
          <a:bodyPr/>
          <a:lstStyle/>
          <a:p>
            <a:r>
              <a:rPr lang="es-VE" u="sng" dirty="0">
                <a:effectLst>
                  <a:outerShdw blurRad="38100" dist="38100" dir="2700000" algn="tl">
                    <a:srgbClr val="000000">
                      <a:alpha val="43137"/>
                    </a:srgbClr>
                  </a:outerShdw>
                </a:effectLst>
              </a:rPr>
              <a:t>Estudio Transversal </a:t>
            </a:r>
            <a:endParaRPr kumimoji="1" lang="ja-JP" altLang="en-US" u="sng" dirty="0">
              <a:effectLst>
                <a:outerShdw blurRad="38100" dist="38100" dir="2700000" algn="tl">
                  <a:srgbClr val="000000">
                    <a:alpha val="43137"/>
                  </a:srgbClr>
                </a:outerShdw>
              </a:effectLst>
            </a:endParaRPr>
          </a:p>
        </p:txBody>
      </p:sp>
      <p:sp>
        <p:nvSpPr>
          <p:cNvPr id="15" name="テキスト プレースホルダー 14"/>
          <p:cNvSpPr>
            <a:spLocks noGrp="1"/>
          </p:cNvSpPr>
          <p:nvPr>
            <p:ph type="body" sz="quarter" idx="18"/>
          </p:nvPr>
        </p:nvSpPr>
        <p:spPr>
          <a:xfrm>
            <a:off x="560985" y="3157042"/>
            <a:ext cx="3909154" cy="825405"/>
          </a:xfrm>
        </p:spPr>
        <p:txBody>
          <a:bodyPr>
            <a:noAutofit/>
          </a:bodyPr>
          <a:lstStyle/>
          <a:p>
            <a:pPr algn="just"/>
            <a:r>
              <a:rPr lang="es-VE" sz="1200" dirty="0"/>
              <a:t>Consistió en pacientes asintomáticos con puntaje de riesgo de Framingham bajo o intermedio que fueron remitidos al departamento de prevención cardiovascular en un hospital privado </a:t>
            </a:r>
            <a:r>
              <a:rPr lang="es-VE" sz="1200" b="1" dirty="0">
                <a:solidFill>
                  <a:srgbClr val="FFC000"/>
                </a:solidFill>
              </a:rPr>
              <a:t>CÓRDOBA (CAPITAL), ARGENTINA </a:t>
            </a:r>
            <a:endParaRPr kumimoji="1" lang="es-VE" altLang="ja-JP" sz="1200" b="1" dirty="0">
              <a:solidFill>
                <a:srgbClr val="FFC000"/>
              </a:solidFill>
            </a:endParaRPr>
          </a:p>
        </p:txBody>
      </p:sp>
      <p:pic>
        <p:nvPicPr>
          <p:cNvPr id="23" name="図プレースホルダー 22"/>
          <p:cNvPicPr>
            <a:picLocks noGrp="1" noChangeAspect="1"/>
          </p:cNvPicPr>
          <p:nvPr>
            <p:ph type="pic" sz="quarter" idx="19"/>
          </p:nvPr>
        </p:nvPicPr>
        <p:blipFill>
          <a:blip r:embed="rId4" cstate="print">
            <a:extLst>
              <a:ext uri="{28A0092B-C50C-407E-A947-70E740481C1C}">
                <a14:useLocalDpi xmlns="" xmlns:a14="http://schemas.microsoft.com/office/drawing/2010/main" val="0"/>
              </a:ext>
            </a:extLst>
          </a:blip>
          <a:srcRect/>
          <a:stretch>
            <a:fillRect/>
          </a:stretch>
        </p:blipFill>
        <p:spPr>
          <a:xfrm>
            <a:off x="318659" y="2799187"/>
            <a:ext cx="315000" cy="315000"/>
          </a:xfrm>
        </p:spPr>
      </p:pic>
      <p:sp>
        <p:nvSpPr>
          <p:cNvPr id="17" name="テキスト プレースホルダー 16"/>
          <p:cNvSpPr>
            <a:spLocks noGrp="1"/>
          </p:cNvSpPr>
          <p:nvPr>
            <p:ph type="body" sz="quarter" idx="20"/>
          </p:nvPr>
        </p:nvSpPr>
        <p:spPr>
          <a:xfrm>
            <a:off x="768747" y="2806978"/>
            <a:ext cx="3066536" cy="307209"/>
          </a:xfrm>
        </p:spPr>
        <p:txBody>
          <a:bodyPr/>
          <a:lstStyle/>
          <a:p>
            <a:r>
              <a:rPr kumimoji="1" lang="es-VE" altLang="ja-JP" u="sng" dirty="0">
                <a:effectLst>
                  <a:outerShdw blurRad="38100" dist="38100" dir="2700000" algn="tl">
                    <a:srgbClr val="000000">
                      <a:alpha val="43137"/>
                    </a:srgbClr>
                  </a:outerShdw>
                </a:effectLst>
              </a:rPr>
              <a:t>Población del Estudio.</a:t>
            </a:r>
          </a:p>
        </p:txBody>
      </p:sp>
      <p:sp>
        <p:nvSpPr>
          <p:cNvPr id="18" name="テキスト プレースホルダー 17"/>
          <p:cNvSpPr>
            <a:spLocks noGrp="1"/>
          </p:cNvSpPr>
          <p:nvPr>
            <p:ph type="body" sz="quarter" idx="21"/>
          </p:nvPr>
        </p:nvSpPr>
        <p:spPr>
          <a:xfrm>
            <a:off x="728254" y="4562093"/>
            <a:ext cx="3420896" cy="1334775"/>
          </a:xfrm>
        </p:spPr>
        <p:txBody>
          <a:bodyPr>
            <a:normAutofit/>
          </a:bodyPr>
          <a:lstStyle/>
          <a:p>
            <a:pPr algn="just"/>
            <a:r>
              <a:rPr lang="es-VE" sz="1200" dirty="0"/>
              <a:t>207 pacientes fueron sometidos a ultrasonido carotídeo y femoral para detectar aterosclerosis subclínica.</a:t>
            </a:r>
            <a:endParaRPr lang="es-VE" sz="1200" b="1" dirty="0"/>
          </a:p>
          <a:p>
            <a:pPr algn="just"/>
            <a:endParaRPr lang="es-VE" sz="1200" dirty="0">
              <a:solidFill>
                <a:schemeClr val="tx1"/>
              </a:solidFill>
            </a:endParaRPr>
          </a:p>
        </p:txBody>
      </p:sp>
      <p:pic>
        <p:nvPicPr>
          <p:cNvPr id="24" name="図プレースホルダー 23"/>
          <p:cNvPicPr>
            <a:picLocks noGrp="1" noChangeAspect="1"/>
          </p:cNvPicPr>
          <p:nvPr>
            <p:ph type="pic" sz="quarter" idx="22"/>
          </p:nvPr>
        </p:nvPicPr>
        <p:blipFill>
          <a:blip r:embed="rId5" cstate="print">
            <a:extLst>
              <a:ext uri="{28A0092B-C50C-407E-A947-70E740481C1C}">
                <a14:useLocalDpi xmlns="" xmlns:a14="http://schemas.microsoft.com/office/drawing/2010/main" val="0"/>
              </a:ext>
            </a:extLst>
          </a:blip>
          <a:srcRect/>
          <a:stretch>
            <a:fillRect/>
          </a:stretch>
        </p:blipFill>
        <p:spPr>
          <a:xfrm>
            <a:off x="318659" y="4203368"/>
            <a:ext cx="315000" cy="315076"/>
          </a:xfrm>
        </p:spPr>
      </p:pic>
      <p:sp>
        <p:nvSpPr>
          <p:cNvPr id="20" name="テキスト プレースホルダー 19"/>
          <p:cNvSpPr>
            <a:spLocks noGrp="1"/>
          </p:cNvSpPr>
          <p:nvPr>
            <p:ph type="body" sz="quarter" idx="23"/>
          </p:nvPr>
        </p:nvSpPr>
        <p:spPr>
          <a:xfrm>
            <a:off x="723739" y="4201182"/>
            <a:ext cx="3066536" cy="307209"/>
          </a:xfrm>
        </p:spPr>
        <p:txBody>
          <a:bodyPr/>
          <a:lstStyle/>
          <a:p>
            <a:r>
              <a:rPr kumimoji="1" lang="es-VE" altLang="ja-JP" u="sng" dirty="0">
                <a:effectLst>
                  <a:outerShdw blurRad="38100" dist="38100" dir="2700000" algn="tl">
                    <a:srgbClr val="000000">
                      <a:alpha val="43137"/>
                    </a:srgbClr>
                  </a:outerShdw>
                </a:effectLst>
              </a:rPr>
              <a:t>Tamaño de la </a:t>
            </a:r>
            <a:r>
              <a:rPr kumimoji="1" lang="es-VE" altLang="ja-JP" u="sng" dirty="0" smtClean="0">
                <a:effectLst>
                  <a:outerShdw blurRad="38100" dist="38100" dir="2700000" algn="tl">
                    <a:srgbClr val="000000">
                      <a:alpha val="43137"/>
                    </a:srgbClr>
                  </a:outerShdw>
                </a:effectLst>
              </a:rPr>
              <a:t>muestra</a:t>
            </a:r>
            <a:r>
              <a:rPr kumimoji="1" lang="es-VE" altLang="ja-JP" u="sng" dirty="0">
                <a:effectLst>
                  <a:outerShdw blurRad="38100" dist="38100" dir="2700000" algn="tl">
                    <a:srgbClr val="000000">
                      <a:alpha val="43137"/>
                    </a:srgbClr>
                  </a:outerShdw>
                </a:effectLst>
              </a:rPr>
              <a:t>.</a:t>
            </a:r>
          </a:p>
        </p:txBody>
      </p:sp>
      <p:sp>
        <p:nvSpPr>
          <p:cNvPr id="27" name="テキスト プレースホルダー 26"/>
          <p:cNvSpPr>
            <a:spLocks noGrp="1"/>
          </p:cNvSpPr>
          <p:nvPr>
            <p:ph type="body" sz="quarter" idx="24"/>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kumimoji="1" lang="ja-JP" altLang="en-US"/>
          </a:p>
        </p:txBody>
      </p:sp>
      <p:sp>
        <p:nvSpPr>
          <p:cNvPr id="28" name="テキスト プレースホルダー 27"/>
          <p:cNvSpPr>
            <a:spLocks noGrp="1"/>
          </p:cNvSpPr>
          <p:nvPr>
            <p:ph type="body" sz="quarter" idx="25"/>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kumimoji="1" lang="ja-JP" altLang="en-US" dirty="0"/>
          </a:p>
        </p:txBody>
      </p:sp>
      <p:sp>
        <p:nvSpPr>
          <p:cNvPr id="29" name="テキスト プレースホルダー 28"/>
          <p:cNvSpPr>
            <a:spLocks noGrp="1"/>
          </p:cNvSpPr>
          <p:nvPr>
            <p:ph type="body" sz="quarter" idx="26"/>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kumimoji="1" lang="ja-JP" altLang="en-US"/>
          </a:p>
        </p:txBody>
      </p:sp>
      <p:sp>
        <p:nvSpPr>
          <p:cNvPr id="30" name="テキスト プレースホルダー 29"/>
          <p:cNvSpPr>
            <a:spLocks noGrp="1"/>
          </p:cNvSpPr>
          <p:nvPr>
            <p:ph type="body" sz="quarter" idx="27"/>
          </p:nvPr>
        </p:nvSpPr>
        <p:spPr>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kumimoji="1" lang="ja-JP" altLang="en-US"/>
          </a:p>
        </p:txBody>
      </p:sp>
      <p:sp>
        <p:nvSpPr>
          <p:cNvPr id="19" name="Marcador de pie de página 11"/>
          <p:cNvSpPr txBox="1">
            <a:spLocks/>
          </p:cNvSpPr>
          <p:nvPr/>
        </p:nvSpPr>
        <p:spPr>
          <a:xfrm>
            <a:off x="4503845" y="5403488"/>
            <a:ext cx="3888769" cy="405609"/>
          </a:xfrm>
          <a:prstGeom prst="rect">
            <a:avLst/>
          </a:prstGeom>
          <a:noFill/>
        </p:spPr>
        <p:txBody>
          <a:bodyPr vert="horz" wrap="square" lIns="81645" tIns="40823" rIns="81645" bIns="40823" rtlCol="0">
            <a:spAutoFit/>
          </a:bodyPr>
          <a:lstStyle>
            <a:lvl1pPr marL="0" indent="0" algn="l" defTabSz="1632753"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9pPr>
          </a:lstStyle>
          <a:p>
            <a:pPr defTabSz="1088556"/>
            <a:r>
              <a:rPr lang="es-VE" sz="700" dirty="0" err="1">
                <a:solidFill>
                  <a:srgbClr val="FFFFFF">
                    <a:alpha val="70000"/>
                  </a:srgbClr>
                </a:solidFill>
                <a:latin typeface="Roboto Light"/>
              </a:rPr>
              <a:t>Lepori</a:t>
            </a:r>
            <a:r>
              <a:rPr lang="es-VE" sz="700" dirty="0">
                <a:solidFill>
                  <a:srgbClr val="FFFFFF">
                    <a:alpha val="70000"/>
                  </a:srgbClr>
                </a:solidFill>
                <a:latin typeface="Roboto Light"/>
              </a:rPr>
              <a:t> A. (2016) </a:t>
            </a:r>
            <a:r>
              <a:rPr lang="en-US" sz="700" i="1" dirty="0">
                <a:solidFill>
                  <a:srgbClr val="FFFFFF">
                    <a:alpha val="70000"/>
                  </a:srgbClr>
                </a:solidFill>
                <a:latin typeface="Roboto Light"/>
              </a:rPr>
              <a:t>Concordance between Carotid and Femoral Ultrasound for the Diagnosis of Subclinical Atherosclerosis in Patients with Low or Intermediate </a:t>
            </a:r>
            <a:r>
              <a:rPr lang="es-VE" sz="700" i="1" dirty="0">
                <a:solidFill>
                  <a:srgbClr val="FFFFFF">
                    <a:alpha val="70000"/>
                  </a:srgbClr>
                </a:solidFill>
                <a:latin typeface="Roboto Light"/>
              </a:rPr>
              <a:t>Cardiovascular </a:t>
            </a:r>
            <a:r>
              <a:rPr lang="es-VE" sz="700" i="1" dirty="0" err="1">
                <a:solidFill>
                  <a:srgbClr val="FFFFFF">
                    <a:alpha val="70000"/>
                  </a:srgbClr>
                </a:solidFill>
                <a:latin typeface="Roboto Light"/>
              </a:rPr>
              <a:t>Risk</a:t>
            </a:r>
            <a:r>
              <a:rPr lang="es-VE" sz="700" i="1" dirty="0">
                <a:solidFill>
                  <a:srgbClr val="FFFFFF">
                    <a:alpha val="70000"/>
                  </a:srgbClr>
                </a:solidFill>
                <a:latin typeface="Roboto Light"/>
              </a:rPr>
              <a:t> </a:t>
            </a:r>
            <a:r>
              <a:rPr lang="es-VE" sz="700" dirty="0">
                <a:solidFill>
                  <a:srgbClr val="FFFFFF">
                    <a:alpha val="70000"/>
                  </a:srgbClr>
                </a:solidFill>
                <a:latin typeface="Roboto Light"/>
              </a:rPr>
              <a:t>REV </a:t>
            </a:r>
            <a:r>
              <a:rPr lang="es-VE" sz="700" dirty="0">
                <a:solidFill>
                  <a:srgbClr val="595959">
                    <a:alpha val="70000"/>
                  </a:srgbClr>
                </a:solidFill>
                <a:latin typeface="Roboto Light"/>
              </a:rPr>
              <a:t>ARGENT CARDIOL 2016;84:426-432</a:t>
            </a:r>
          </a:p>
        </p:txBody>
      </p:sp>
      <p:sp>
        <p:nvSpPr>
          <p:cNvPr id="21" name="20 Marcador de posición de imagen"/>
          <p:cNvSpPr>
            <a:spLocks noGrp="1"/>
          </p:cNvSpPr>
          <p:nvPr>
            <p:ph type="pic" sz="quarter" idx="10"/>
          </p:nvPr>
        </p:nvSpPr>
        <p:spPr/>
      </p:sp>
    </p:spTree>
    <p:extLst>
      <p:ext uri="{BB962C8B-B14F-4D97-AF65-F5344CB8AC3E}">
        <p14:creationId xmlns="" xmlns:p14="http://schemas.microsoft.com/office/powerpoint/2010/main" val="130670466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advClick="0">
        <p15:prstTrans prst="pageCurlSingle"/>
      </p:transition>
    </mc:Choice>
    <mc:Fallback>
      <p:transition spd="slow"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1"/>
          </p:nvPr>
        </p:nvSpPr>
        <p:spPr/>
        <p:txBody>
          <a:bodyPr/>
          <a:lstStyle/>
          <a:p>
            <a:endParaRPr kumimoji="1" lang="ja-JP" altLang="en-US"/>
          </a:p>
        </p:txBody>
      </p:sp>
      <p:sp>
        <p:nvSpPr>
          <p:cNvPr id="6" name="タイトル 5"/>
          <p:cNvSpPr>
            <a:spLocks noGrp="1"/>
          </p:cNvSpPr>
          <p:nvPr>
            <p:ph type="ctrTitle"/>
          </p:nvPr>
        </p:nvSpPr>
        <p:spPr/>
        <p:txBody>
          <a:bodyPr/>
          <a:lstStyle/>
          <a:p>
            <a:r>
              <a:rPr kumimoji="1" lang="en-US" altLang="ja-JP" sz="3001" dirty="0" err="1"/>
              <a:t>Resultados</a:t>
            </a:r>
            <a:endParaRPr kumimoji="1" lang="ja-JP" altLang="en-US" sz="3001" dirty="0"/>
          </a:p>
        </p:txBody>
      </p:sp>
      <p:pic>
        <p:nvPicPr>
          <p:cNvPr id="7" name="図プレースホルダー 6"/>
          <p:cNvPicPr>
            <a:picLocks noGrp="1" noChangeAspect="1"/>
          </p:cNvPicPr>
          <p:nvPr>
            <p:ph type="pic" sz="quarter" idx="18"/>
          </p:nvPr>
        </p:nvPicPr>
        <p:blipFill>
          <a:blip r:embed="rId2" cstate="print">
            <a:extLst>
              <a:ext uri="{28A0092B-C50C-407E-A947-70E740481C1C}">
                <a14:useLocalDpi xmlns="" xmlns:a14="http://schemas.microsoft.com/office/drawing/2010/main" val="0"/>
              </a:ext>
            </a:extLst>
          </a:blip>
          <a:srcRect/>
          <a:stretch>
            <a:fillRect/>
          </a:stretch>
        </p:blipFill>
        <p:spPr/>
      </p:pic>
      <p:sp>
        <p:nvSpPr>
          <p:cNvPr id="8" name="7 Marcador de posición de imagen"/>
          <p:cNvSpPr>
            <a:spLocks noGrp="1"/>
          </p:cNvSpPr>
          <p:nvPr>
            <p:ph type="pic" sz="quarter" idx="10"/>
          </p:nvPr>
        </p:nvSpPr>
        <p:spPr/>
      </p:sp>
    </p:spTree>
    <p:extLst>
      <p:ext uri="{BB962C8B-B14F-4D97-AF65-F5344CB8AC3E}">
        <p14:creationId xmlns="" xmlns:p14="http://schemas.microsoft.com/office/powerpoint/2010/main" val="2038502860"/>
      </p:ext>
    </p:extLst>
  </p:cSld>
  <p:clrMapOvr>
    <a:masterClrMapping/>
  </p:clrMapOvr>
  <mc:AlternateContent xmlns:mc="http://schemas.openxmlformats.org/markup-compatibility/2006">
    <mc:Choice xmlns="" xmlns:p14="http://schemas.microsoft.com/office/powerpoint/2010/main" Requires="p14">
      <p:transition spd="slow" p14:dur="1250" advClick="0">
        <p14:flip dir="r"/>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FF569C3-F5DC-4142-84CD-867038FD61F9}"/>
              </a:ext>
            </a:extLst>
          </p:cNvPr>
          <p:cNvSpPr>
            <a:spLocks noGrp="1"/>
          </p:cNvSpPr>
          <p:nvPr>
            <p:ph type="sldNum" sz="quarter" idx="11"/>
          </p:nvPr>
        </p:nvSpPr>
        <p:spPr/>
        <p:txBody>
          <a:bodyPr/>
          <a:lstStyle/>
          <a:p>
            <a:pPr defTabSz="1088556"/>
            <a:fld id="{387164BF-D67A-46C0-81D2-5BAF67C00C80}" type="slidenum">
              <a:rPr lang="en-US">
                <a:solidFill>
                  <a:srgbClr val="D8D8D8">
                    <a:lumMod val="75000"/>
                  </a:srgbClr>
                </a:solidFill>
                <a:latin typeface="Roboto Condensed Light"/>
              </a:rPr>
              <a:pPr defTabSz="1088556"/>
              <a:t>19</a:t>
            </a:fld>
            <a:endParaRPr lang="en-US" dirty="0">
              <a:solidFill>
                <a:srgbClr val="D8D8D8">
                  <a:lumMod val="75000"/>
                </a:srgbClr>
              </a:solidFill>
              <a:latin typeface="Roboto Condensed Light"/>
            </a:endParaRPr>
          </a:p>
        </p:txBody>
      </p:sp>
      <p:pic>
        <p:nvPicPr>
          <p:cNvPr id="6" name="Marcador de contenido 3">
            <a:extLst>
              <a:ext uri="{FF2B5EF4-FFF2-40B4-BE49-F238E27FC236}">
                <a16:creationId xmlns="" xmlns:a16="http://schemas.microsoft.com/office/drawing/2014/main" id="{6FC0BAFF-8FBD-4C20-95F5-1B51F6F647D6}"/>
              </a:ext>
            </a:extLst>
          </p:cNvPr>
          <p:cNvPicPr>
            <a:picLocks noChangeAspect="1"/>
          </p:cNvPicPr>
          <p:nvPr/>
        </p:nvPicPr>
        <p:blipFill>
          <a:blip r:embed="rId3" cstate="print"/>
          <a:stretch>
            <a:fillRect/>
          </a:stretch>
        </p:blipFill>
        <p:spPr>
          <a:xfrm>
            <a:off x="836261" y="404665"/>
            <a:ext cx="7258990" cy="5103098"/>
          </a:xfrm>
          <a:prstGeom prst="rect">
            <a:avLst/>
          </a:prstGeom>
        </p:spPr>
      </p:pic>
      <p:sp>
        <p:nvSpPr>
          <p:cNvPr id="5" name="Rectángulo 4"/>
          <p:cNvSpPr/>
          <p:nvPr/>
        </p:nvSpPr>
        <p:spPr>
          <a:xfrm>
            <a:off x="836261" y="1844824"/>
            <a:ext cx="727293" cy="315063"/>
          </a:xfrm>
          <a:prstGeom prst="rect">
            <a:avLst/>
          </a:prstGeom>
          <a:solidFill>
            <a:schemeClr val="bg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r>
              <a:rPr kumimoji="1" lang="es-VE" sz="1600" b="1" dirty="0">
                <a:solidFill>
                  <a:srgbClr val="FF0000"/>
                </a:solidFill>
                <a:latin typeface="Roboto Light"/>
              </a:rPr>
              <a:t>42,5 % </a:t>
            </a:r>
          </a:p>
        </p:txBody>
      </p:sp>
      <p:sp>
        <p:nvSpPr>
          <p:cNvPr id="7" name="Marcador de pie de página 11"/>
          <p:cNvSpPr txBox="1">
            <a:spLocks noGrp="1"/>
          </p:cNvSpPr>
          <p:nvPr>
            <p:ph type="ftr" sz="quarter" idx="10"/>
          </p:nvPr>
        </p:nvSpPr>
        <p:spPr>
          <a:xfrm>
            <a:off x="3530577" y="5492182"/>
            <a:ext cx="2916830" cy="595758"/>
          </a:xfrm>
          <a:prstGeom prst="rect">
            <a:avLst/>
          </a:prstGeom>
          <a:noFill/>
        </p:spPr>
        <p:txBody>
          <a:bodyPr wrap="square" rtlCol="0">
            <a:spAutoFit/>
          </a:bodyPr>
          <a:lstStyle/>
          <a:p>
            <a:pPr defTabSz="1088556"/>
            <a:r>
              <a:rPr lang="es-VE" sz="700" dirty="0" err="1">
                <a:solidFill>
                  <a:srgbClr val="595959">
                    <a:alpha val="70000"/>
                  </a:srgbClr>
                </a:solidFill>
                <a:latin typeface="Roboto Light"/>
              </a:rPr>
              <a:t>Lepori</a:t>
            </a:r>
            <a:r>
              <a:rPr lang="es-VE" sz="700" dirty="0">
                <a:solidFill>
                  <a:srgbClr val="595959">
                    <a:alpha val="70000"/>
                  </a:srgbClr>
                </a:solidFill>
                <a:latin typeface="Roboto Light"/>
              </a:rPr>
              <a:t> A. (2016) </a:t>
            </a:r>
            <a:r>
              <a:rPr lang="en-US" sz="700" i="1" dirty="0">
                <a:solidFill>
                  <a:srgbClr val="595959">
                    <a:alpha val="70000"/>
                  </a:srgbClr>
                </a:solidFill>
                <a:latin typeface="Roboto Light"/>
              </a:rPr>
              <a:t>Concordance between Carotid and Femoral Ultrasound for the Diagnosis of Subclinical Atherosclerosis in Patients with Low or Intermediate </a:t>
            </a:r>
            <a:r>
              <a:rPr lang="es-VE" sz="700" i="1" dirty="0">
                <a:solidFill>
                  <a:srgbClr val="595959">
                    <a:alpha val="70000"/>
                  </a:srgbClr>
                </a:solidFill>
                <a:latin typeface="Roboto Light"/>
              </a:rPr>
              <a:t>Cardiovascular </a:t>
            </a:r>
            <a:r>
              <a:rPr lang="es-VE" sz="700" i="1" dirty="0" err="1">
                <a:solidFill>
                  <a:srgbClr val="595959">
                    <a:alpha val="70000"/>
                  </a:srgbClr>
                </a:solidFill>
                <a:latin typeface="Roboto Light"/>
              </a:rPr>
              <a:t>Risk</a:t>
            </a:r>
            <a:r>
              <a:rPr lang="es-VE" sz="700" i="1" dirty="0">
                <a:solidFill>
                  <a:srgbClr val="595959">
                    <a:alpha val="70000"/>
                  </a:srgbClr>
                </a:solidFill>
                <a:latin typeface="Roboto Light"/>
              </a:rPr>
              <a:t> </a:t>
            </a:r>
            <a:r>
              <a:rPr lang="es-VE" sz="700" dirty="0">
                <a:solidFill>
                  <a:srgbClr val="595959">
                    <a:alpha val="70000"/>
                  </a:srgbClr>
                </a:solidFill>
                <a:latin typeface="Roboto Light"/>
              </a:rPr>
              <a:t>REV ARGENT CARDIOL 2016;84:426-432</a:t>
            </a:r>
          </a:p>
        </p:txBody>
      </p:sp>
    </p:spTree>
    <p:extLst>
      <p:ext uri="{BB962C8B-B14F-4D97-AF65-F5344CB8AC3E}">
        <p14:creationId xmlns="" xmlns:p14="http://schemas.microsoft.com/office/powerpoint/2010/main" val="30922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249487" y="71438"/>
            <a:ext cx="6608661" cy="6786586"/>
          </a:xfrm>
          <a:prstGeom prst="rect">
            <a:avLst/>
          </a:prstGeom>
          <a:noFill/>
          <a:ln w="9525">
            <a:noFill/>
            <a:miter lim="800000"/>
            <a:headEnd/>
            <a:tailEnd/>
          </a:ln>
          <a:effectLst/>
        </p:spPr>
      </p:pic>
      <p:sp>
        <p:nvSpPr>
          <p:cNvPr id="3" name="2 Marco"/>
          <p:cNvSpPr/>
          <p:nvPr/>
        </p:nvSpPr>
        <p:spPr>
          <a:xfrm>
            <a:off x="1142976" y="642918"/>
            <a:ext cx="4857784" cy="6000792"/>
          </a:xfrm>
          <a:prstGeom prst="frame">
            <a:avLst>
              <a:gd name="adj1" fmla="val 3368"/>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V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5030A785-C447-4F2A-A510-A17B43323E4C}"/>
              </a:ext>
            </a:extLst>
          </p:cNvPr>
          <p:cNvSpPr>
            <a:spLocks noGrp="1"/>
          </p:cNvSpPr>
          <p:nvPr>
            <p:ph type="sldNum" sz="quarter" idx="11"/>
          </p:nvPr>
        </p:nvSpPr>
        <p:spPr/>
        <p:txBody>
          <a:bodyPr/>
          <a:lstStyle/>
          <a:p>
            <a:pPr defTabSz="1088556"/>
            <a:fld id="{387164BF-D67A-46C0-81D2-5BAF67C00C80}" type="slidenum">
              <a:rPr lang="en-US">
                <a:solidFill>
                  <a:srgbClr val="D8D8D8">
                    <a:lumMod val="75000"/>
                  </a:srgbClr>
                </a:solidFill>
                <a:latin typeface="Roboto Condensed Light"/>
              </a:rPr>
              <a:pPr defTabSz="1088556"/>
              <a:t>20</a:t>
            </a:fld>
            <a:endParaRPr lang="en-US" dirty="0">
              <a:solidFill>
                <a:srgbClr val="D8D8D8">
                  <a:lumMod val="75000"/>
                </a:srgbClr>
              </a:solidFill>
              <a:latin typeface="Roboto Condensed Light"/>
            </a:endParaRPr>
          </a:p>
        </p:txBody>
      </p:sp>
      <p:pic>
        <p:nvPicPr>
          <p:cNvPr id="6" name="Imagen 3">
            <a:extLst>
              <a:ext uri="{FF2B5EF4-FFF2-40B4-BE49-F238E27FC236}">
                <a16:creationId xmlns="" xmlns:a16="http://schemas.microsoft.com/office/drawing/2014/main" id="{729F5519-31A7-4165-BFB9-B7E2CD8D0CCA}"/>
              </a:ext>
            </a:extLst>
          </p:cNvPr>
          <p:cNvPicPr>
            <a:picLocks noChangeAspect="1"/>
          </p:cNvPicPr>
          <p:nvPr/>
        </p:nvPicPr>
        <p:blipFill>
          <a:blip r:embed="rId3" cstate="print"/>
          <a:stretch>
            <a:fillRect/>
          </a:stretch>
        </p:blipFill>
        <p:spPr>
          <a:xfrm>
            <a:off x="993793" y="1288597"/>
            <a:ext cx="7005827" cy="4280807"/>
          </a:xfrm>
          <a:prstGeom prst="rect">
            <a:avLst/>
          </a:prstGeom>
        </p:spPr>
      </p:pic>
      <p:sp>
        <p:nvSpPr>
          <p:cNvPr id="5" name="Marcador de pie de página 11"/>
          <p:cNvSpPr txBox="1">
            <a:spLocks noGrp="1"/>
          </p:cNvSpPr>
          <p:nvPr>
            <p:ph type="ftr" sz="quarter" idx="10"/>
          </p:nvPr>
        </p:nvSpPr>
        <p:spPr>
          <a:xfrm>
            <a:off x="3530577" y="5492182"/>
            <a:ext cx="2916830" cy="595758"/>
          </a:xfrm>
          <a:prstGeom prst="rect">
            <a:avLst/>
          </a:prstGeom>
          <a:noFill/>
        </p:spPr>
        <p:txBody>
          <a:bodyPr wrap="square" rtlCol="0">
            <a:spAutoFit/>
          </a:bodyPr>
          <a:lstStyle/>
          <a:p>
            <a:pPr defTabSz="1088556"/>
            <a:r>
              <a:rPr lang="es-VE" sz="700" dirty="0" err="1">
                <a:solidFill>
                  <a:srgbClr val="595959">
                    <a:alpha val="70000"/>
                  </a:srgbClr>
                </a:solidFill>
                <a:latin typeface="Roboto Light"/>
              </a:rPr>
              <a:t>Lepori</a:t>
            </a:r>
            <a:r>
              <a:rPr lang="es-VE" sz="700" dirty="0">
                <a:solidFill>
                  <a:srgbClr val="595959">
                    <a:alpha val="70000"/>
                  </a:srgbClr>
                </a:solidFill>
                <a:latin typeface="Roboto Light"/>
              </a:rPr>
              <a:t> A. (2016) </a:t>
            </a:r>
            <a:r>
              <a:rPr lang="en-US" sz="700" i="1" dirty="0">
                <a:solidFill>
                  <a:srgbClr val="595959">
                    <a:alpha val="70000"/>
                  </a:srgbClr>
                </a:solidFill>
                <a:latin typeface="Roboto Light"/>
              </a:rPr>
              <a:t>Concordance between Carotid and Femoral Ultrasound for the Diagnosis of Subclinical Atherosclerosis in Patients with Low or Intermediate </a:t>
            </a:r>
            <a:r>
              <a:rPr lang="es-VE" sz="700" i="1" dirty="0">
                <a:solidFill>
                  <a:srgbClr val="595959">
                    <a:alpha val="70000"/>
                  </a:srgbClr>
                </a:solidFill>
                <a:latin typeface="Roboto Light"/>
              </a:rPr>
              <a:t>Cardiovascular </a:t>
            </a:r>
            <a:r>
              <a:rPr lang="es-VE" sz="700" i="1" dirty="0" err="1">
                <a:solidFill>
                  <a:srgbClr val="595959">
                    <a:alpha val="70000"/>
                  </a:srgbClr>
                </a:solidFill>
                <a:latin typeface="Roboto Light"/>
              </a:rPr>
              <a:t>Risk</a:t>
            </a:r>
            <a:r>
              <a:rPr lang="es-VE" sz="700" i="1" dirty="0">
                <a:solidFill>
                  <a:srgbClr val="595959">
                    <a:alpha val="70000"/>
                  </a:srgbClr>
                </a:solidFill>
                <a:latin typeface="Roboto Light"/>
              </a:rPr>
              <a:t> </a:t>
            </a:r>
            <a:r>
              <a:rPr lang="es-VE" sz="700" dirty="0">
                <a:solidFill>
                  <a:srgbClr val="595959">
                    <a:alpha val="70000"/>
                  </a:srgbClr>
                </a:solidFill>
                <a:latin typeface="Roboto Light"/>
              </a:rPr>
              <a:t>REV ARGENT CARDIOL 2016;84:426-432</a:t>
            </a:r>
          </a:p>
        </p:txBody>
      </p:sp>
      <p:sp>
        <p:nvSpPr>
          <p:cNvPr id="4" name="Marco 3"/>
          <p:cNvSpPr/>
          <p:nvPr/>
        </p:nvSpPr>
        <p:spPr>
          <a:xfrm>
            <a:off x="993792" y="1426104"/>
            <a:ext cx="2768048" cy="3983288"/>
          </a:xfrm>
          <a:prstGeom prst="frame">
            <a:avLst>
              <a:gd name="adj1" fmla="val 4068"/>
            </a:avLst>
          </a:prstGeom>
          <a:solidFill>
            <a:schemeClr val="accent2">
              <a:lumMod val="50000"/>
            </a:schemeClr>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kumimoji="1" lang="es-VE" sz="1600">
              <a:solidFill>
                <a:srgbClr val="FF0000"/>
              </a:solidFill>
              <a:latin typeface="Roboto Light"/>
            </a:endParaRPr>
          </a:p>
        </p:txBody>
      </p:sp>
      <p:sp>
        <p:nvSpPr>
          <p:cNvPr id="7" name="Flecha derecha 6"/>
          <p:cNvSpPr/>
          <p:nvPr/>
        </p:nvSpPr>
        <p:spPr>
          <a:xfrm>
            <a:off x="1151323" y="4869285"/>
            <a:ext cx="489247" cy="242337"/>
          </a:xfrm>
          <a:prstGeom prst="rightArrow">
            <a:avLst/>
          </a:prstGeom>
          <a:solidFill>
            <a:schemeClr val="accent1"/>
          </a:solidFill>
          <a:ln w="7620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kumimoji="1" lang="es-VE" sz="1600">
              <a:solidFill>
                <a:srgbClr val="FFFFFF"/>
              </a:solidFill>
              <a:latin typeface="Roboto Light"/>
            </a:endParaRPr>
          </a:p>
        </p:txBody>
      </p:sp>
    </p:spTree>
    <p:extLst>
      <p:ext uri="{BB962C8B-B14F-4D97-AF65-F5344CB8AC3E}">
        <p14:creationId xmlns="" xmlns:p14="http://schemas.microsoft.com/office/powerpoint/2010/main" val="228943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2" name="Imagen 1">
            <a:extLst>
              <a:ext uri="{FF2B5EF4-FFF2-40B4-BE49-F238E27FC236}">
                <a16:creationId xmlns="" xmlns:a16="http://schemas.microsoft.com/office/drawing/2014/main" id="{A62F5638-3681-4407-9AF8-6E90E5EE949B}"/>
              </a:ext>
            </a:extLst>
          </p:cNvPr>
          <p:cNvPicPr>
            <a:picLocks noChangeAspect="1"/>
          </p:cNvPicPr>
          <p:nvPr/>
        </p:nvPicPr>
        <p:blipFill rotWithShape="1">
          <a:blip r:embed="rId3" cstate="print"/>
          <a:srcRect l="14035" t="24789" r="20494" b="18997"/>
          <a:stretch/>
        </p:blipFill>
        <p:spPr>
          <a:xfrm>
            <a:off x="1371601" y="2132894"/>
            <a:ext cx="6360459" cy="3215674"/>
          </a:xfrm>
          <a:prstGeom prst="rect">
            <a:avLst/>
          </a:prstGeom>
        </p:spPr>
      </p:pic>
      <p:sp>
        <p:nvSpPr>
          <p:cNvPr id="165" name="Google Shape;165;p23"/>
          <p:cNvSpPr txBox="1">
            <a:spLocks noGrp="1"/>
          </p:cNvSpPr>
          <p:nvPr>
            <p:ph type="title" idx="4294967295"/>
          </p:nvPr>
        </p:nvSpPr>
        <p:spPr>
          <a:xfrm>
            <a:off x="657225" y="1456950"/>
            <a:ext cx="7841400" cy="758100"/>
          </a:xfrm>
          <a:prstGeom prst="rect">
            <a:avLst/>
          </a:prstGeom>
        </p:spPr>
        <p:txBody>
          <a:bodyPr spcFirstLastPara="1" wrap="square" lIns="91425" tIns="91425" rIns="91425" bIns="91425" anchor="t" anchorCtr="0">
            <a:noAutofit/>
          </a:bodyPr>
          <a:lstStyle/>
          <a:p>
            <a:pPr algn="ctr">
              <a:spcBef>
                <a:spcPts val="0"/>
              </a:spcBef>
            </a:pPr>
            <a:endParaRPr sz="3600" dirty="0">
              <a:solidFill>
                <a:schemeClr val="tx1">
                  <a:lumMod val="50000"/>
                </a:schemeClr>
              </a:solidFill>
            </a:endParaRPr>
          </a:p>
        </p:txBody>
      </p:sp>
      <p:sp>
        <p:nvSpPr>
          <p:cNvPr id="5" name="4 Rectángulo"/>
          <p:cNvSpPr/>
          <p:nvPr/>
        </p:nvSpPr>
        <p:spPr>
          <a:xfrm>
            <a:off x="1498600" y="2970769"/>
            <a:ext cx="6032500" cy="830997"/>
          </a:xfrm>
          <a:prstGeom prst="rect">
            <a:avLst/>
          </a:prstGeom>
          <a:solidFill>
            <a:schemeClr val="bg1"/>
          </a:solidFill>
        </p:spPr>
        <p:txBody>
          <a:bodyPr wrap="square">
            <a:spAutoFit/>
          </a:bodyPr>
          <a:lstStyle/>
          <a:p>
            <a:pPr algn="ctr" defTabSz="1088556"/>
            <a:r>
              <a:rPr lang="es-VE" sz="1600" b="1" dirty="0">
                <a:solidFill>
                  <a:srgbClr val="595959"/>
                </a:solidFill>
                <a:latin typeface="Roboto Light"/>
              </a:rPr>
              <a:t>LA ECOGRAFÍA FEMORAL EN LUGAR DE LA ARTERIA CARÓTIDA PREDICE EL ALCANCE Y LA GRAVEDAD DE LA ENFERMEDAD CORONARIA</a:t>
            </a:r>
            <a:endParaRPr lang="es-VE" sz="1600" dirty="0">
              <a:solidFill>
                <a:srgbClr val="595959"/>
              </a:solidFill>
              <a:latin typeface="Roboto Light"/>
            </a:endParaRPr>
          </a:p>
        </p:txBody>
      </p:sp>
    </p:spTree>
    <p:extLst>
      <p:ext uri="{BB962C8B-B14F-4D97-AF65-F5344CB8AC3E}">
        <p14:creationId xmlns="" xmlns:p14="http://schemas.microsoft.com/office/powerpoint/2010/main" val="40595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7"/>
          <p:cNvSpPr txBox="1">
            <a:spLocks noGrp="1"/>
          </p:cNvSpPr>
          <p:nvPr>
            <p:ph type="body" idx="1"/>
          </p:nvPr>
        </p:nvSpPr>
        <p:spPr>
          <a:xfrm>
            <a:off x="838200" y="2419351"/>
            <a:ext cx="7493000" cy="2622884"/>
          </a:xfrm>
          <a:prstGeom prst="rect">
            <a:avLst/>
          </a:prstGeom>
        </p:spPr>
        <p:txBody>
          <a:bodyPr spcFirstLastPara="1" wrap="square" lIns="91425" tIns="91425" rIns="91425" bIns="91425" anchor="ctr" anchorCtr="0">
            <a:noAutofit/>
          </a:bodyPr>
          <a:lstStyle/>
          <a:p>
            <a:pPr marL="0" indent="0">
              <a:buNone/>
            </a:pPr>
            <a:r>
              <a:rPr lang="es-ES" sz="3600" b="1" dirty="0">
                <a:solidFill>
                  <a:schemeClr val="tx1"/>
                </a:solidFill>
                <a:latin typeface="Montserrat" charset="0"/>
              </a:rPr>
              <a:t>OBJETIVO</a:t>
            </a:r>
          </a:p>
          <a:p>
            <a:pPr marL="0" indent="0">
              <a:buNone/>
            </a:pPr>
            <a:endParaRPr lang="es-ES" sz="2800" b="1" dirty="0"/>
          </a:p>
          <a:p>
            <a:pPr marL="0" indent="0">
              <a:buNone/>
            </a:pPr>
            <a:r>
              <a:rPr lang="es-VE" sz="3200" b="1" i="0" dirty="0"/>
              <a:t>Evaluar la importancia pronóstica de los cambios vasculares carotídeos y femorales en la predicción de la gravedad de la EAC.</a:t>
            </a:r>
            <a:endParaRPr sz="3200" b="1" i="0" dirty="0"/>
          </a:p>
        </p:txBody>
      </p:sp>
    </p:spTree>
    <p:extLst>
      <p:ext uri="{BB962C8B-B14F-4D97-AF65-F5344CB8AC3E}">
        <p14:creationId xmlns="" xmlns:p14="http://schemas.microsoft.com/office/powerpoint/2010/main" val="2271988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a:off x="1154401" y="3680639"/>
            <a:ext cx="6835200" cy="1291411"/>
          </a:xfrm>
          <a:prstGeom prst="rect">
            <a:avLst/>
          </a:prstGeom>
        </p:spPr>
        <p:txBody>
          <a:bodyPr spcFirstLastPara="1" wrap="square" lIns="91425" tIns="91425" rIns="91425" bIns="91425" anchor="t" anchorCtr="0">
            <a:noAutofit/>
          </a:bodyPr>
          <a:lstStyle/>
          <a:p>
            <a:pPr algn="ctr"/>
            <a:r>
              <a:rPr lang="es-ES" sz="2400" dirty="0"/>
              <a:t>410 pacientes consecutivos (300 hombres / 110 mujeres) a la edad de 29-75 años (media 55.9 ± 9.5) </a:t>
            </a:r>
            <a:r>
              <a:rPr lang="es-ES" sz="3600" dirty="0"/>
              <a:t/>
            </a:r>
            <a:br>
              <a:rPr lang="es-ES" sz="3600" dirty="0"/>
            </a:br>
            <a:endParaRPr sz="3600" dirty="0"/>
          </a:p>
        </p:txBody>
      </p:sp>
      <p:sp>
        <p:nvSpPr>
          <p:cNvPr id="6" name="Google Shape;98;p16">
            <a:extLst>
              <a:ext uri="{FF2B5EF4-FFF2-40B4-BE49-F238E27FC236}">
                <a16:creationId xmlns="" xmlns:a16="http://schemas.microsoft.com/office/drawing/2014/main" id="{4B8FE32C-82A5-4F81-8C22-5B623422C9B2}"/>
              </a:ext>
            </a:extLst>
          </p:cNvPr>
          <p:cNvSpPr txBox="1">
            <a:spLocks/>
          </p:cNvSpPr>
          <p:nvPr/>
        </p:nvSpPr>
        <p:spPr>
          <a:xfrm>
            <a:off x="1205575" y="1634312"/>
            <a:ext cx="6835200" cy="1543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1pPr>
            <a:lvl2pPr marR="0" lvl="1"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2pPr>
            <a:lvl3pPr marR="0" lvl="2"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3pPr>
            <a:lvl4pPr marR="0" lvl="3"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4pPr>
            <a:lvl5pPr marR="0" lvl="4"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5pPr>
            <a:lvl6pPr marR="0" lvl="5"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6pPr>
            <a:lvl7pPr marR="0" lvl="6"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7pPr>
            <a:lvl8pPr marR="0" lvl="7"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8pPr>
            <a:lvl9pPr marR="0" lvl="8" algn="l" rtl="0">
              <a:lnSpc>
                <a:spcPct val="100000"/>
              </a:lnSpc>
              <a:spcBef>
                <a:spcPts val="0"/>
              </a:spcBef>
              <a:spcAft>
                <a:spcPts val="0"/>
              </a:spcAft>
              <a:buClr>
                <a:srgbClr val="00BEF2"/>
              </a:buClr>
              <a:buSzPts val="3000"/>
              <a:buFont typeface="Montserrat"/>
              <a:buNone/>
              <a:defRPr sz="3000" b="1" i="0" u="none" strike="noStrike" cap="none">
                <a:solidFill>
                  <a:srgbClr val="00BEF2"/>
                </a:solidFill>
                <a:latin typeface="Montserrat"/>
                <a:ea typeface="Montserrat"/>
                <a:cs typeface="Montserrat"/>
                <a:sym typeface="Montserrat"/>
              </a:defRPr>
            </a:lvl9pPr>
          </a:lstStyle>
          <a:p>
            <a:pPr algn="ctr" defTabSz="914476"/>
            <a:endParaRPr lang="es-VE" sz="4400" kern="0" dirty="0">
              <a:solidFill>
                <a:srgbClr val="FFFFFF"/>
              </a:solidFill>
            </a:endParaRPr>
          </a:p>
          <a:p>
            <a:pPr algn="ctr" defTabSz="914476"/>
            <a:r>
              <a:rPr lang="es-VE" sz="4400" kern="0" dirty="0">
                <a:solidFill>
                  <a:srgbClr val="FFFFFF"/>
                </a:solidFill>
              </a:rPr>
              <a:t>METODOLOGÍA</a:t>
            </a:r>
          </a:p>
        </p:txBody>
      </p:sp>
      <p:sp>
        <p:nvSpPr>
          <p:cNvPr id="2" name="CuadroTexto 1"/>
          <p:cNvSpPr txBox="1"/>
          <p:nvPr/>
        </p:nvSpPr>
        <p:spPr>
          <a:xfrm>
            <a:off x="1205575" y="5157192"/>
            <a:ext cx="6966825" cy="646331"/>
          </a:xfrm>
          <a:prstGeom prst="rect">
            <a:avLst/>
          </a:prstGeom>
          <a:noFill/>
        </p:spPr>
        <p:txBody>
          <a:bodyPr wrap="square" rtlCol="0">
            <a:spAutoFit/>
          </a:bodyPr>
          <a:lstStyle/>
          <a:p>
            <a:r>
              <a:rPr lang="es-MX" b="1" dirty="0"/>
              <a:t>Ingresados ​​en el hospital para realizar una angiografía </a:t>
            </a:r>
            <a:r>
              <a:rPr lang="es-MX" b="1" dirty="0" smtClean="0"/>
              <a:t>coronaria electiva </a:t>
            </a:r>
            <a:endParaRPr lang="es-VE" dirty="0"/>
          </a:p>
        </p:txBody>
      </p:sp>
    </p:spTree>
    <p:extLst>
      <p:ext uri="{BB962C8B-B14F-4D97-AF65-F5344CB8AC3E}">
        <p14:creationId xmlns="" xmlns:p14="http://schemas.microsoft.com/office/powerpoint/2010/main" val="1601653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ción de imagen 5"/>
          <p:cNvSpPr>
            <a:spLocks noGrp="1"/>
          </p:cNvSpPr>
          <p:nvPr>
            <p:ph type="pic" sz="quarter" idx="10"/>
          </p:nvPr>
        </p:nvSpPr>
        <p:spPr/>
      </p:sp>
      <p:sp>
        <p:nvSpPr>
          <p:cNvPr id="7" name="Marcador de texto 6"/>
          <p:cNvSpPr>
            <a:spLocks noGrp="1"/>
          </p:cNvSpPr>
          <p:nvPr>
            <p:ph type="body" sz="quarter" idx="11"/>
          </p:nvPr>
        </p:nvSpPr>
        <p:spPr/>
        <p:txBody>
          <a:bodyPr/>
          <a:lstStyle/>
          <a:p>
            <a:endParaRPr lang="es-VE"/>
          </a:p>
        </p:txBody>
      </p:sp>
      <p:sp>
        <p:nvSpPr>
          <p:cNvPr id="8" name="Marcador de posición de imagen 7"/>
          <p:cNvSpPr>
            <a:spLocks noGrp="1"/>
          </p:cNvSpPr>
          <p:nvPr>
            <p:ph type="pic" sz="quarter" idx="18"/>
          </p:nvPr>
        </p:nvSpPr>
        <p:spPr/>
      </p:sp>
      <p:pic>
        <p:nvPicPr>
          <p:cNvPr id="10" name="Imagen 9"/>
          <p:cNvPicPr>
            <a:picLocks noChangeAspect="1"/>
          </p:cNvPicPr>
          <p:nvPr/>
        </p:nvPicPr>
        <p:blipFill>
          <a:blip r:embed="rId3" cstate="print"/>
          <a:stretch>
            <a:fillRect/>
          </a:stretch>
        </p:blipFill>
        <p:spPr>
          <a:xfrm>
            <a:off x="161128" y="2387331"/>
            <a:ext cx="3563220" cy="3494655"/>
          </a:xfrm>
          <a:prstGeom prst="rect">
            <a:avLst/>
          </a:prstGeom>
        </p:spPr>
      </p:pic>
      <p:sp>
        <p:nvSpPr>
          <p:cNvPr id="5" name="Título 4"/>
          <p:cNvSpPr>
            <a:spLocks noGrp="1"/>
          </p:cNvSpPr>
          <p:nvPr>
            <p:ph type="ctrTitle"/>
          </p:nvPr>
        </p:nvSpPr>
        <p:spPr/>
        <p:txBody>
          <a:bodyPr/>
          <a:lstStyle/>
          <a:p>
            <a:endParaRPr lang="es-VE" dirty="0"/>
          </a:p>
        </p:txBody>
      </p:sp>
      <p:sp>
        <p:nvSpPr>
          <p:cNvPr id="11" name="CuadroTexto 10"/>
          <p:cNvSpPr txBox="1"/>
          <p:nvPr/>
        </p:nvSpPr>
        <p:spPr>
          <a:xfrm>
            <a:off x="5471005" y="2808705"/>
            <a:ext cx="24325" cy="338554"/>
          </a:xfrm>
          <a:prstGeom prst="rect">
            <a:avLst/>
          </a:prstGeom>
          <a:noFill/>
        </p:spPr>
        <p:txBody>
          <a:bodyPr wrap="square" rtlCol="0">
            <a:spAutoFit/>
          </a:bodyPr>
          <a:lstStyle/>
          <a:p>
            <a:pPr defTabSz="1088556"/>
            <a:endParaRPr lang="es-VE" sz="1600" dirty="0">
              <a:solidFill>
                <a:srgbClr val="595959"/>
              </a:solidFill>
              <a:latin typeface="Roboto Light"/>
            </a:endParaRPr>
          </a:p>
        </p:txBody>
      </p:sp>
      <p:sp>
        <p:nvSpPr>
          <p:cNvPr id="12" name="Rectangle 1"/>
          <p:cNvSpPr>
            <a:spLocks noChangeArrowheads="1"/>
          </p:cNvSpPr>
          <p:nvPr/>
        </p:nvSpPr>
        <p:spPr bwMode="auto">
          <a:xfrm>
            <a:off x="3885476" y="2506247"/>
            <a:ext cx="5119902" cy="1080750"/>
          </a:xfrm>
          <a:prstGeom prst="rect">
            <a:avLst/>
          </a:prstGeom>
          <a:solidFill>
            <a:srgbClr val="F8F9FA"/>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13491" rIns="0" bIns="-13491" numCol="1" anchor="ctr" anchorCtr="0" compatLnSpc="1">
            <a:prstTxWarp prst="textNoShape">
              <a:avLst/>
            </a:prstTxWarp>
            <a:spAutoFit/>
          </a:bodyPr>
          <a:lstStyle/>
          <a:p>
            <a:pPr defTabSz="457284" eaLnBrk="0" fontAlgn="base" hangingPunct="0">
              <a:spcBef>
                <a:spcPct val="0"/>
              </a:spcBef>
              <a:spcAft>
                <a:spcPct val="0"/>
              </a:spcAft>
            </a:pPr>
            <a:r>
              <a:rPr lang="es-ES" altLang="es-VE" dirty="0">
                <a:solidFill>
                  <a:srgbClr val="222222"/>
                </a:solidFill>
                <a:latin typeface="inherit"/>
              </a:rPr>
              <a:t>Antes de la angiografía coronaria, todos los pacientes se sometieron a una ecografía de las arterias periféricas. utilizando una sonda de 7,5 MHz</a:t>
            </a:r>
            <a:r>
              <a:rPr lang="es-ES" altLang="es-VE" dirty="0">
                <a:solidFill>
                  <a:srgbClr val="595959"/>
                </a:solidFill>
                <a:latin typeface="Roboto Light"/>
              </a:rPr>
              <a:t> </a:t>
            </a:r>
            <a:endParaRPr lang="es-ES" altLang="es-VE" dirty="0">
              <a:solidFill>
                <a:srgbClr val="595959"/>
              </a:solidFill>
              <a:latin typeface="Arial" panose="020B0604020202020204" pitchFamily="34" charset="0"/>
            </a:endParaRPr>
          </a:p>
        </p:txBody>
      </p:sp>
    </p:spTree>
    <p:extLst>
      <p:ext uri="{BB962C8B-B14F-4D97-AF65-F5344CB8AC3E}">
        <p14:creationId xmlns="" xmlns:p14="http://schemas.microsoft.com/office/powerpoint/2010/main" val="154928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body" idx="1"/>
          </p:nvPr>
        </p:nvSpPr>
        <p:spPr>
          <a:xfrm>
            <a:off x="782250" y="4682451"/>
            <a:ext cx="7609200" cy="671400"/>
          </a:xfrm>
          <a:prstGeom prst="rect">
            <a:avLst/>
          </a:prstGeom>
        </p:spPr>
        <p:txBody>
          <a:bodyPr spcFirstLastPara="1" wrap="square" lIns="91425" tIns="91425" rIns="91425" bIns="91425" anchor="ctr" anchorCtr="0">
            <a:noAutofit/>
          </a:bodyPr>
          <a:lstStyle/>
          <a:p>
            <a:pPr marL="0" indent="0"/>
            <a:r>
              <a:rPr lang="en" sz="4400" b="1" dirty="0">
                <a:solidFill>
                  <a:schemeClr val="tx1">
                    <a:lumMod val="50000"/>
                  </a:schemeClr>
                </a:solidFill>
                <a:latin typeface="Montserrat" charset="0"/>
              </a:rPr>
              <a:t>RESULTADOS</a:t>
            </a:r>
            <a:endParaRPr sz="4400" b="1" dirty="0">
              <a:solidFill>
                <a:schemeClr val="tx1">
                  <a:lumMod val="50000"/>
                </a:schemeClr>
              </a:solidFill>
              <a:latin typeface="Montserrat" charset="0"/>
            </a:endParaRPr>
          </a:p>
        </p:txBody>
      </p:sp>
    </p:spTree>
    <p:extLst>
      <p:ext uri="{BB962C8B-B14F-4D97-AF65-F5344CB8AC3E}">
        <p14:creationId xmlns="" xmlns:p14="http://schemas.microsoft.com/office/powerpoint/2010/main" val="984924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609601" y="1505975"/>
            <a:ext cx="7997371" cy="671400"/>
          </a:xfrm>
          <a:prstGeom prst="rect">
            <a:avLst/>
          </a:prstGeom>
        </p:spPr>
        <p:txBody>
          <a:bodyPr spcFirstLastPara="1" wrap="square" lIns="91425" tIns="91425" rIns="91425" bIns="91425" anchor="b" anchorCtr="0">
            <a:noAutofit/>
          </a:bodyPr>
          <a:lstStyle/>
          <a:p>
            <a:pPr lvl="0"/>
            <a:r>
              <a:rPr lang="en-US" sz="2300" dirty="0" err="1">
                <a:solidFill>
                  <a:schemeClr val="tx1">
                    <a:lumMod val="50000"/>
                  </a:schemeClr>
                </a:solidFill>
              </a:rPr>
              <a:t>Tabla</a:t>
            </a:r>
            <a:r>
              <a:rPr lang="en-US" sz="2300" dirty="0">
                <a:solidFill>
                  <a:schemeClr val="tx1">
                    <a:lumMod val="50000"/>
                  </a:schemeClr>
                </a:solidFill>
              </a:rPr>
              <a:t> III. </a:t>
            </a:r>
            <a:r>
              <a:rPr lang="en-US" sz="2300" dirty="0" err="1">
                <a:solidFill>
                  <a:schemeClr val="tx1">
                    <a:lumMod val="50000"/>
                  </a:schemeClr>
                </a:solidFill>
              </a:rPr>
              <a:t>Factores</a:t>
            </a:r>
            <a:r>
              <a:rPr lang="en-US" sz="2300" dirty="0">
                <a:solidFill>
                  <a:schemeClr val="tx1">
                    <a:lumMod val="50000"/>
                  </a:schemeClr>
                </a:solidFill>
              </a:rPr>
              <a:t> de </a:t>
            </a:r>
            <a:r>
              <a:rPr lang="en-US" sz="2300" dirty="0" err="1">
                <a:solidFill>
                  <a:schemeClr val="tx1">
                    <a:lumMod val="50000"/>
                  </a:schemeClr>
                </a:solidFill>
              </a:rPr>
              <a:t>riesgo</a:t>
            </a:r>
            <a:r>
              <a:rPr lang="en-US" sz="2300" dirty="0">
                <a:solidFill>
                  <a:schemeClr val="tx1">
                    <a:lumMod val="50000"/>
                  </a:schemeClr>
                </a:solidFill>
              </a:rPr>
              <a:t> para EAC significativa</a:t>
            </a:r>
            <a:endParaRPr sz="2300" dirty="0">
              <a:solidFill>
                <a:schemeClr val="tx1">
                  <a:lumMod val="50000"/>
                </a:schemeClr>
              </a:solidFill>
            </a:endParaRPr>
          </a:p>
        </p:txBody>
      </p:sp>
      <p:pic>
        <p:nvPicPr>
          <p:cNvPr id="3074" name="Picture 2"/>
          <p:cNvPicPr>
            <a:picLocks noChangeAspect="1" noChangeArrowheads="1"/>
          </p:cNvPicPr>
          <p:nvPr/>
        </p:nvPicPr>
        <p:blipFill>
          <a:blip r:embed="rId3" cstate="print"/>
          <a:srcRect l="24512" t="34200" r="23821" b="12657"/>
          <a:stretch>
            <a:fillRect/>
          </a:stretch>
        </p:blipFill>
        <p:spPr bwMode="auto">
          <a:xfrm>
            <a:off x="1654414" y="2285077"/>
            <a:ext cx="5747659" cy="3694924"/>
          </a:xfrm>
          <a:prstGeom prst="rect">
            <a:avLst/>
          </a:prstGeom>
          <a:noFill/>
          <a:ln w="9525">
            <a:noFill/>
            <a:miter lim="800000"/>
            <a:headEnd/>
            <a:tailEnd/>
          </a:ln>
        </p:spPr>
      </p:pic>
      <p:sp>
        <p:nvSpPr>
          <p:cNvPr id="2" name="Marco 1"/>
          <p:cNvSpPr/>
          <p:nvPr/>
        </p:nvSpPr>
        <p:spPr>
          <a:xfrm>
            <a:off x="4487875" y="4017336"/>
            <a:ext cx="2903075" cy="51760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lang="es-VE" sz="1600">
              <a:solidFill>
                <a:srgbClr val="25516C"/>
              </a:solidFill>
              <a:latin typeface="Arial"/>
            </a:endParaRPr>
          </a:p>
        </p:txBody>
      </p:sp>
      <p:sp>
        <p:nvSpPr>
          <p:cNvPr id="5" name="Marco 4"/>
          <p:cNvSpPr/>
          <p:nvPr/>
        </p:nvSpPr>
        <p:spPr>
          <a:xfrm>
            <a:off x="4498998" y="4660279"/>
            <a:ext cx="2903075" cy="51760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lang="es-VE" sz="1600">
              <a:solidFill>
                <a:srgbClr val="25516C"/>
              </a:solidFill>
              <a:latin typeface="Arial"/>
            </a:endParaRPr>
          </a:p>
        </p:txBody>
      </p:sp>
      <p:sp>
        <p:nvSpPr>
          <p:cNvPr id="6" name="Marco 5"/>
          <p:cNvSpPr/>
          <p:nvPr/>
        </p:nvSpPr>
        <p:spPr>
          <a:xfrm>
            <a:off x="4528243" y="5285584"/>
            <a:ext cx="2903075" cy="51760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lang="es-VE" sz="1600">
              <a:solidFill>
                <a:srgbClr val="25516C"/>
              </a:solidFill>
              <a:latin typeface="Arial"/>
            </a:endParaRPr>
          </a:p>
        </p:txBody>
      </p:sp>
    </p:spTree>
    <p:extLst>
      <p:ext uri="{BB962C8B-B14F-4D97-AF65-F5344CB8AC3E}">
        <p14:creationId xmlns="" xmlns:p14="http://schemas.microsoft.com/office/powerpoint/2010/main" val="12937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p:nvPr>
        </p:nvSpPr>
        <p:spPr>
          <a:xfrm>
            <a:off x="667657" y="1350737"/>
            <a:ext cx="7823200" cy="826639"/>
          </a:xfrm>
          <a:prstGeom prst="rect">
            <a:avLst/>
          </a:prstGeom>
        </p:spPr>
        <p:txBody>
          <a:bodyPr spcFirstLastPara="1" wrap="square" lIns="91425" tIns="91425" rIns="91425" bIns="91425" anchor="b" anchorCtr="0">
            <a:noAutofit/>
          </a:bodyPr>
          <a:lstStyle/>
          <a:p>
            <a:pPr lvl="0" algn="just"/>
            <a:r>
              <a:rPr lang="es-VE" sz="2000" dirty="0">
                <a:solidFill>
                  <a:schemeClr val="tx1">
                    <a:lumMod val="50000"/>
                  </a:schemeClr>
                </a:solidFill>
              </a:rPr>
              <a:t>Tabla IV. Riesgo de EAC asociado con el incremento del grosor de la placa ateroesclerótica en las arterias periféricas por cada </a:t>
            </a:r>
            <a:r>
              <a:rPr lang="es-VE" sz="2000" dirty="0" err="1">
                <a:solidFill>
                  <a:schemeClr val="tx1">
                    <a:lumMod val="50000"/>
                  </a:schemeClr>
                </a:solidFill>
              </a:rPr>
              <a:t>mm.</a:t>
            </a:r>
            <a:endParaRPr lang="es-VE" sz="2000" dirty="0">
              <a:solidFill>
                <a:schemeClr val="tx1">
                  <a:lumMod val="50000"/>
                </a:schemeClr>
              </a:solidFill>
            </a:endParaRPr>
          </a:p>
        </p:txBody>
      </p:sp>
      <p:pic>
        <p:nvPicPr>
          <p:cNvPr id="2" name="Imagen 1">
            <a:extLst>
              <a:ext uri="{FF2B5EF4-FFF2-40B4-BE49-F238E27FC236}">
                <a16:creationId xmlns="" xmlns:a16="http://schemas.microsoft.com/office/drawing/2014/main" id="{7DC2DC79-247C-4D83-9627-63CAAE483E1E}"/>
              </a:ext>
            </a:extLst>
          </p:cNvPr>
          <p:cNvPicPr>
            <a:picLocks noChangeAspect="1"/>
          </p:cNvPicPr>
          <p:nvPr/>
        </p:nvPicPr>
        <p:blipFill rotWithShape="1">
          <a:blip r:embed="rId3" cstate="print"/>
          <a:srcRect l="48088" t="56997" r="20000" b="25654"/>
          <a:stretch/>
        </p:blipFill>
        <p:spPr>
          <a:xfrm>
            <a:off x="675124" y="2569935"/>
            <a:ext cx="7809116" cy="2417056"/>
          </a:xfrm>
          <a:prstGeom prst="rect">
            <a:avLst/>
          </a:prstGeom>
        </p:spPr>
      </p:pic>
      <p:sp>
        <p:nvSpPr>
          <p:cNvPr id="4" name="Marco 3"/>
          <p:cNvSpPr/>
          <p:nvPr/>
        </p:nvSpPr>
        <p:spPr>
          <a:xfrm>
            <a:off x="4797045" y="3113938"/>
            <a:ext cx="2182932" cy="46427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lang="es-VE" sz="1600">
              <a:solidFill>
                <a:srgbClr val="25516C"/>
              </a:solidFill>
              <a:latin typeface="Arial"/>
            </a:endParaRPr>
          </a:p>
        </p:txBody>
      </p:sp>
      <p:sp>
        <p:nvSpPr>
          <p:cNvPr id="6" name="Marco 5"/>
          <p:cNvSpPr/>
          <p:nvPr/>
        </p:nvSpPr>
        <p:spPr>
          <a:xfrm>
            <a:off x="4797044" y="4522718"/>
            <a:ext cx="2182932" cy="464273"/>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lang="es-VE" sz="1600">
              <a:solidFill>
                <a:srgbClr val="25516C"/>
              </a:solidFill>
              <a:latin typeface="Arial"/>
            </a:endParaRPr>
          </a:p>
        </p:txBody>
      </p:sp>
    </p:spTree>
    <p:extLst>
      <p:ext uri="{BB962C8B-B14F-4D97-AF65-F5344CB8AC3E}">
        <p14:creationId xmlns="" xmlns:p14="http://schemas.microsoft.com/office/powerpoint/2010/main" val="17043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0B0E9765-6849-4CE0-B085-4282BB417EFF}"/>
              </a:ext>
            </a:extLst>
          </p:cNvPr>
          <p:cNvPicPr>
            <a:picLocks noChangeAspect="1"/>
          </p:cNvPicPr>
          <p:nvPr/>
        </p:nvPicPr>
        <p:blipFill rotWithShape="1">
          <a:blip r:embed="rId2" cstate="print"/>
          <a:srcRect l="18766" t="21495" r="23333" b="14166"/>
          <a:stretch/>
        </p:blipFill>
        <p:spPr>
          <a:xfrm>
            <a:off x="350157" y="877138"/>
            <a:ext cx="8161465" cy="5098741"/>
          </a:xfrm>
          <a:prstGeom prst="rect">
            <a:avLst/>
          </a:prstGeom>
        </p:spPr>
      </p:pic>
      <p:sp>
        <p:nvSpPr>
          <p:cNvPr id="4" name="Rectángulo 3">
            <a:extLst>
              <a:ext uri="{FF2B5EF4-FFF2-40B4-BE49-F238E27FC236}">
                <a16:creationId xmlns="" xmlns:a16="http://schemas.microsoft.com/office/drawing/2014/main" id="{BFD089F3-75E2-48F6-B049-E5CE0310EE39}"/>
              </a:ext>
            </a:extLst>
          </p:cNvPr>
          <p:cNvSpPr/>
          <p:nvPr/>
        </p:nvSpPr>
        <p:spPr>
          <a:xfrm>
            <a:off x="535217" y="2543766"/>
            <a:ext cx="7791343" cy="882742"/>
          </a:xfrm>
          <a:prstGeom prst="rect">
            <a:avLst/>
          </a:prstGeom>
          <a:solidFill>
            <a:schemeClr val="bg1"/>
          </a:solidFill>
        </p:spPr>
        <p:txBody>
          <a:bodyPr wrap="square">
            <a:spAutoFit/>
          </a:bodyPr>
          <a:lstStyle/>
          <a:p>
            <a:pPr algn="ctr" defTabSz="1088556">
              <a:lnSpc>
                <a:spcPct val="107000"/>
              </a:lnSpc>
              <a:spcAft>
                <a:spcPts val="800"/>
              </a:spcAft>
            </a:pPr>
            <a:r>
              <a:rPr lang="es-VE" sz="1600" b="1" dirty="0">
                <a:solidFill>
                  <a:srgbClr val="595959"/>
                </a:solidFill>
                <a:latin typeface="Roboto Condensed Light"/>
                <a:ea typeface="Calibri" panose="020F0502020204030204" pitchFamily="34" charset="0"/>
                <a:cs typeface="Times New Roman" panose="02020603050405020304" pitchFamily="18" charset="0"/>
              </a:rPr>
              <a:t>Detección de morfología de ultrasonido carotídeo y femoral y eventos cardiovasculares en sujetos de bajo riesgo: un estudio de seguimiento de 10 años (estudio CAFES-CAVE)</a:t>
            </a:r>
            <a:endParaRPr lang="es-VE" sz="1600" dirty="0">
              <a:solidFill>
                <a:srgbClr val="595959"/>
              </a:solidFill>
              <a:latin typeface="Roboto Condensed Light"/>
              <a:ea typeface="Calibri" panose="020F0502020204030204" pitchFamily="34" charset="0"/>
              <a:cs typeface="Times New Roman" panose="02020603050405020304" pitchFamily="18" charset="0"/>
            </a:endParaRPr>
          </a:p>
        </p:txBody>
      </p:sp>
      <p:sp>
        <p:nvSpPr>
          <p:cNvPr id="5" name="Título 4"/>
          <p:cNvSpPr>
            <a:spLocks noGrp="1"/>
          </p:cNvSpPr>
          <p:nvPr>
            <p:ph type="title"/>
          </p:nvPr>
        </p:nvSpPr>
        <p:spPr/>
        <p:txBody>
          <a:bodyPr/>
          <a:lstStyle/>
          <a:p>
            <a:endParaRPr lang="es-VE"/>
          </a:p>
        </p:txBody>
      </p:sp>
      <p:sp>
        <p:nvSpPr>
          <p:cNvPr id="2" name="CuadroTexto 1"/>
          <p:cNvSpPr txBox="1"/>
          <p:nvPr/>
        </p:nvSpPr>
        <p:spPr>
          <a:xfrm>
            <a:off x="327440" y="6165304"/>
            <a:ext cx="8398307" cy="523220"/>
          </a:xfrm>
          <a:prstGeom prst="rect">
            <a:avLst/>
          </a:prstGeom>
          <a:noFill/>
        </p:spPr>
        <p:txBody>
          <a:bodyPr wrap="square" rtlCol="0">
            <a:spAutoFit/>
          </a:bodyPr>
          <a:lstStyle/>
          <a:p>
            <a:pPr algn="just"/>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extLst>
      <p:ext uri="{BB962C8B-B14F-4D97-AF65-F5344CB8AC3E}">
        <p14:creationId xmlns="" xmlns:p14="http://schemas.microsoft.com/office/powerpoint/2010/main" val="1482444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a:spLocks noGrp="1"/>
          </p:cNvSpPr>
          <p:nvPr>
            <p:ph type="body" idx="1"/>
          </p:nvPr>
        </p:nvSpPr>
        <p:spPr>
          <a:xfrm>
            <a:off x="1261501" y="2172382"/>
            <a:ext cx="6621000" cy="819900"/>
          </a:xfrm>
          <a:prstGeom prst="rect">
            <a:avLst/>
          </a:prstGeom>
        </p:spPr>
        <p:txBody>
          <a:bodyPr spcFirstLastPara="1" vert="horz" wrap="square" lIns="91425" tIns="91425" rIns="91425" bIns="91425" rtlCol="0" anchor="ctr" anchorCtr="0">
            <a:noAutofit/>
          </a:bodyPr>
          <a:lstStyle/>
          <a:p>
            <a:pPr marL="0" indent="0">
              <a:buNone/>
            </a:pPr>
            <a:r>
              <a:rPr lang="es-VE" sz="4000" i="0" dirty="0">
                <a:solidFill>
                  <a:schemeClr val="bg1"/>
                </a:solidFill>
                <a:latin typeface="+mj-lt"/>
              </a:rPr>
              <a:t>OBJETIVO</a:t>
            </a:r>
            <a:endParaRPr sz="4000" i="0" dirty="0">
              <a:solidFill>
                <a:schemeClr val="bg1"/>
              </a:solidFill>
              <a:latin typeface="+mj-lt"/>
            </a:endParaRPr>
          </a:p>
        </p:txBody>
      </p:sp>
      <p:sp>
        <p:nvSpPr>
          <p:cNvPr id="2" name="Rectángulo: esquinas redondeadas 1">
            <a:extLst>
              <a:ext uri="{FF2B5EF4-FFF2-40B4-BE49-F238E27FC236}">
                <a16:creationId xmlns="" xmlns:a16="http://schemas.microsoft.com/office/drawing/2014/main" id="{1B6E3749-6507-4BDA-A207-A93EF5CAEA29}"/>
              </a:ext>
            </a:extLst>
          </p:cNvPr>
          <p:cNvSpPr/>
          <p:nvPr/>
        </p:nvSpPr>
        <p:spPr>
          <a:xfrm>
            <a:off x="914404" y="2969010"/>
            <a:ext cx="7114822" cy="1804749"/>
          </a:xfrm>
          <a:prstGeom prst="roundRect">
            <a:avLst/>
          </a:prstGeom>
          <a:solidFill>
            <a:schemeClr val="accent1"/>
          </a:solidFill>
        </p:spPr>
        <p:txBody>
          <a:bodyPr wrap="square">
            <a:spAutoFit/>
          </a:bodyPr>
          <a:lstStyle/>
          <a:p>
            <a:pPr algn="ctr" defTabSz="1088556"/>
            <a:r>
              <a:rPr lang="es-VE" sz="2000" b="1" dirty="0">
                <a:solidFill>
                  <a:schemeClr val="tx1">
                    <a:lumMod val="50000"/>
                  </a:schemeClr>
                </a:solidFill>
                <a:latin typeface="Roboto Light"/>
                <a:ea typeface="Calibri" panose="020F0502020204030204" pitchFamily="34" charset="0"/>
                <a:cs typeface="Times New Roman" panose="02020603050405020304" pitchFamily="18" charset="0"/>
              </a:rPr>
              <a:t>Aplicar la clasificación por ultrasonido de los cambios arterioscleróticos de la pared de la arteria carótida y femoral en una población de individuos asintomáticos para determinar en un seguimiento de 10 años la tasa de eventos cardiovasculares asociados con cada clase</a:t>
            </a:r>
            <a:r>
              <a:rPr lang="es-VE" sz="2000" b="1" dirty="0">
                <a:solidFill>
                  <a:srgbClr val="595959"/>
                </a:solidFill>
                <a:latin typeface="Roboto Light"/>
                <a:ea typeface="Calibri" panose="020F0502020204030204" pitchFamily="34" charset="0"/>
                <a:cs typeface="Times New Roman" panose="02020603050405020304" pitchFamily="18" charset="0"/>
              </a:rPr>
              <a:t>.</a:t>
            </a:r>
            <a:endParaRPr lang="es-VE" sz="2000" b="1" dirty="0">
              <a:solidFill>
                <a:srgbClr val="595959"/>
              </a:solidFill>
              <a:latin typeface="Roboto Light"/>
            </a:endParaRPr>
          </a:p>
        </p:txBody>
      </p:sp>
      <p:sp>
        <p:nvSpPr>
          <p:cNvPr id="4" name="CuadroTexto 3"/>
          <p:cNvSpPr txBox="1"/>
          <p:nvPr/>
        </p:nvSpPr>
        <p:spPr>
          <a:xfrm>
            <a:off x="327440" y="6165304"/>
            <a:ext cx="8398307" cy="523220"/>
          </a:xfrm>
          <a:prstGeom prst="rect">
            <a:avLst/>
          </a:prstGeom>
          <a:noFill/>
        </p:spPr>
        <p:txBody>
          <a:bodyPr wrap="square" rtlCol="0">
            <a:spAutoFit/>
          </a:bodyPr>
          <a:lstStyle/>
          <a:p>
            <a:pPr algn="just"/>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extLst>
      <p:ext uri="{BB962C8B-B14F-4D97-AF65-F5344CB8AC3E}">
        <p14:creationId xmlns="" xmlns:p14="http://schemas.microsoft.com/office/powerpoint/2010/main" val="2776561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2" y="-24"/>
            <a:ext cx="9072594" cy="68401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71820E31-4F1B-4893-9EFA-8364C3432EB9}"/>
              </a:ext>
            </a:extLst>
          </p:cNvPr>
          <p:cNvSpPr/>
          <p:nvPr/>
        </p:nvSpPr>
        <p:spPr>
          <a:xfrm>
            <a:off x="1347818" y="5379244"/>
            <a:ext cx="6896773" cy="369332"/>
          </a:xfrm>
          <a:prstGeom prst="rect">
            <a:avLst/>
          </a:prstGeom>
        </p:spPr>
        <p:txBody>
          <a:bodyPr wrap="square">
            <a:spAutoFit/>
          </a:bodyPr>
          <a:lstStyle/>
          <a:p>
            <a:pPr algn="ctr" defTabSz="1088556"/>
            <a:r>
              <a:rPr lang="es-VE" b="1" dirty="0">
                <a:solidFill>
                  <a:srgbClr val="FFFFFF"/>
                </a:solidFill>
                <a:latin typeface="Roboto Light"/>
              </a:rPr>
              <a:t>Abruzos (centro-este de Italia) en la provincia de Pescara</a:t>
            </a:r>
          </a:p>
        </p:txBody>
      </p:sp>
      <p:pic>
        <p:nvPicPr>
          <p:cNvPr id="5" name="Imagen 4">
            <a:extLst>
              <a:ext uri="{FF2B5EF4-FFF2-40B4-BE49-F238E27FC236}">
                <a16:creationId xmlns="" xmlns:a16="http://schemas.microsoft.com/office/drawing/2014/main" id="{750822A7-B19F-4299-9DA9-5AA10B3E02B1}"/>
              </a:ext>
            </a:extLst>
          </p:cNvPr>
          <p:cNvPicPr>
            <a:picLocks noChangeAspect="1"/>
          </p:cNvPicPr>
          <p:nvPr/>
        </p:nvPicPr>
        <p:blipFill rotWithShape="1">
          <a:blip r:embed="rId3" cstate="print"/>
          <a:srcRect l="35082" t="15138" r="8360" b="20423"/>
          <a:stretch/>
        </p:blipFill>
        <p:spPr>
          <a:xfrm>
            <a:off x="2323475" y="2086444"/>
            <a:ext cx="5171608" cy="3312826"/>
          </a:xfrm>
          <a:prstGeom prst="rect">
            <a:avLst/>
          </a:prstGeom>
        </p:spPr>
      </p:pic>
      <p:sp>
        <p:nvSpPr>
          <p:cNvPr id="2" name="Título 1">
            <a:extLst>
              <a:ext uri="{FF2B5EF4-FFF2-40B4-BE49-F238E27FC236}">
                <a16:creationId xmlns="" xmlns:a16="http://schemas.microsoft.com/office/drawing/2014/main" id="{BAE35415-91A9-462E-A712-1167B929246E}"/>
              </a:ext>
            </a:extLst>
          </p:cNvPr>
          <p:cNvSpPr>
            <a:spLocks noGrp="1"/>
          </p:cNvSpPr>
          <p:nvPr>
            <p:ph type="title"/>
          </p:nvPr>
        </p:nvSpPr>
        <p:spPr/>
        <p:txBody>
          <a:bodyPr/>
          <a:lstStyle/>
          <a:p>
            <a:r>
              <a:rPr lang="es-ES" sz="3600" b="1" dirty="0"/>
              <a:t>METODOLOGÍA</a:t>
            </a:r>
            <a:endParaRPr lang="es-VE" sz="3600" b="1" dirty="0"/>
          </a:p>
        </p:txBody>
      </p:sp>
      <p:sp>
        <p:nvSpPr>
          <p:cNvPr id="3" name="Rectángulo 2">
            <a:extLst>
              <a:ext uri="{FF2B5EF4-FFF2-40B4-BE49-F238E27FC236}">
                <a16:creationId xmlns="" xmlns:a16="http://schemas.microsoft.com/office/drawing/2014/main" id="{B004CBA2-326E-49BF-A775-82CA21FCD2CD}"/>
              </a:ext>
            </a:extLst>
          </p:cNvPr>
          <p:cNvSpPr/>
          <p:nvPr/>
        </p:nvSpPr>
        <p:spPr>
          <a:xfrm>
            <a:off x="2" y="857251"/>
            <a:ext cx="59831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1088556"/>
            <a:r>
              <a:rPr lang="es-ES" sz="3200" b="1" dirty="0">
                <a:solidFill>
                  <a:srgbClr val="595959"/>
                </a:solidFill>
                <a:latin typeface="Roboto Light"/>
              </a:rPr>
              <a:t>Población de estudio</a:t>
            </a:r>
            <a:endParaRPr lang="es-VE" sz="3200" b="1" dirty="0">
              <a:solidFill>
                <a:srgbClr val="595959"/>
              </a:solidFill>
              <a:latin typeface="Roboto Light"/>
            </a:endParaRPr>
          </a:p>
        </p:txBody>
      </p:sp>
      <p:graphicFrame>
        <p:nvGraphicFramePr>
          <p:cNvPr id="4" name="Diagrama 3">
            <a:extLst>
              <a:ext uri="{FF2B5EF4-FFF2-40B4-BE49-F238E27FC236}">
                <a16:creationId xmlns="" xmlns:a16="http://schemas.microsoft.com/office/drawing/2014/main" id="{F03A5EC6-0CCB-41EA-A9F8-8D503BF7F19B}"/>
              </a:ext>
            </a:extLst>
          </p:cNvPr>
          <p:cNvGraphicFramePr/>
          <p:nvPr>
            <p:extLst/>
          </p:nvPr>
        </p:nvGraphicFramePr>
        <p:xfrm>
          <a:off x="598311" y="2086444"/>
          <a:ext cx="8395787" cy="377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a:off x="327440" y="6165304"/>
            <a:ext cx="8398307" cy="523220"/>
          </a:xfrm>
          <a:prstGeom prst="rect">
            <a:avLst/>
          </a:prstGeom>
          <a:noFill/>
        </p:spPr>
        <p:txBody>
          <a:bodyPr wrap="square" rtlCol="0">
            <a:spAutoFit/>
          </a:bodyPr>
          <a:lstStyle/>
          <a:p>
            <a:pPr algn="just"/>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extLst>
      <p:ext uri="{BB962C8B-B14F-4D97-AF65-F5344CB8AC3E}">
        <p14:creationId xmlns="" xmlns:p14="http://schemas.microsoft.com/office/powerpoint/2010/main" val="515624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4735F55C-383F-45E9-9B19-83C6D41AA205}"/>
              </a:ext>
            </a:extLst>
          </p:cNvPr>
          <p:cNvSpPr>
            <a:spLocks noChangeArrowheads="1"/>
          </p:cNvSpPr>
          <p:nvPr/>
        </p:nvSpPr>
        <p:spPr bwMode="auto">
          <a:xfrm>
            <a:off x="1" y="801313"/>
            <a:ext cx="9144000" cy="6206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wrap="square" lIns="0" tIns="-12696" rIns="0" bIns="-12696" numCol="1" anchor="ctr" anchorCtr="0" compatLnSpc="1">
            <a:prstTxWarp prst="textNoShape">
              <a:avLst/>
            </a:prstTxWarp>
            <a:spAutoFit/>
          </a:bodyPr>
          <a:lstStyle/>
          <a:p>
            <a:pPr algn="ctr" defTabSz="914476" eaLnBrk="0" fontAlgn="base" hangingPunct="0">
              <a:spcBef>
                <a:spcPct val="0"/>
              </a:spcBef>
              <a:spcAft>
                <a:spcPct val="0"/>
              </a:spcAft>
            </a:pPr>
            <a:r>
              <a:rPr lang="es-ES" altLang="es-VE" sz="2100" b="1" dirty="0">
                <a:solidFill>
                  <a:srgbClr val="FFFFFF"/>
                </a:solidFill>
                <a:latin typeface="Roboto Light"/>
              </a:rPr>
              <a:t>Tabla 1. Clasificación de la morfología de la pared arterial por ultrasonido carotídeo y femoral</a:t>
            </a:r>
            <a:r>
              <a:rPr lang="es-ES" altLang="es-VE" sz="800" b="1" dirty="0">
                <a:solidFill>
                  <a:srgbClr val="FFFFFF"/>
                </a:solidFill>
                <a:latin typeface="Roboto Light"/>
              </a:rPr>
              <a:t> .</a:t>
            </a:r>
            <a:endParaRPr lang="es-ES" altLang="es-VE" b="1" dirty="0">
              <a:solidFill>
                <a:srgbClr val="FFFFFF"/>
              </a:solidFill>
              <a:latin typeface="Roboto Light"/>
            </a:endParaRPr>
          </a:p>
        </p:txBody>
      </p:sp>
      <p:pic>
        <p:nvPicPr>
          <p:cNvPr id="4" name="Imagen 3">
            <a:extLst>
              <a:ext uri="{FF2B5EF4-FFF2-40B4-BE49-F238E27FC236}">
                <a16:creationId xmlns="" xmlns:a16="http://schemas.microsoft.com/office/drawing/2014/main" id="{19590841-D386-4BD1-B5BE-3335A6F4E367}"/>
              </a:ext>
            </a:extLst>
          </p:cNvPr>
          <p:cNvPicPr>
            <a:picLocks noChangeAspect="1"/>
          </p:cNvPicPr>
          <p:nvPr/>
        </p:nvPicPr>
        <p:blipFill rotWithShape="1">
          <a:blip r:embed="rId3" cstate="print"/>
          <a:srcRect l="11852" t="21276" r="52716" b="8677"/>
          <a:stretch/>
        </p:blipFill>
        <p:spPr>
          <a:xfrm>
            <a:off x="1475656" y="1422004"/>
            <a:ext cx="5773676" cy="5216882"/>
          </a:xfrm>
          <a:prstGeom prst="rect">
            <a:avLst/>
          </a:prstGeom>
        </p:spPr>
      </p:pic>
    </p:spTree>
    <p:extLst>
      <p:ext uri="{BB962C8B-B14F-4D97-AF65-F5344CB8AC3E}">
        <p14:creationId xmlns="" xmlns:p14="http://schemas.microsoft.com/office/powerpoint/2010/main" val="324383918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AE35415-91A9-462E-A712-1167B929246E}"/>
              </a:ext>
            </a:extLst>
          </p:cNvPr>
          <p:cNvSpPr>
            <a:spLocks noGrp="1"/>
          </p:cNvSpPr>
          <p:nvPr>
            <p:ph type="title"/>
          </p:nvPr>
        </p:nvSpPr>
        <p:spPr/>
        <p:txBody>
          <a:bodyPr/>
          <a:lstStyle/>
          <a:p>
            <a:r>
              <a:rPr lang="es-ES" sz="3600" b="1" dirty="0"/>
              <a:t>METODOLOGÍA</a:t>
            </a:r>
            <a:endParaRPr lang="es-VE" sz="3600" b="1" dirty="0"/>
          </a:p>
        </p:txBody>
      </p:sp>
      <p:sp>
        <p:nvSpPr>
          <p:cNvPr id="6" name="CuadroTexto 5">
            <a:extLst>
              <a:ext uri="{FF2B5EF4-FFF2-40B4-BE49-F238E27FC236}">
                <a16:creationId xmlns="" xmlns:a16="http://schemas.microsoft.com/office/drawing/2014/main" id="{0AAE3BAD-9119-4CD8-853C-CEA9B27C130D}"/>
              </a:ext>
            </a:extLst>
          </p:cNvPr>
          <p:cNvSpPr txBox="1"/>
          <p:nvPr/>
        </p:nvSpPr>
        <p:spPr>
          <a:xfrm>
            <a:off x="592110" y="2154812"/>
            <a:ext cx="3263462" cy="523220"/>
          </a:xfrm>
          <a:prstGeom prst="rect">
            <a:avLst/>
          </a:prstGeom>
          <a:noFill/>
        </p:spPr>
        <p:txBody>
          <a:bodyPr wrap="square" rtlCol="0">
            <a:spAutoFit/>
          </a:bodyPr>
          <a:lstStyle/>
          <a:p>
            <a:pPr defTabSz="1088556"/>
            <a:r>
              <a:rPr lang="es-ES" sz="2800" b="1" dirty="0">
                <a:solidFill>
                  <a:srgbClr val="ECB720"/>
                </a:solidFill>
                <a:latin typeface="Roboto Light"/>
              </a:rPr>
              <a:t>Puntos finales</a:t>
            </a:r>
            <a:endParaRPr lang="es-VE" sz="2800" b="1" dirty="0">
              <a:solidFill>
                <a:srgbClr val="ECB720"/>
              </a:solidFill>
              <a:latin typeface="Roboto Light"/>
            </a:endParaRPr>
          </a:p>
        </p:txBody>
      </p:sp>
      <p:sp>
        <p:nvSpPr>
          <p:cNvPr id="5" name="Rectángulo 4">
            <a:extLst>
              <a:ext uri="{FF2B5EF4-FFF2-40B4-BE49-F238E27FC236}">
                <a16:creationId xmlns="" xmlns:a16="http://schemas.microsoft.com/office/drawing/2014/main" id="{5B0B287F-3115-4174-80E0-32104F4EC292}"/>
              </a:ext>
            </a:extLst>
          </p:cNvPr>
          <p:cNvSpPr/>
          <p:nvPr/>
        </p:nvSpPr>
        <p:spPr>
          <a:xfrm>
            <a:off x="232347" y="3003893"/>
            <a:ext cx="3485213" cy="1385700"/>
          </a:xfrm>
          <a:prstGeom prst="rect">
            <a:avLst/>
          </a:prstGeom>
        </p:spPr>
        <p:txBody>
          <a:bodyPr wrap="square">
            <a:spAutoFit/>
          </a:bodyPr>
          <a:lstStyle/>
          <a:p>
            <a:pPr algn="just" defTabSz="1088556">
              <a:lnSpc>
                <a:spcPct val="107000"/>
              </a:lnSpc>
              <a:spcAft>
                <a:spcPts val="800"/>
              </a:spcAft>
            </a:pPr>
            <a:r>
              <a:rPr lang="es-VE" sz="2000" b="1" dirty="0">
                <a:solidFill>
                  <a:srgbClr val="FFFFFF"/>
                </a:solidFill>
                <a:latin typeface="Roboto Light"/>
                <a:ea typeface="Calibri" panose="020F0502020204030204" pitchFamily="34" charset="0"/>
                <a:cs typeface="Times New Roman" panose="02020603050405020304" pitchFamily="18" charset="0"/>
              </a:rPr>
              <a:t>1. El desarrollo de eventos cardiovasculares o muerte por un evento cardiovascular</a:t>
            </a:r>
            <a:r>
              <a:rPr lang="es-VE" sz="2000" b="1" dirty="0" smtClean="0">
                <a:solidFill>
                  <a:srgbClr val="FFFFFF"/>
                </a:solidFill>
                <a:latin typeface="Roboto Light"/>
                <a:ea typeface="Calibri" panose="020F0502020204030204" pitchFamily="34" charset="0"/>
                <a:cs typeface="Times New Roman" panose="02020603050405020304" pitchFamily="18" charset="0"/>
              </a:rPr>
              <a:t>.</a:t>
            </a:r>
            <a:endParaRPr lang="es-VE" sz="2000" b="1" dirty="0">
              <a:solidFill>
                <a:srgbClr val="FFFFFF"/>
              </a:solidFill>
              <a:latin typeface="Roboto Light"/>
              <a:ea typeface="Calibri" panose="020F0502020204030204" pitchFamily="34" charset="0"/>
              <a:cs typeface="Times New Roman" panose="02020603050405020304" pitchFamily="18" charset="0"/>
            </a:endParaRPr>
          </a:p>
        </p:txBody>
      </p:sp>
      <p:sp>
        <p:nvSpPr>
          <p:cNvPr id="8" name="CuadroTexto 7">
            <a:extLst>
              <a:ext uri="{FF2B5EF4-FFF2-40B4-BE49-F238E27FC236}">
                <a16:creationId xmlns="" xmlns:a16="http://schemas.microsoft.com/office/drawing/2014/main" id="{798BDD64-DA99-41D2-8556-447E4F16EE68}"/>
              </a:ext>
            </a:extLst>
          </p:cNvPr>
          <p:cNvSpPr txBox="1"/>
          <p:nvPr/>
        </p:nvSpPr>
        <p:spPr>
          <a:xfrm>
            <a:off x="5016708" y="2416422"/>
            <a:ext cx="3263462" cy="954107"/>
          </a:xfrm>
          <a:prstGeom prst="rect">
            <a:avLst/>
          </a:prstGeom>
          <a:noFill/>
        </p:spPr>
        <p:txBody>
          <a:bodyPr wrap="square" rtlCol="0">
            <a:spAutoFit/>
          </a:bodyPr>
          <a:lstStyle/>
          <a:p>
            <a:pPr algn="ctr" defTabSz="1088556"/>
            <a:r>
              <a:rPr lang="es-ES" sz="2800" b="1" dirty="0">
                <a:solidFill>
                  <a:srgbClr val="ECB720"/>
                </a:solidFill>
                <a:latin typeface="Roboto Light"/>
              </a:rPr>
              <a:t>Puntos finales secundarios</a:t>
            </a:r>
            <a:endParaRPr lang="es-VE" sz="2800" b="1" dirty="0">
              <a:solidFill>
                <a:srgbClr val="ECB720"/>
              </a:solidFill>
              <a:latin typeface="Roboto Light"/>
            </a:endParaRPr>
          </a:p>
        </p:txBody>
      </p:sp>
      <p:sp>
        <p:nvSpPr>
          <p:cNvPr id="9" name="Rectángulo 8">
            <a:extLst>
              <a:ext uri="{FF2B5EF4-FFF2-40B4-BE49-F238E27FC236}">
                <a16:creationId xmlns="" xmlns:a16="http://schemas.microsoft.com/office/drawing/2014/main" id="{875D5222-3A02-45D8-95C5-FC61664F66A2}"/>
              </a:ext>
            </a:extLst>
          </p:cNvPr>
          <p:cNvSpPr/>
          <p:nvPr/>
        </p:nvSpPr>
        <p:spPr>
          <a:xfrm>
            <a:off x="4467369" y="3426220"/>
            <a:ext cx="4572000" cy="1738938"/>
          </a:xfrm>
          <a:prstGeom prst="rect">
            <a:avLst/>
          </a:prstGeom>
        </p:spPr>
        <p:txBody>
          <a:bodyPr>
            <a:spAutoFit/>
          </a:bodyPr>
          <a:lstStyle/>
          <a:p>
            <a:pPr algn="just" defTabSz="1088556">
              <a:lnSpc>
                <a:spcPct val="107000"/>
              </a:lnSpc>
              <a:spcAft>
                <a:spcPts val="800"/>
              </a:spcAft>
            </a:pPr>
            <a:r>
              <a:rPr lang="es-VE" sz="2000" b="1" dirty="0">
                <a:solidFill>
                  <a:srgbClr val="FFFFFF"/>
                </a:solidFill>
                <a:latin typeface="Roboto Light"/>
                <a:ea typeface="Calibri" panose="020F0502020204030204" pitchFamily="34" charset="0"/>
                <a:cs typeface="Times New Roman" panose="02020603050405020304" pitchFamily="18" charset="0"/>
              </a:rPr>
              <a:t>La progresión de una clase a clases más avanzadas o la regresión de una clase a clases menos avanzadas (detectadas en los escaneos repetidos cada 2 años).</a:t>
            </a:r>
          </a:p>
        </p:txBody>
      </p:sp>
    </p:spTree>
    <p:extLst>
      <p:ext uri="{BB962C8B-B14F-4D97-AF65-F5344CB8AC3E}">
        <p14:creationId xmlns="" xmlns:p14="http://schemas.microsoft.com/office/powerpoint/2010/main" val="176126349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3356C5-4709-4D2B-8185-437300B42675}"/>
              </a:ext>
            </a:extLst>
          </p:cNvPr>
          <p:cNvSpPr>
            <a:spLocks noGrp="1"/>
          </p:cNvSpPr>
          <p:nvPr>
            <p:ph type="ctrTitle"/>
          </p:nvPr>
        </p:nvSpPr>
        <p:spPr>
          <a:xfrm>
            <a:off x="191126" y="3219132"/>
            <a:ext cx="5774961" cy="1159800"/>
          </a:xfrm>
        </p:spPr>
        <p:txBody>
          <a:bodyPr/>
          <a:lstStyle/>
          <a:p>
            <a:r>
              <a:rPr lang="es-ES" sz="5400" dirty="0">
                <a:latin typeface="+mj-lt"/>
              </a:rPr>
              <a:t>RESULTADOS</a:t>
            </a:r>
            <a:endParaRPr lang="es-VE" sz="5400" dirty="0">
              <a:latin typeface="+mj-lt"/>
            </a:endParaRPr>
          </a:p>
        </p:txBody>
      </p:sp>
    </p:spTree>
    <p:extLst>
      <p:ext uri="{BB962C8B-B14F-4D97-AF65-F5344CB8AC3E}">
        <p14:creationId xmlns="" xmlns:p14="http://schemas.microsoft.com/office/powerpoint/2010/main" val="2279311469"/>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4735F55C-383F-45E9-9B19-83C6D41AA205}"/>
              </a:ext>
            </a:extLst>
          </p:cNvPr>
          <p:cNvSpPr>
            <a:spLocks noChangeArrowheads="1"/>
          </p:cNvSpPr>
          <p:nvPr/>
        </p:nvSpPr>
        <p:spPr bwMode="auto">
          <a:xfrm>
            <a:off x="1" y="866967"/>
            <a:ext cx="9144000" cy="466803"/>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wrap="square" lIns="0" tIns="-12696" rIns="0" bIns="-12696" numCol="1" anchor="ctr" anchorCtr="0" compatLnSpc="1">
            <a:prstTxWarp prst="textNoShape">
              <a:avLst/>
            </a:prstTxWarp>
            <a:spAutoFit/>
          </a:bodyPr>
          <a:lstStyle/>
          <a:p>
            <a:pPr algn="ctr" defTabSz="1088556" eaLnBrk="0" fontAlgn="base" hangingPunct="0">
              <a:spcBef>
                <a:spcPct val="0"/>
              </a:spcBef>
              <a:spcAft>
                <a:spcPct val="0"/>
              </a:spcAft>
            </a:pPr>
            <a:r>
              <a:rPr lang="es-ES" altLang="es-VE" sz="1600" b="1" dirty="0">
                <a:solidFill>
                  <a:srgbClr val="FFFFFF"/>
                </a:solidFill>
                <a:latin typeface="Roboto Light"/>
              </a:rPr>
              <a:t>Tabla 3. Detalles de la población (rango de edad 35-65 edad media 52.7 ± 6.3) y grupos de clasificación de ultrasonido. También se indica la progresión a una clase más avanzada.</a:t>
            </a:r>
            <a:endParaRPr lang="es-ES" altLang="es-VE" sz="1200" b="1" dirty="0">
              <a:solidFill>
                <a:srgbClr val="FFFFFF"/>
              </a:solidFill>
              <a:latin typeface="Roboto Light"/>
            </a:endParaRPr>
          </a:p>
        </p:txBody>
      </p:sp>
      <p:pic>
        <p:nvPicPr>
          <p:cNvPr id="2" name="Imagen 1">
            <a:extLst>
              <a:ext uri="{FF2B5EF4-FFF2-40B4-BE49-F238E27FC236}">
                <a16:creationId xmlns="" xmlns:a16="http://schemas.microsoft.com/office/drawing/2014/main" id="{5BBA160A-1552-44C0-B171-14F0A7BC6FC2}"/>
              </a:ext>
            </a:extLst>
          </p:cNvPr>
          <p:cNvPicPr>
            <a:picLocks noChangeAspect="1"/>
          </p:cNvPicPr>
          <p:nvPr/>
        </p:nvPicPr>
        <p:blipFill rotWithShape="1">
          <a:blip r:embed="rId3" cstate="print"/>
          <a:srcRect l="11234" t="13590" r="15926" b="6480"/>
          <a:stretch/>
        </p:blipFill>
        <p:spPr>
          <a:xfrm>
            <a:off x="68768" y="1512006"/>
            <a:ext cx="9075232" cy="4869321"/>
          </a:xfrm>
          <a:prstGeom prst="rect">
            <a:avLst/>
          </a:prstGeom>
        </p:spPr>
      </p:pic>
      <p:sp>
        <p:nvSpPr>
          <p:cNvPr id="6" name="CuadroTexto 5">
            <a:extLst>
              <a:ext uri="{FF2B5EF4-FFF2-40B4-BE49-F238E27FC236}">
                <a16:creationId xmlns="" xmlns:a16="http://schemas.microsoft.com/office/drawing/2014/main" id="{DC48FFA7-735D-402D-AFDA-92DBAED09BB1}"/>
              </a:ext>
            </a:extLst>
          </p:cNvPr>
          <p:cNvSpPr txBox="1"/>
          <p:nvPr/>
        </p:nvSpPr>
        <p:spPr>
          <a:xfrm>
            <a:off x="4448433" y="2111534"/>
            <a:ext cx="1203687" cy="1223412"/>
          </a:xfrm>
          <a:prstGeom prst="rect">
            <a:avLst/>
          </a:prstGeom>
          <a:solidFill>
            <a:schemeClr val="bg1"/>
          </a:solidFill>
        </p:spPr>
        <p:txBody>
          <a:bodyPr wrap="square" rtlCol="0">
            <a:spAutoFit/>
          </a:bodyPr>
          <a:lstStyle/>
          <a:p>
            <a:pPr algn="ctr" defTabSz="1088556"/>
            <a:r>
              <a:rPr lang="es-ES" sz="1050" b="1" dirty="0">
                <a:solidFill>
                  <a:srgbClr val="595959"/>
                </a:solidFill>
                <a:latin typeface="Roboto Light"/>
              </a:rPr>
              <a:t>Perdidas debido al tratamiento</a:t>
            </a:r>
          </a:p>
          <a:p>
            <a:pPr algn="ctr" defTabSz="1088556"/>
            <a:r>
              <a:rPr lang="es-ES" sz="1050" b="1" dirty="0">
                <a:solidFill>
                  <a:srgbClr val="595959"/>
                </a:solidFill>
                <a:latin typeface="Roboto Light"/>
              </a:rPr>
              <a:t>1%</a:t>
            </a:r>
          </a:p>
          <a:p>
            <a:pPr algn="ctr" defTabSz="1088556"/>
            <a:r>
              <a:rPr lang="es-ES" sz="1050" b="1" dirty="0">
                <a:solidFill>
                  <a:srgbClr val="595959"/>
                </a:solidFill>
                <a:latin typeface="Roboto Light"/>
              </a:rPr>
              <a:t>4,3%</a:t>
            </a:r>
          </a:p>
          <a:p>
            <a:pPr algn="ctr" defTabSz="1088556"/>
            <a:r>
              <a:rPr lang="es-ES" sz="1050" b="1" dirty="0">
                <a:solidFill>
                  <a:srgbClr val="595959"/>
                </a:solidFill>
                <a:latin typeface="Roboto Light"/>
              </a:rPr>
              <a:t>10%</a:t>
            </a:r>
          </a:p>
          <a:p>
            <a:pPr algn="ctr" defTabSz="1088556"/>
            <a:r>
              <a:rPr lang="es-ES" sz="1050" b="1" dirty="0">
                <a:solidFill>
                  <a:srgbClr val="595959"/>
                </a:solidFill>
                <a:latin typeface="Roboto Light"/>
              </a:rPr>
              <a:t>14,6%</a:t>
            </a:r>
            <a:endParaRPr lang="es-VE" sz="1050" b="1" dirty="0">
              <a:solidFill>
                <a:srgbClr val="595959"/>
              </a:solidFill>
              <a:latin typeface="Roboto Light"/>
            </a:endParaRPr>
          </a:p>
        </p:txBody>
      </p:sp>
      <p:sp>
        <p:nvSpPr>
          <p:cNvPr id="5" name="CuadroTexto 4">
            <a:extLst>
              <a:ext uri="{FF2B5EF4-FFF2-40B4-BE49-F238E27FC236}">
                <a16:creationId xmlns="" xmlns:a16="http://schemas.microsoft.com/office/drawing/2014/main" id="{BDDFC9E0-1F98-43FD-891A-CA1035C226C0}"/>
              </a:ext>
            </a:extLst>
          </p:cNvPr>
          <p:cNvSpPr txBox="1"/>
          <p:nvPr/>
        </p:nvSpPr>
        <p:spPr>
          <a:xfrm>
            <a:off x="4092219" y="2579291"/>
            <a:ext cx="712428" cy="707886"/>
          </a:xfrm>
          <a:prstGeom prst="rect">
            <a:avLst/>
          </a:prstGeom>
          <a:noFill/>
        </p:spPr>
        <p:txBody>
          <a:bodyPr wrap="square" rtlCol="0">
            <a:spAutoFit/>
          </a:bodyPr>
          <a:lstStyle/>
          <a:p>
            <a:pPr defTabSz="1088556"/>
            <a:r>
              <a:rPr lang="es-ES" sz="1000" b="1" dirty="0">
                <a:solidFill>
                  <a:srgbClr val="FF0000"/>
                </a:solidFill>
                <a:latin typeface="Roboto Light"/>
              </a:rPr>
              <a:t>22,05%</a:t>
            </a:r>
          </a:p>
          <a:p>
            <a:pPr defTabSz="1088556"/>
            <a:r>
              <a:rPr lang="es-ES" sz="1000" b="1" dirty="0">
                <a:solidFill>
                  <a:srgbClr val="FF0000"/>
                </a:solidFill>
                <a:latin typeface="Roboto Light"/>
              </a:rPr>
              <a:t>27,34%</a:t>
            </a:r>
          </a:p>
          <a:p>
            <a:pPr defTabSz="1088556"/>
            <a:r>
              <a:rPr lang="es-ES" sz="1000" b="1" dirty="0">
                <a:solidFill>
                  <a:srgbClr val="FF0000"/>
                </a:solidFill>
                <a:latin typeface="Roboto Light"/>
              </a:rPr>
              <a:t>32,03%</a:t>
            </a:r>
          </a:p>
          <a:p>
            <a:pPr defTabSz="1088556"/>
            <a:r>
              <a:rPr lang="es-ES" sz="1000" b="1" dirty="0">
                <a:solidFill>
                  <a:srgbClr val="FF0000"/>
                </a:solidFill>
                <a:latin typeface="Roboto Light"/>
              </a:rPr>
              <a:t>40,65%</a:t>
            </a:r>
            <a:endParaRPr lang="es-VE" sz="1000" b="1" dirty="0">
              <a:solidFill>
                <a:srgbClr val="FF0000"/>
              </a:solidFill>
              <a:latin typeface="Roboto Light"/>
            </a:endParaRPr>
          </a:p>
        </p:txBody>
      </p:sp>
      <p:sp>
        <p:nvSpPr>
          <p:cNvPr id="7" name="CuadroTexto 6">
            <a:extLst>
              <a:ext uri="{FF2B5EF4-FFF2-40B4-BE49-F238E27FC236}">
                <a16:creationId xmlns="" xmlns:a16="http://schemas.microsoft.com/office/drawing/2014/main" id="{D11A7AFC-CE0D-4EC6-B261-2AAF0D7B7A45}"/>
              </a:ext>
            </a:extLst>
          </p:cNvPr>
          <p:cNvSpPr txBox="1"/>
          <p:nvPr/>
        </p:nvSpPr>
        <p:spPr>
          <a:xfrm>
            <a:off x="5369006" y="2486067"/>
            <a:ext cx="654909" cy="707886"/>
          </a:xfrm>
          <a:prstGeom prst="rect">
            <a:avLst/>
          </a:prstGeom>
          <a:noFill/>
        </p:spPr>
        <p:txBody>
          <a:bodyPr wrap="square" rtlCol="0">
            <a:spAutoFit/>
          </a:bodyPr>
          <a:lstStyle/>
          <a:p>
            <a:pPr defTabSz="1088556"/>
            <a:r>
              <a:rPr lang="es-ES" sz="1000" b="1" dirty="0">
                <a:solidFill>
                  <a:srgbClr val="FF0000"/>
                </a:solidFill>
                <a:latin typeface="Roboto Light"/>
              </a:rPr>
              <a:t>21%</a:t>
            </a:r>
          </a:p>
          <a:p>
            <a:pPr defTabSz="1088556"/>
            <a:r>
              <a:rPr lang="es-ES" sz="1000" b="1" dirty="0">
                <a:solidFill>
                  <a:srgbClr val="FF0000"/>
                </a:solidFill>
                <a:latin typeface="Roboto Light"/>
              </a:rPr>
              <a:t>23%</a:t>
            </a:r>
          </a:p>
          <a:p>
            <a:pPr defTabSz="1088556"/>
            <a:r>
              <a:rPr lang="es-ES" sz="1000" b="1" dirty="0">
                <a:solidFill>
                  <a:srgbClr val="FF0000"/>
                </a:solidFill>
                <a:latin typeface="Roboto Light"/>
              </a:rPr>
              <a:t>22%</a:t>
            </a:r>
          </a:p>
          <a:p>
            <a:pPr defTabSz="1088556"/>
            <a:r>
              <a:rPr lang="es-ES" sz="1000" b="1" dirty="0">
                <a:solidFill>
                  <a:srgbClr val="FF0000"/>
                </a:solidFill>
                <a:latin typeface="Roboto Light"/>
              </a:rPr>
              <a:t>26%</a:t>
            </a:r>
            <a:endParaRPr lang="es-VE" sz="1000" b="1" dirty="0">
              <a:solidFill>
                <a:srgbClr val="FF0000"/>
              </a:solidFill>
              <a:latin typeface="Roboto Light"/>
            </a:endParaRPr>
          </a:p>
        </p:txBody>
      </p:sp>
      <p:sp>
        <p:nvSpPr>
          <p:cNvPr id="9" name="Flecha abajo 8"/>
          <p:cNvSpPr/>
          <p:nvPr/>
        </p:nvSpPr>
        <p:spPr>
          <a:xfrm flipV="1">
            <a:off x="6228184" y="3789040"/>
            <a:ext cx="360040" cy="677776"/>
          </a:xfrm>
          <a:prstGeom prst="downArrow">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VE"/>
          </a:p>
        </p:txBody>
      </p:sp>
      <p:sp>
        <p:nvSpPr>
          <p:cNvPr id="10" name="Flecha abajo 9"/>
          <p:cNvSpPr/>
          <p:nvPr/>
        </p:nvSpPr>
        <p:spPr>
          <a:xfrm flipV="1">
            <a:off x="8172400" y="3607778"/>
            <a:ext cx="360040" cy="677776"/>
          </a:xfrm>
          <a:prstGeom prst="downArrow">
            <a:avLst/>
          </a:prstGeom>
          <a:solidFill>
            <a:schemeClr val="accent1"/>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s-VE"/>
          </a:p>
        </p:txBody>
      </p:sp>
      <p:sp>
        <p:nvSpPr>
          <p:cNvPr id="11" name="CuadroTexto 10"/>
          <p:cNvSpPr txBox="1"/>
          <p:nvPr/>
        </p:nvSpPr>
        <p:spPr>
          <a:xfrm>
            <a:off x="249279" y="6334780"/>
            <a:ext cx="8398307" cy="523220"/>
          </a:xfrm>
          <a:prstGeom prst="rect">
            <a:avLst/>
          </a:prstGeom>
          <a:noFill/>
        </p:spPr>
        <p:txBody>
          <a:bodyPr wrap="square" rtlCol="0">
            <a:spAutoFit/>
          </a:bodyPr>
          <a:lstStyle/>
          <a:p>
            <a:pPr algn="just"/>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extLst>
      <p:ext uri="{BB962C8B-B14F-4D97-AF65-F5344CB8AC3E}">
        <p14:creationId xmlns="" xmlns:p14="http://schemas.microsoft.com/office/powerpoint/2010/main" val="17541140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4735F55C-383F-45E9-9B19-83C6D41AA205}"/>
              </a:ext>
            </a:extLst>
          </p:cNvPr>
          <p:cNvSpPr>
            <a:spLocks noChangeArrowheads="1"/>
          </p:cNvSpPr>
          <p:nvPr/>
        </p:nvSpPr>
        <p:spPr bwMode="auto">
          <a:xfrm>
            <a:off x="1" y="866967"/>
            <a:ext cx="9144000" cy="466803"/>
          </a:xfrm>
          <a:prstGeom prst="rect">
            <a:avLst/>
          </a:prstGeom>
          <a:ln/>
        </p:spPr>
        <p:style>
          <a:lnRef idx="2">
            <a:schemeClr val="dk1">
              <a:shade val="50000"/>
            </a:schemeClr>
          </a:lnRef>
          <a:fillRef idx="1">
            <a:schemeClr val="dk1"/>
          </a:fillRef>
          <a:effectRef idx="0">
            <a:schemeClr val="dk1"/>
          </a:effectRef>
          <a:fontRef idx="minor">
            <a:schemeClr val="lt1"/>
          </a:fontRef>
        </p:style>
        <p:txBody>
          <a:bodyPr vert="horz" wrap="square" lIns="0" tIns="-12696" rIns="0" bIns="-12696" numCol="1" anchor="ctr" anchorCtr="0" compatLnSpc="1">
            <a:prstTxWarp prst="textNoShape">
              <a:avLst/>
            </a:prstTxWarp>
            <a:spAutoFit/>
          </a:bodyPr>
          <a:lstStyle/>
          <a:p>
            <a:pPr algn="ctr" defTabSz="1088556" eaLnBrk="0" fontAlgn="base" hangingPunct="0">
              <a:spcBef>
                <a:spcPct val="0"/>
              </a:spcBef>
              <a:spcAft>
                <a:spcPct val="0"/>
              </a:spcAft>
            </a:pPr>
            <a:r>
              <a:rPr lang="es-ES" altLang="es-VE" sz="1600" b="1" dirty="0">
                <a:solidFill>
                  <a:srgbClr val="FFFFFF"/>
                </a:solidFill>
                <a:latin typeface="Roboto Light"/>
              </a:rPr>
              <a:t>Tabla 3. Detalles de la población (rango de edad 35-65 edad media 52.7 ± 6.3) y grupos de clasificación de ultrasonido. También se indica la progresión a una clase más avanzada.</a:t>
            </a:r>
            <a:endParaRPr lang="es-ES" altLang="es-VE" sz="1200" b="1" dirty="0">
              <a:solidFill>
                <a:srgbClr val="FFFFFF"/>
              </a:solidFill>
              <a:latin typeface="Roboto Light"/>
            </a:endParaRPr>
          </a:p>
        </p:txBody>
      </p:sp>
      <p:pic>
        <p:nvPicPr>
          <p:cNvPr id="2" name="Imagen 1">
            <a:extLst>
              <a:ext uri="{FF2B5EF4-FFF2-40B4-BE49-F238E27FC236}">
                <a16:creationId xmlns="" xmlns:a16="http://schemas.microsoft.com/office/drawing/2014/main" id="{5BBA160A-1552-44C0-B171-14F0A7BC6FC2}"/>
              </a:ext>
            </a:extLst>
          </p:cNvPr>
          <p:cNvPicPr>
            <a:picLocks noChangeAspect="1"/>
          </p:cNvPicPr>
          <p:nvPr/>
        </p:nvPicPr>
        <p:blipFill rotWithShape="1">
          <a:blip r:embed="rId3" cstate="print"/>
          <a:srcRect l="11234" t="13590" r="15926" b="6480"/>
          <a:stretch/>
        </p:blipFill>
        <p:spPr>
          <a:xfrm>
            <a:off x="0" y="1502289"/>
            <a:ext cx="7710316" cy="4488744"/>
          </a:xfrm>
          <a:prstGeom prst="rect">
            <a:avLst/>
          </a:prstGeom>
        </p:spPr>
      </p:pic>
      <p:pic>
        <p:nvPicPr>
          <p:cNvPr id="4" name="Imagen 3">
            <a:extLst>
              <a:ext uri="{FF2B5EF4-FFF2-40B4-BE49-F238E27FC236}">
                <a16:creationId xmlns="" xmlns:a16="http://schemas.microsoft.com/office/drawing/2014/main" id="{618A47CF-93B8-4826-9DC2-DE0BB56053FA}"/>
              </a:ext>
            </a:extLst>
          </p:cNvPr>
          <p:cNvPicPr>
            <a:picLocks noChangeAspect="1"/>
          </p:cNvPicPr>
          <p:nvPr/>
        </p:nvPicPr>
        <p:blipFill>
          <a:blip r:embed="rId4" cstate="print"/>
          <a:stretch>
            <a:fillRect/>
          </a:stretch>
        </p:blipFill>
        <p:spPr>
          <a:xfrm>
            <a:off x="4868564" y="862423"/>
            <a:ext cx="4275438" cy="5143500"/>
          </a:xfrm>
          <a:prstGeom prst="rect">
            <a:avLst/>
          </a:prstGeom>
        </p:spPr>
      </p:pic>
      <p:sp>
        <p:nvSpPr>
          <p:cNvPr id="5" name="Marco 4"/>
          <p:cNvSpPr/>
          <p:nvPr/>
        </p:nvSpPr>
        <p:spPr>
          <a:xfrm>
            <a:off x="4868564" y="4464205"/>
            <a:ext cx="333562" cy="202540"/>
          </a:xfrm>
          <a:prstGeom prst="frame">
            <a:avLst/>
          </a:prstGeom>
          <a:solidFill>
            <a:srgbClr val="FF0000"/>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kumimoji="1" lang="es-VE" sz="1600">
              <a:solidFill>
                <a:srgbClr val="595959"/>
              </a:solidFill>
              <a:latin typeface="Roboto Light"/>
            </a:endParaRPr>
          </a:p>
        </p:txBody>
      </p:sp>
      <p:sp>
        <p:nvSpPr>
          <p:cNvPr id="6" name="Marco 5"/>
          <p:cNvSpPr/>
          <p:nvPr/>
        </p:nvSpPr>
        <p:spPr>
          <a:xfrm>
            <a:off x="8489605" y="4464205"/>
            <a:ext cx="333562" cy="202540"/>
          </a:xfrm>
          <a:prstGeom prst="frame">
            <a:avLst/>
          </a:prstGeom>
          <a:solidFill>
            <a:srgbClr val="FF0000"/>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kumimoji="1" lang="es-VE" sz="1600">
              <a:solidFill>
                <a:srgbClr val="595959"/>
              </a:solidFill>
              <a:latin typeface="Roboto Light"/>
            </a:endParaRPr>
          </a:p>
        </p:txBody>
      </p:sp>
      <p:sp>
        <p:nvSpPr>
          <p:cNvPr id="7" name="Marco 6"/>
          <p:cNvSpPr/>
          <p:nvPr/>
        </p:nvSpPr>
        <p:spPr>
          <a:xfrm>
            <a:off x="8546310" y="897829"/>
            <a:ext cx="333562" cy="202540"/>
          </a:xfrm>
          <a:prstGeom prst="frame">
            <a:avLst/>
          </a:prstGeom>
          <a:solidFill>
            <a:srgbClr val="FF0000"/>
          </a:solidFill>
          <a:ln w="12700" cmpd="thinThick">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4" tIns="22862" rIns="45724" bIns="22862" numCol="1" spcCol="0" rtlCol="0" fromWordArt="0" anchor="ctr" anchorCtr="0" forceAA="0" compatLnSpc="1">
            <a:prstTxWarp prst="textNoShape">
              <a:avLst/>
            </a:prstTxWarp>
            <a:noAutofit/>
          </a:bodyPr>
          <a:lstStyle/>
          <a:p>
            <a:pPr algn="ctr" defTabSz="1088556"/>
            <a:endParaRPr kumimoji="1" lang="es-VE" sz="1600">
              <a:solidFill>
                <a:srgbClr val="595959"/>
              </a:solidFill>
              <a:latin typeface="Roboto Light"/>
            </a:endParaRPr>
          </a:p>
        </p:txBody>
      </p:sp>
      <p:sp>
        <p:nvSpPr>
          <p:cNvPr id="8" name="CuadroTexto 7"/>
          <p:cNvSpPr txBox="1"/>
          <p:nvPr/>
        </p:nvSpPr>
        <p:spPr>
          <a:xfrm>
            <a:off x="258079" y="6304760"/>
            <a:ext cx="8398307" cy="523220"/>
          </a:xfrm>
          <a:prstGeom prst="rect">
            <a:avLst/>
          </a:prstGeom>
          <a:noFill/>
        </p:spPr>
        <p:txBody>
          <a:bodyPr wrap="square" rtlCol="0">
            <a:spAutoFit/>
          </a:bodyPr>
          <a:lstStyle/>
          <a:p>
            <a:pPr algn="just"/>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extLst>
      <p:ext uri="{BB962C8B-B14F-4D97-AF65-F5344CB8AC3E}">
        <p14:creationId xmlns="" xmlns:p14="http://schemas.microsoft.com/office/powerpoint/2010/main" val="3312314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latin typeface="Times New Roman" pitchFamily="18" charset="0"/>
                <a:cs typeface="Times New Roman" pitchFamily="18" charset="0"/>
              </a:rPr>
              <a:t>CONCLUSIONES DEL CICLO DE FICHA</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a:xfrm>
            <a:off x="285720" y="1785926"/>
            <a:ext cx="8686800" cy="4972072"/>
          </a:xfrm>
        </p:spPr>
        <p:txBody>
          <a:bodyPr>
            <a:normAutofit/>
          </a:bodyPr>
          <a:lstStyle/>
          <a:p>
            <a:pPr algn="just">
              <a:buNone/>
            </a:pPr>
            <a:r>
              <a:rPr lang="es-VE" dirty="0" smtClean="0">
                <a:latin typeface="Times New Roman" pitchFamily="18" charset="0"/>
                <a:cs typeface="Times New Roman" pitchFamily="18" charset="0"/>
              </a:rPr>
              <a:t>En poblaciones consideradas de bajo riesgo existe una alta prevalencia de aterosclerosis subclínica (58%)</a:t>
            </a:r>
            <a:r>
              <a:rPr lang="es-VE" sz="3500" baseline="30000" dirty="0" smtClean="0">
                <a:latin typeface="Times New Roman" pitchFamily="18" charset="0"/>
                <a:cs typeface="Times New Roman" pitchFamily="18" charset="0"/>
              </a:rPr>
              <a:t>1</a:t>
            </a:r>
            <a:r>
              <a:rPr lang="es-VE" dirty="0" smtClean="0">
                <a:latin typeface="Times New Roman" pitchFamily="18" charset="0"/>
                <a:cs typeface="Times New Roman" pitchFamily="18" charset="0"/>
              </a:rPr>
              <a:t>. </a:t>
            </a:r>
          </a:p>
          <a:p>
            <a:pPr algn="just">
              <a:buNone/>
            </a:pPr>
            <a:r>
              <a:rPr lang="es-VE" dirty="0" smtClean="0">
                <a:latin typeface="Times New Roman" pitchFamily="18" charset="0"/>
                <a:cs typeface="Times New Roman" pitchFamily="18" charset="0"/>
              </a:rPr>
              <a:t> </a:t>
            </a:r>
          </a:p>
          <a:p>
            <a:pPr algn="just">
              <a:buNone/>
            </a:pPr>
            <a:r>
              <a:rPr lang="es-VE" dirty="0" smtClean="0">
                <a:latin typeface="Times New Roman" pitchFamily="18" charset="0"/>
                <a:cs typeface="Times New Roman" pitchFamily="18" charset="0"/>
              </a:rPr>
              <a:t>Regiones como la femoral y carotidea son parte del protocolo de estudio de aterosclerosis subclínica (AS) y no son excluyentes uno del otro</a:t>
            </a:r>
            <a:r>
              <a:rPr lang="es-VE" baseline="30000" dirty="0" smtClean="0">
                <a:latin typeface="Times New Roman" pitchFamily="18" charset="0"/>
                <a:cs typeface="Times New Roman" pitchFamily="18" charset="0"/>
              </a:rPr>
              <a:t>2</a:t>
            </a:r>
            <a:r>
              <a:rPr lang="es-VE" dirty="0" smtClean="0">
                <a:latin typeface="Times New Roman" pitchFamily="18" charset="0"/>
                <a:cs typeface="Times New Roman" pitchFamily="18" charset="0"/>
              </a:rPr>
              <a:t>.</a:t>
            </a:r>
          </a:p>
          <a:p>
            <a:pPr algn="just">
              <a:buNone/>
            </a:pPr>
            <a:endParaRPr lang="es-VE" dirty="0" smtClean="0">
              <a:latin typeface="Times New Roman" pitchFamily="18" charset="0"/>
              <a:cs typeface="Times New Roman" pitchFamily="18" charset="0"/>
            </a:endParaRPr>
          </a:p>
        </p:txBody>
      </p:sp>
      <p:sp>
        <p:nvSpPr>
          <p:cNvPr id="4" name="7 Rectángulo"/>
          <p:cNvSpPr>
            <a:spLocks noChangeArrowheads="1"/>
          </p:cNvSpPr>
          <p:nvPr/>
        </p:nvSpPr>
        <p:spPr bwMode="auto">
          <a:xfrm>
            <a:off x="69273" y="5869903"/>
            <a:ext cx="9213273" cy="1375521"/>
          </a:xfrm>
          <a:prstGeom prst="rect">
            <a:avLst/>
          </a:prstGeom>
          <a:noFill/>
          <a:ln w="9525">
            <a:noFill/>
            <a:miter lim="800000"/>
            <a:headEnd/>
            <a:tailEnd/>
          </a:ln>
        </p:spPr>
        <p:txBody>
          <a:bodyPr lIns="82058" tIns="41029" rIns="82058" bIns="41029">
            <a:spAutoFit/>
          </a:bodyPr>
          <a:lstStyle/>
          <a:p>
            <a:pPr marL="342900" indent="-342900">
              <a:buAutoNum type="arabicPeriod"/>
            </a:pPr>
            <a:r>
              <a:rPr lang="es-VE" sz="1400" dirty="0" smtClean="0"/>
              <a:t>Fernández-Friera </a:t>
            </a:r>
            <a:r>
              <a:rPr lang="es-VE" sz="1400" dirty="0"/>
              <a:t>L et al. </a:t>
            </a:r>
            <a:r>
              <a:rPr lang="es-VE" sz="1400" dirty="0" err="1"/>
              <a:t>Prevalence</a:t>
            </a:r>
            <a:r>
              <a:rPr lang="es-VE" sz="1400" dirty="0"/>
              <a:t>, Vascular </a:t>
            </a:r>
            <a:r>
              <a:rPr lang="es-VE" sz="1400" dirty="0" err="1"/>
              <a:t>Distribution</a:t>
            </a:r>
            <a:r>
              <a:rPr lang="es-VE" sz="1400" dirty="0"/>
              <a:t>, and </a:t>
            </a:r>
            <a:r>
              <a:rPr lang="es-VE" sz="1400" dirty="0" err="1"/>
              <a:t>Multiterritorial</a:t>
            </a:r>
            <a:r>
              <a:rPr lang="es-VE" sz="1400" dirty="0"/>
              <a:t> </a:t>
            </a:r>
            <a:r>
              <a:rPr lang="es-VE" sz="1400" dirty="0" err="1"/>
              <a:t>Extent</a:t>
            </a:r>
            <a:r>
              <a:rPr lang="es-VE" sz="1400" dirty="0"/>
              <a:t> of </a:t>
            </a:r>
            <a:r>
              <a:rPr lang="es-VE" sz="1400" dirty="0" err="1"/>
              <a:t>Subclinical</a:t>
            </a:r>
            <a:r>
              <a:rPr lang="es-VE" sz="1400" dirty="0"/>
              <a:t> </a:t>
            </a:r>
            <a:r>
              <a:rPr lang="es-VE" sz="1400" dirty="0" err="1"/>
              <a:t>atherosclerosis</a:t>
            </a:r>
            <a:r>
              <a:rPr lang="es-VE" sz="1400" dirty="0"/>
              <a:t> in a </a:t>
            </a:r>
            <a:r>
              <a:rPr lang="es-VE" sz="1400" dirty="0" err="1"/>
              <a:t>Middle-Age</a:t>
            </a:r>
            <a:r>
              <a:rPr lang="es-VE" sz="1400" dirty="0"/>
              <a:t> </a:t>
            </a:r>
            <a:r>
              <a:rPr lang="es-VE" sz="1400" dirty="0" err="1"/>
              <a:t>Cohort</a:t>
            </a:r>
            <a:r>
              <a:rPr lang="es-VE" sz="1400" dirty="0"/>
              <a:t>. </a:t>
            </a:r>
            <a:r>
              <a:rPr lang="es-VE" sz="1400" dirty="0" err="1"/>
              <a:t>The</a:t>
            </a:r>
            <a:r>
              <a:rPr lang="es-VE" sz="1400" dirty="0"/>
              <a:t> PESA </a:t>
            </a:r>
            <a:r>
              <a:rPr lang="es-VE" sz="1400" dirty="0" err="1"/>
              <a:t>Study</a:t>
            </a:r>
            <a:r>
              <a:rPr lang="es-VE" sz="1400" dirty="0"/>
              <a:t>. </a:t>
            </a:r>
            <a:r>
              <a:rPr lang="es-VE" sz="1400" i="1" dirty="0" err="1"/>
              <a:t>Circulation</a:t>
            </a:r>
            <a:r>
              <a:rPr lang="es-VE" sz="1400" i="1" dirty="0"/>
              <a:t>. </a:t>
            </a:r>
            <a:r>
              <a:rPr lang="es-VE" sz="1400" i="1" dirty="0" smtClean="0"/>
              <a:t>2015;131:2104-2113</a:t>
            </a:r>
          </a:p>
          <a:p>
            <a:pPr marL="342900" indent="-342900">
              <a:buFontTx/>
              <a:buAutoNum type="arabicPeriod"/>
            </a:pPr>
            <a:r>
              <a:rPr lang="es-VE" sz="1400" dirty="0" err="1"/>
              <a:t>Lepori</a:t>
            </a:r>
            <a:r>
              <a:rPr lang="es-VE" sz="1400" dirty="0"/>
              <a:t> A. (2016) </a:t>
            </a:r>
            <a:r>
              <a:rPr lang="en-US" sz="1400" i="1" dirty="0"/>
              <a:t>Concordance between Carotid and Femoral Ultrasound for the Diagnosis of Subclinical Atherosclerosis in Patients with Low or Intermediate </a:t>
            </a:r>
            <a:r>
              <a:rPr lang="es-VE" sz="1400" i="1" dirty="0"/>
              <a:t>Cardiovascular </a:t>
            </a:r>
            <a:r>
              <a:rPr lang="es-VE" sz="1400" i="1" dirty="0" err="1"/>
              <a:t>Risk</a:t>
            </a:r>
            <a:r>
              <a:rPr lang="es-VE" sz="1400" i="1" dirty="0"/>
              <a:t> </a:t>
            </a:r>
            <a:r>
              <a:rPr lang="es-VE" sz="1400" dirty="0"/>
              <a:t>REV ARGENT CARDIOL 2016;84:426-432</a:t>
            </a:r>
          </a:p>
          <a:p>
            <a:pPr marL="342900" indent="-342900">
              <a:buAutoNum type="arabicPeriod"/>
            </a:pPr>
            <a:endParaRPr lang="es-VE" sz="1400" b="1" i="1" dirty="0" smtClean="0"/>
          </a:p>
          <a:p>
            <a:pPr marL="342900" indent="-342900">
              <a:buAutoNum type="arabicPeriod"/>
            </a:pPr>
            <a:endParaRPr lang="es-VE" altLang="es-ES"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anim calcmode="lin" valueType="num">
                                      <p:cBhvr>
                                        <p:cTn id="1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latin typeface="Times New Roman" pitchFamily="18" charset="0"/>
                <a:cs typeface="Times New Roman" pitchFamily="18" charset="0"/>
              </a:rPr>
              <a:t>CONCLUSIONES DEL CICLO DE FICHA</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a:bodyPr>
          <a:lstStyle/>
          <a:p>
            <a:pPr algn="just">
              <a:buNone/>
            </a:pPr>
            <a:r>
              <a:rPr lang="es-VE" dirty="0">
                <a:latin typeface="Times New Roman" pitchFamily="18" charset="0"/>
                <a:cs typeface="Times New Roman" pitchFamily="18" charset="0"/>
              </a:rPr>
              <a:t>Ambas </a:t>
            </a:r>
            <a:r>
              <a:rPr lang="es-VE" dirty="0" smtClean="0">
                <a:latin typeface="Times New Roman" pitchFamily="18" charset="0"/>
                <a:cs typeface="Times New Roman" pitchFamily="18" charset="0"/>
              </a:rPr>
              <a:t>regiones (carotidea y femoral) </a:t>
            </a:r>
            <a:r>
              <a:rPr lang="es-VE" dirty="0">
                <a:latin typeface="Times New Roman" pitchFamily="18" charset="0"/>
                <a:cs typeface="Times New Roman" pitchFamily="18" charset="0"/>
              </a:rPr>
              <a:t>permiten hacer diagnostico de AS como predictor de riesgo CV, pero la evaluación de ambas garantiza una mayor predicción de eventos sin generar un incremento considerable del </a:t>
            </a:r>
            <a:r>
              <a:rPr lang="es-VE" dirty="0" smtClean="0">
                <a:latin typeface="Times New Roman" pitchFamily="18" charset="0"/>
                <a:cs typeface="Times New Roman" pitchFamily="18" charset="0"/>
              </a:rPr>
              <a:t>costo</a:t>
            </a:r>
            <a:r>
              <a:rPr lang="es-VE" baseline="30000" dirty="0" smtClean="0">
                <a:latin typeface="Times New Roman" pitchFamily="18" charset="0"/>
                <a:cs typeface="Times New Roman" pitchFamily="18" charset="0"/>
              </a:rPr>
              <a:t>1</a:t>
            </a:r>
            <a:r>
              <a:rPr lang="es-VE" dirty="0" smtClean="0">
                <a:latin typeface="Times New Roman" pitchFamily="18" charset="0"/>
                <a:cs typeface="Times New Roman" pitchFamily="18" charset="0"/>
              </a:rPr>
              <a:t>. </a:t>
            </a:r>
            <a:endParaRPr lang="es-VE" dirty="0">
              <a:latin typeface="Times New Roman" pitchFamily="18" charset="0"/>
              <a:cs typeface="Times New Roman" pitchFamily="18" charset="0"/>
            </a:endParaRPr>
          </a:p>
          <a:p>
            <a:pPr marL="0" indent="0" algn="just">
              <a:buNone/>
            </a:pPr>
            <a:r>
              <a:rPr lang="es-VE" dirty="0" smtClean="0">
                <a:latin typeface="Times New Roman" pitchFamily="18" charset="0"/>
                <a:cs typeface="Times New Roman" pitchFamily="18" charset="0"/>
              </a:rPr>
              <a:t>  </a:t>
            </a:r>
            <a:endParaRPr lang="es-VE" dirty="0">
              <a:latin typeface="Times New Roman" pitchFamily="18" charset="0"/>
              <a:cs typeface="Times New Roman" pitchFamily="18" charset="0"/>
            </a:endParaRPr>
          </a:p>
        </p:txBody>
      </p:sp>
      <p:sp>
        <p:nvSpPr>
          <p:cNvPr id="4" name="CuadroTexto 3"/>
          <p:cNvSpPr txBox="1"/>
          <p:nvPr/>
        </p:nvSpPr>
        <p:spPr>
          <a:xfrm>
            <a:off x="322570" y="6278705"/>
            <a:ext cx="8398307" cy="523220"/>
          </a:xfrm>
          <a:prstGeom prst="rect">
            <a:avLst/>
          </a:prstGeom>
          <a:noFill/>
        </p:spPr>
        <p:txBody>
          <a:bodyPr wrap="square" rtlCol="0">
            <a:spAutoFit/>
          </a:bodyPr>
          <a:lstStyle/>
          <a:p>
            <a:pPr algn="just"/>
            <a:r>
              <a:rPr lang="es-VE" sz="1400" dirty="0" smtClean="0">
                <a:solidFill>
                  <a:schemeClr val="tx2">
                    <a:lumMod val="50000"/>
                  </a:schemeClr>
                </a:solidFill>
              </a:rPr>
              <a:t>1. </a:t>
            </a:r>
            <a:r>
              <a:rPr lang="es-VE" sz="1400" dirty="0" err="1" smtClean="0">
                <a:solidFill>
                  <a:schemeClr val="tx2">
                    <a:lumMod val="50000"/>
                  </a:schemeClr>
                </a:solidFill>
              </a:rPr>
              <a:t>Belcaro</a:t>
            </a:r>
            <a:r>
              <a:rPr lang="es-VE" sz="1400" dirty="0" smtClean="0">
                <a:solidFill>
                  <a:schemeClr val="tx2">
                    <a:lumMod val="50000"/>
                  </a:schemeClr>
                </a:solidFill>
              </a:rPr>
              <a:t> G et al. (2001) </a:t>
            </a:r>
            <a:r>
              <a:rPr lang="es-VE" sz="1400" dirty="0" err="1" smtClean="0">
                <a:solidFill>
                  <a:schemeClr val="tx2">
                    <a:lumMod val="50000"/>
                  </a:schemeClr>
                </a:solidFill>
              </a:rPr>
              <a:t>Carotid</a:t>
            </a:r>
            <a:r>
              <a:rPr lang="es-VE" sz="1400" dirty="0" smtClean="0">
                <a:solidFill>
                  <a:schemeClr val="tx2">
                    <a:lumMod val="50000"/>
                  </a:schemeClr>
                </a:solidFill>
              </a:rPr>
              <a:t> and femoral </a:t>
            </a:r>
            <a:r>
              <a:rPr lang="es-VE" sz="1400" dirty="0" err="1" smtClean="0">
                <a:solidFill>
                  <a:schemeClr val="tx2">
                    <a:lumMod val="50000"/>
                  </a:schemeClr>
                </a:solidFill>
              </a:rPr>
              <a:t>ultrasound</a:t>
            </a:r>
            <a:r>
              <a:rPr lang="es-VE" sz="1400" dirty="0" smtClean="0">
                <a:solidFill>
                  <a:schemeClr val="tx2">
                    <a:lumMod val="50000"/>
                  </a:schemeClr>
                </a:solidFill>
              </a:rPr>
              <a:t> </a:t>
            </a:r>
            <a:r>
              <a:rPr lang="es-VE" sz="1400" dirty="0" err="1" smtClean="0">
                <a:solidFill>
                  <a:schemeClr val="tx2">
                    <a:lumMod val="50000"/>
                  </a:schemeClr>
                </a:solidFill>
              </a:rPr>
              <a:t>morphology</a:t>
            </a:r>
            <a:r>
              <a:rPr lang="es-VE" sz="1400" dirty="0" smtClean="0">
                <a:solidFill>
                  <a:schemeClr val="tx2">
                    <a:lumMod val="50000"/>
                  </a:schemeClr>
                </a:solidFill>
              </a:rPr>
              <a:t> </a:t>
            </a:r>
            <a:r>
              <a:rPr lang="es-VE" sz="1400" dirty="0" err="1" smtClean="0">
                <a:solidFill>
                  <a:schemeClr val="tx2">
                    <a:lumMod val="50000"/>
                  </a:schemeClr>
                </a:solidFill>
              </a:rPr>
              <a:t>screening</a:t>
            </a:r>
            <a:r>
              <a:rPr lang="es-VE" sz="1400" dirty="0" smtClean="0">
                <a:solidFill>
                  <a:schemeClr val="tx2">
                    <a:lumMod val="50000"/>
                  </a:schemeClr>
                </a:solidFill>
              </a:rPr>
              <a:t> and cardiovascular </a:t>
            </a:r>
            <a:r>
              <a:rPr lang="es-VE" sz="1400" dirty="0" err="1" smtClean="0">
                <a:solidFill>
                  <a:schemeClr val="tx2">
                    <a:lumMod val="50000"/>
                  </a:schemeClr>
                </a:solidFill>
              </a:rPr>
              <a:t>events</a:t>
            </a:r>
            <a:r>
              <a:rPr lang="es-VE" sz="1400" dirty="0" smtClean="0">
                <a:solidFill>
                  <a:schemeClr val="tx2">
                    <a:lumMod val="50000"/>
                  </a:schemeClr>
                </a:solidFill>
              </a:rPr>
              <a:t> in </a:t>
            </a:r>
            <a:r>
              <a:rPr lang="es-VE" sz="1400" dirty="0" err="1" smtClean="0">
                <a:solidFill>
                  <a:schemeClr val="tx2">
                    <a:lumMod val="50000"/>
                  </a:schemeClr>
                </a:solidFill>
              </a:rPr>
              <a:t>low</a:t>
            </a:r>
            <a:r>
              <a:rPr lang="es-VE" sz="1400" dirty="0" smtClean="0">
                <a:solidFill>
                  <a:schemeClr val="tx2">
                    <a:lumMod val="50000"/>
                  </a:schemeClr>
                </a:solidFill>
              </a:rPr>
              <a:t> </a:t>
            </a:r>
            <a:r>
              <a:rPr lang="es-VE" sz="1400" dirty="0" err="1" smtClean="0">
                <a:solidFill>
                  <a:schemeClr val="tx2">
                    <a:lumMod val="50000"/>
                  </a:schemeClr>
                </a:solidFill>
              </a:rPr>
              <a:t>risk</a:t>
            </a:r>
            <a:r>
              <a:rPr lang="es-VE" sz="1400" dirty="0" smtClean="0">
                <a:solidFill>
                  <a:schemeClr val="tx2">
                    <a:lumMod val="50000"/>
                  </a:schemeClr>
                </a:solidFill>
              </a:rPr>
              <a:t> </a:t>
            </a:r>
            <a:r>
              <a:rPr lang="es-VE" sz="1400" dirty="0" err="1" smtClean="0">
                <a:solidFill>
                  <a:schemeClr val="tx2">
                    <a:lumMod val="50000"/>
                  </a:schemeClr>
                </a:solidFill>
              </a:rPr>
              <a:t>subjects</a:t>
            </a:r>
            <a:r>
              <a:rPr lang="es-VE" sz="1400" dirty="0" smtClean="0">
                <a:solidFill>
                  <a:schemeClr val="tx2">
                    <a:lumMod val="50000"/>
                  </a:schemeClr>
                </a:solidFill>
              </a:rPr>
              <a:t>: a 10-year </a:t>
            </a:r>
            <a:r>
              <a:rPr lang="es-VE" sz="1400" dirty="0" err="1" smtClean="0">
                <a:solidFill>
                  <a:schemeClr val="tx2">
                    <a:lumMod val="50000"/>
                  </a:schemeClr>
                </a:solidFill>
              </a:rPr>
              <a:t>follow</a:t>
            </a:r>
            <a:r>
              <a:rPr lang="es-VE" sz="1400" dirty="0" smtClean="0">
                <a:solidFill>
                  <a:schemeClr val="tx2">
                    <a:lumMod val="50000"/>
                  </a:schemeClr>
                </a:solidFill>
              </a:rPr>
              <a:t>-up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the</a:t>
            </a:r>
            <a:r>
              <a:rPr lang="es-VE" sz="1400" dirty="0" smtClean="0">
                <a:solidFill>
                  <a:schemeClr val="tx2">
                    <a:lumMod val="50000"/>
                  </a:schemeClr>
                </a:solidFill>
              </a:rPr>
              <a:t> CAFES-CAVE </a:t>
            </a:r>
            <a:r>
              <a:rPr lang="es-VE" sz="1400" dirty="0" err="1" smtClean="0">
                <a:solidFill>
                  <a:schemeClr val="tx2">
                    <a:lumMod val="50000"/>
                  </a:schemeClr>
                </a:solidFill>
              </a:rPr>
              <a:t>study</a:t>
            </a:r>
            <a:r>
              <a:rPr lang="es-VE" sz="1400" dirty="0" smtClean="0">
                <a:solidFill>
                  <a:schemeClr val="tx2">
                    <a:lumMod val="50000"/>
                  </a:schemeClr>
                </a:solidFill>
              </a:rPr>
              <a:t>) </a:t>
            </a:r>
            <a:r>
              <a:rPr lang="es-VE" sz="1400" dirty="0" err="1" smtClean="0">
                <a:solidFill>
                  <a:schemeClr val="tx2">
                    <a:lumMod val="50000"/>
                  </a:schemeClr>
                </a:solidFill>
              </a:rPr>
              <a:t>Atherosclerosis</a:t>
            </a:r>
            <a:r>
              <a:rPr lang="es-VE" sz="1400" dirty="0" smtClean="0">
                <a:solidFill>
                  <a:schemeClr val="tx2">
                    <a:lumMod val="50000"/>
                  </a:schemeClr>
                </a:solidFill>
              </a:rPr>
              <a:t> 156:379-387</a:t>
            </a:r>
            <a:endParaRPr lang="es-VE" sz="1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latin typeface="Times New Roman" pitchFamily="18" charset="0"/>
                <a:cs typeface="Times New Roman" pitchFamily="18" charset="0"/>
              </a:rPr>
              <a:t>CONCLUSIONES DEL CICLO DE FICHA</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just"/>
            <a:r>
              <a:rPr lang="es-VE" dirty="0" smtClean="0">
                <a:latin typeface="Times New Roman" pitchFamily="18" charset="0"/>
                <a:cs typeface="Times New Roman" pitchFamily="18" charset="0"/>
              </a:rPr>
              <a:t>Los score de Riesgo CV (</a:t>
            </a:r>
            <a:r>
              <a:rPr lang="es-VE" dirty="0" err="1" smtClean="0">
                <a:latin typeface="Times New Roman" pitchFamily="18" charset="0"/>
                <a:cs typeface="Times New Roman" pitchFamily="18" charset="0"/>
              </a:rPr>
              <a:t>Framingham</a:t>
            </a:r>
            <a:r>
              <a:rPr lang="es-VE" dirty="0" smtClean="0">
                <a:latin typeface="Times New Roman" pitchFamily="18" charset="0"/>
                <a:cs typeface="Times New Roman" pitchFamily="18" charset="0"/>
              </a:rPr>
              <a:t>, ASCVD, SCORE Europeo) ayudan para predecir eventos CV pero no para predecir sospecha de aterosclerosis</a:t>
            </a:r>
            <a:r>
              <a:rPr lang="es-VE" baseline="30000" dirty="0" smtClean="0">
                <a:latin typeface="Times New Roman" pitchFamily="18" charset="0"/>
                <a:cs typeface="Times New Roman" pitchFamily="18" charset="0"/>
              </a:rPr>
              <a:t>1</a:t>
            </a:r>
            <a:r>
              <a:rPr lang="es-VE" dirty="0" smtClean="0">
                <a:latin typeface="Times New Roman" pitchFamily="18" charset="0"/>
                <a:cs typeface="Times New Roman" pitchFamily="18" charset="0"/>
              </a:rPr>
              <a:t>. </a:t>
            </a:r>
          </a:p>
          <a:p>
            <a:pPr algn="just"/>
            <a:r>
              <a:rPr lang="es-VE" dirty="0" smtClean="0">
                <a:latin typeface="Times New Roman" pitchFamily="18" charset="0"/>
                <a:cs typeface="Times New Roman" pitchFamily="18" charset="0"/>
              </a:rPr>
              <a:t>PESA y AWHS proporcionaran información completa al momento de culminar su seguimiento sobre el valor predictivo prospectivo de las mediciones estudiadas</a:t>
            </a:r>
            <a:r>
              <a:rPr lang="es-VE" baseline="30000" dirty="0" smtClean="0">
                <a:latin typeface="Times New Roman" pitchFamily="18" charset="0"/>
                <a:cs typeface="Times New Roman" pitchFamily="18" charset="0"/>
              </a:rPr>
              <a:t>1-2</a:t>
            </a:r>
            <a:r>
              <a:rPr lang="es-VE" dirty="0" smtClean="0">
                <a:latin typeface="Times New Roman" pitchFamily="18" charset="0"/>
                <a:cs typeface="Times New Roman" pitchFamily="18" charset="0"/>
              </a:rPr>
              <a:t>.   </a:t>
            </a:r>
            <a:endParaRPr lang="es-VE" dirty="0">
              <a:latin typeface="Times New Roman" pitchFamily="18" charset="0"/>
              <a:cs typeface="Times New Roman" pitchFamily="18" charset="0"/>
            </a:endParaRPr>
          </a:p>
        </p:txBody>
      </p:sp>
      <p:sp>
        <p:nvSpPr>
          <p:cNvPr id="4" name="7 Rectángulo"/>
          <p:cNvSpPr>
            <a:spLocks noChangeArrowheads="1"/>
          </p:cNvSpPr>
          <p:nvPr/>
        </p:nvSpPr>
        <p:spPr bwMode="auto">
          <a:xfrm>
            <a:off x="69273" y="6127157"/>
            <a:ext cx="9213273" cy="1406299"/>
          </a:xfrm>
          <a:prstGeom prst="rect">
            <a:avLst/>
          </a:prstGeom>
          <a:noFill/>
          <a:ln w="9525">
            <a:noFill/>
            <a:miter lim="800000"/>
            <a:headEnd/>
            <a:tailEnd/>
          </a:ln>
        </p:spPr>
        <p:txBody>
          <a:bodyPr lIns="82058" tIns="41029" rIns="82058" bIns="41029">
            <a:spAutoFit/>
          </a:bodyPr>
          <a:lstStyle/>
          <a:p>
            <a:pPr marL="342900" indent="-342900">
              <a:buAutoNum type="arabicPeriod"/>
            </a:pPr>
            <a:r>
              <a:rPr lang="es-VE" sz="1400" dirty="0" smtClean="0"/>
              <a:t>Fernández-Friera </a:t>
            </a:r>
            <a:r>
              <a:rPr lang="es-VE" sz="1400" dirty="0"/>
              <a:t>L et al. </a:t>
            </a:r>
            <a:r>
              <a:rPr lang="es-VE" sz="1400" dirty="0" err="1"/>
              <a:t>Prevalence</a:t>
            </a:r>
            <a:r>
              <a:rPr lang="es-VE" sz="1400" dirty="0"/>
              <a:t>, Vascular </a:t>
            </a:r>
            <a:r>
              <a:rPr lang="es-VE" sz="1400" dirty="0" err="1"/>
              <a:t>Distribution</a:t>
            </a:r>
            <a:r>
              <a:rPr lang="es-VE" sz="1400" dirty="0"/>
              <a:t>, and </a:t>
            </a:r>
            <a:r>
              <a:rPr lang="es-VE" sz="1400" dirty="0" err="1"/>
              <a:t>Multiterritorial</a:t>
            </a:r>
            <a:r>
              <a:rPr lang="es-VE" sz="1400" dirty="0"/>
              <a:t> </a:t>
            </a:r>
            <a:r>
              <a:rPr lang="es-VE" sz="1400" dirty="0" err="1"/>
              <a:t>Extent</a:t>
            </a:r>
            <a:r>
              <a:rPr lang="es-VE" sz="1400" dirty="0"/>
              <a:t> of </a:t>
            </a:r>
            <a:r>
              <a:rPr lang="es-VE" sz="1400" dirty="0" err="1"/>
              <a:t>Subclinical</a:t>
            </a:r>
            <a:r>
              <a:rPr lang="es-VE" sz="1400" dirty="0"/>
              <a:t> </a:t>
            </a:r>
            <a:r>
              <a:rPr lang="es-VE" sz="1400" dirty="0" err="1"/>
              <a:t>atherosclerosis</a:t>
            </a:r>
            <a:r>
              <a:rPr lang="es-VE" sz="1400" dirty="0"/>
              <a:t> in a </a:t>
            </a:r>
            <a:r>
              <a:rPr lang="es-VE" sz="1400" dirty="0" err="1"/>
              <a:t>Middle-Age</a:t>
            </a:r>
            <a:r>
              <a:rPr lang="es-VE" sz="1400" dirty="0"/>
              <a:t> </a:t>
            </a:r>
            <a:r>
              <a:rPr lang="es-VE" sz="1400" dirty="0" err="1"/>
              <a:t>Cohort</a:t>
            </a:r>
            <a:r>
              <a:rPr lang="es-VE" sz="1400" dirty="0"/>
              <a:t>. </a:t>
            </a:r>
            <a:r>
              <a:rPr lang="es-VE" sz="1400" dirty="0" err="1"/>
              <a:t>The</a:t>
            </a:r>
            <a:r>
              <a:rPr lang="es-VE" sz="1400" dirty="0"/>
              <a:t> PESA </a:t>
            </a:r>
            <a:r>
              <a:rPr lang="es-VE" sz="1400" dirty="0" err="1"/>
              <a:t>Study</a:t>
            </a:r>
            <a:r>
              <a:rPr lang="es-VE" sz="1400" dirty="0"/>
              <a:t>. </a:t>
            </a:r>
            <a:r>
              <a:rPr lang="es-VE" sz="1400" i="1" dirty="0" err="1"/>
              <a:t>Circulation</a:t>
            </a:r>
            <a:r>
              <a:rPr lang="es-VE" sz="1400" i="1" dirty="0"/>
              <a:t>. </a:t>
            </a:r>
            <a:r>
              <a:rPr lang="es-VE" sz="1400" i="1" dirty="0" smtClean="0"/>
              <a:t>2015;131:2104-2113</a:t>
            </a:r>
          </a:p>
          <a:p>
            <a:pPr marL="342900" indent="-342900">
              <a:buAutoNum type="arabicPeriod"/>
            </a:pPr>
            <a:r>
              <a:rPr lang="it-IT" sz="1400" dirty="0"/>
              <a:t>Laclaustra, M. et al. J Am Coll Cardiol. 2016; 67(11):1263–74</a:t>
            </a:r>
            <a:endParaRPr lang="es-VE" sz="1400" dirty="0" smtClean="0"/>
          </a:p>
          <a:p>
            <a:pPr marL="342900" indent="-342900">
              <a:buAutoNum type="arabicPeriod"/>
            </a:pPr>
            <a:endParaRPr lang="es-VE" sz="1400" i="1" dirty="0" smtClean="0"/>
          </a:p>
          <a:p>
            <a:pPr marL="342900" indent="-342900">
              <a:buAutoNum type="arabicPeriod"/>
            </a:pPr>
            <a:endParaRPr lang="es-VE" sz="1400" b="1" i="1" dirty="0" smtClean="0"/>
          </a:p>
          <a:p>
            <a:pPr marL="342900" indent="-342900">
              <a:buAutoNum type="arabicPeriod"/>
            </a:pPr>
            <a:endParaRPr lang="es-VE" altLang="es-ES" sz="1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latin typeface="Times New Roman" pitchFamily="18" charset="0"/>
                <a:cs typeface="Times New Roman" pitchFamily="18" charset="0"/>
              </a:rPr>
              <a:t>CONCLUSIONES DEL CICLO DE FICHA</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a:xfrm>
            <a:off x="357158" y="1903433"/>
            <a:ext cx="8229600" cy="4525963"/>
          </a:xfrm>
        </p:spPr>
        <p:txBody>
          <a:bodyPr/>
          <a:lstStyle/>
          <a:p>
            <a:pPr algn="just"/>
            <a:r>
              <a:rPr lang="es-VE" dirty="0" smtClean="0">
                <a:latin typeface="Times New Roman" pitchFamily="18" charset="0"/>
                <a:cs typeface="Times New Roman" pitchFamily="18" charset="0"/>
              </a:rPr>
              <a:t>Se ratifica la estrecha relación que existe entre el habito tabáquico y las lesiones arteriales de mayor severidad, triplicando la aparición de aterosclerosis subclínica</a:t>
            </a:r>
            <a:r>
              <a:rPr lang="es-VE" baseline="30000" dirty="0">
                <a:latin typeface="Times New Roman" pitchFamily="18" charset="0"/>
                <a:cs typeface="Times New Roman" pitchFamily="18" charset="0"/>
              </a:rPr>
              <a:t>1</a:t>
            </a:r>
            <a:r>
              <a:rPr lang="es-VE" dirty="0" smtClean="0">
                <a:latin typeface="Times New Roman" pitchFamily="18" charset="0"/>
                <a:cs typeface="Times New Roman" pitchFamily="18" charset="0"/>
              </a:rPr>
              <a:t>,  por lo cual insistimos en la promoción de la cesación tabáquica en los pacientes que acuden al CCR-ASCARDIO. </a:t>
            </a:r>
            <a:endParaRPr lang="es-VE" dirty="0">
              <a:latin typeface="Times New Roman" pitchFamily="18" charset="0"/>
              <a:cs typeface="Times New Roman" pitchFamily="18" charset="0"/>
            </a:endParaRPr>
          </a:p>
        </p:txBody>
      </p:sp>
      <p:sp>
        <p:nvSpPr>
          <p:cNvPr id="4" name="CuadroTexto 3"/>
          <p:cNvSpPr txBox="1"/>
          <p:nvPr/>
        </p:nvSpPr>
        <p:spPr>
          <a:xfrm>
            <a:off x="611560" y="6476653"/>
            <a:ext cx="6768752" cy="584775"/>
          </a:xfrm>
          <a:prstGeom prst="rect">
            <a:avLst/>
          </a:prstGeom>
          <a:noFill/>
        </p:spPr>
        <p:txBody>
          <a:bodyPr wrap="square" rtlCol="0">
            <a:spAutoFit/>
          </a:bodyPr>
          <a:lstStyle/>
          <a:p>
            <a:r>
              <a:rPr lang="it-IT" sz="1400" dirty="0" smtClean="0"/>
              <a:t>1. Laclaustra</a:t>
            </a:r>
            <a:r>
              <a:rPr lang="it-IT" sz="1400" dirty="0"/>
              <a:t>, M. et al. J Am Coll Cardiol. 2016; 67(11):1263–74</a:t>
            </a:r>
            <a:endParaRPr lang="es-VE" sz="1400" dirty="0"/>
          </a:p>
          <a:p>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de vida toxica urbana"/>
          <p:cNvPicPr>
            <a:picLocks noChangeAspect="1" noChangeArrowheads="1"/>
          </p:cNvPicPr>
          <p:nvPr/>
        </p:nvPicPr>
        <p:blipFill>
          <a:blip r:embed="rId2" cstate="print"/>
          <a:srcRect/>
          <a:stretch>
            <a:fillRect/>
          </a:stretch>
        </p:blipFill>
        <p:spPr bwMode="auto">
          <a:xfrm>
            <a:off x="0" y="333569"/>
            <a:ext cx="9144000" cy="6092891"/>
          </a:xfrm>
          <a:prstGeom prst="rect">
            <a:avLst/>
          </a:prstGeom>
          <a:noFill/>
        </p:spPr>
      </p:pic>
      <p:pic>
        <p:nvPicPr>
          <p:cNvPr id="6147" name="Picture 3"/>
          <p:cNvPicPr>
            <a:picLocks noChangeAspect="1" noChangeArrowheads="1"/>
          </p:cNvPicPr>
          <p:nvPr/>
        </p:nvPicPr>
        <p:blipFill>
          <a:blip r:embed="rId3" cstate="print"/>
          <a:srcRect/>
          <a:stretch>
            <a:fillRect/>
          </a:stretch>
        </p:blipFill>
        <p:spPr bwMode="auto">
          <a:xfrm>
            <a:off x="71406" y="1000108"/>
            <a:ext cx="8991600" cy="52006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latin typeface="Times New Roman" pitchFamily="18" charset="0"/>
                <a:cs typeface="Times New Roman" pitchFamily="18" charset="0"/>
              </a:rPr>
              <a:t>CONCLUSIONES DEL CICLO DE FICHA</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p:txBody>
          <a:bodyPr>
            <a:normAutofit lnSpcReduction="10000"/>
          </a:bodyPr>
          <a:lstStyle/>
          <a:p>
            <a:pPr algn="just"/>
            <a:r>
              <a:rPr lang="es-VE" dirty="0" smtClean="0">
                <a:latin typeface="Times New Roman" pitchFamily="18" charset="0"/>
                <a:cs typeface="Times New Roman" pitchFamily="18" charset="0"/>
              </a:rPr>
              <a:t>Se realizara la propuesta como parte del pensum del Cardiólogo Clínico egresado de CCR ASCARDIO el entrenamiento en ecografía vascular como pesquisa para AS.</a:t>
            </a:r>
          </a:p>
          <a:p>
            <a:pPr algn="just"/>
            <a:r>
              <a:rPr lang="es-VE" dirty="0" smtClean="0">
                <a:latin typeface="Times New Roman" pitchFamily="18" charset="0"/>
                <a:cs typeface="Times New Roman" pitchFamily="18" charset="0"/>
              </a:rPr>
              <a:t>En el campo de la investigación, seria interesante realizar un estudio con aquellos pacientes que van a Coronariografía diagnostica que sean llevados a la unidad de Angiología para evaluar carga aterosclerótica.  </a:t>
            </a:r>
            <a:endParaRPr lang="es-VE" dirty="0">
              <a:latin typeface="Times New Roman" pitchFamily="18" charset="0"/>
              <a:cs typeface="Times New Roman" pitchFamily="18" charset="0"/>
            </a:endParaRPr>
          </a:p>
        </p:txBody>
      </p:sp>
    </p:spTree>
    <p:extLst>
      <p:ext uri="{BB962C8B-B14F-4D97-AF65-F5344CB8AC3E}">
        <p14:creationId xmlns="" xmlns:p14="http://schemas.microsoft.com/office/powerpoint/2010/main" val="9586701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095" y="1071546"/>
            <a:ext cx="9024499" cy="4252925"/>
          </a:xfrm>
          <a:prstGeom prst="rect">
            <a:avLst/>
          </a:prstGeom>
          <a:noFill/>
          <a:ln w="9525">
            <a:noFill/>
            <a:miter lim="800000"/>
            <a:headEnd/>
            <a:tailEnd/>
          </a:ln>
          <a:effectLst/>
        </p:spPr>
      </p:pic>
      <p:sp>
        <p:nvSpPr>
          <p:cNvPr id="3" name="2 CuadroTexto"/>
          <p:cNvSpPr txBox="1"/>
          <p:nvPr/>
        </p:nvSpPr>
        <p:spPr>
          <a:xfrm>
            <a:off x="928694" y="6581025"/>
            <a:ext cx="8643966" cy="276999"/>
          </a:xfrm>
          <a:prstGeom prst="rect">
            <a:avLst/>
          </a:prstGeom>
          <a:noFill/>
        </p:spPr>
        <p:txBody>
          <a:bodyPr wrap="square" rtlCol="0">
            <a:spAutoFit/>
          </a:bodyPr>
          <a:lstStyle/>
          <a:p>
            <a:r>
              <a:rPr lang="es-VE" sz="1200" dirty="0" smtClean="0"/>
              <a:t>Mostaza J. et al (2019) </a:t>
            </a:r>
            <a:r>
              <a:rPr lang="es-VE" sz="1200" dirty="0" err="1" smtClean="0"/>
              <a:t>Estadares</a:t>
            </a:r>
            <a:r>
              <a:rPr lang="es-VE" sz="1200" dirty="0" smtClean="0"/>
              <a:t> SEA 2019 para el control global del riesgo cardiovascular. Sociedad Española de Arteriosclerosis</a:t>
            </a:r>
            <a:endParaRPr lang="es-VE"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71406" y="785794"/>
            <a:ext cx="8976049" cy="528641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20300" y="1500174"/>
            <a:ext cx="9123700" cy="4572032"/>
          </a:xfrm>
          <a:prstGeom prst="rect">
            <a:avLst/>
          </a:prstGeom>
          <a:noFill/>
          <a:ln w="9525">
            <a:noFill/>
            <a:miter lim="800000"/>
            <a:headEnd/>
            <a:tailEnd/>
          </a:ln>
          <a:effectLst/>
        </p:spPr>
      </p:pic>
      <p:sp>
        <p:nvSpPr>
          <p:cNvPr id="4" name="3 Marco"/>
          <p:cNvSpPr/>
          <p:nvPr/>
        </p:nvSpPr>
        <p:spPr>
          <a:xfrm>
            <a:off x="0" y="5214950"/>
            <a:ext cx="9144000" cy="857256"/>
          </a:xfrm>
          <a:prstGeom prst="frame">
            <a:avLst>
              <a:gd name="adj1" fmla="val 5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chemeClr val="tx1"/>
              </a:solidFill>
            </a:endParaRPr>
          </a:p>
        </p:txBody>
      </p:sp>
      <p:sp>
        <p:nvSpPr>
          <p:cNvPr id="5" name="4 CuadroTexto"/>
          <p:cNvSpPr txBox="1"/>
          <p:nvPr/>
        </p:nvSpPr>
        <p:spPr>
          <a:xfrm>
            <a:off x="928694" y="6581025"/>
            <a:ext cx="8643966" cy="276999"/>
          </a:xfrm>
          <a:prstGeom prst="rect">
            <a:avLst/>
          </a:prstGeom>
          <a:noFill/>
        </p:spPr>
        <p:txBody>
          <a:bodyPr wrap="square" rtlCol="0">
            <a:spAutoFit/>
          </a:bodyPr>
          <a:lstStyle/>
          <a:p>
            <a:r>
              <a:rPr lang="es-VE" sz="1200" dirty="0" smtClean="0"/>
              <a:t>Mostaza J. et al (2019) </a:t>
            </a:r>
            <a:r>
              <a:rPr lang="es-VE" sz="1200" dirty="0" err="1" smtClean="0"/>
              <a:t>Estadares</a:t>
            </a:r>
            <a:r>
              <a:rPr lang="es-VE" sz="1200" dirty="0" smtClean="0"/>
              <a:t> SEA 2019 para el control global del riesgo cardiovascular. Sociedad Española de Arteriosclerosis</a:t>
            </a:r>
            <a:endParaRPr lang="es-V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strVal val="#ppt_w*0.05"/>
                                          </p:val>
                                        </p:tav>
                                        <p:tav tm="100000">
                                          <p:val>
                                            <p:strVal val="#ppt_w"/>
                                          </p:val>
                                        </p:tav>
                                      </p:tavLst>
                                    </p:anim>
                                    <p:anim calcmode="lin" valueType="num">
                                      <p:cBhvr>
                                        <p:cTn id="8" dur="500" fill="hold"/>
                                        <p:tgtEl>
                                          <p:spTgt spid="4099"/>
                                        </p:tgtEl>
                                        <p:attrNameLst>
                                          <p:attrName>ppt_h</p:attrName>
                                        </p:attrNameLst>
                                      </p:cBhvr>
                                      <p:tavLst>
                                        <p:tav tm="0">
                                          <p:val>
                                            <p:strVal val="#ppt_h"/>
                                          </p:val>
                                        </p:tav>
                                        <p:tav tm="100000">
                                          <p:val>
                                            <p:strVal val="#ppt_h"/>
                                          </p:val>
                                        </p:tav>
                                      </p:tavLst>
                                    </p:anim>
                                    <p:anim calcmode="lin" valueType="num">
                                      <p:cBhvr>
                                        <p:cTn id="9" dur="500" fill="hold"/>
                                        <p:tgtEl>
                                          <p:spTgt spid="4099"/>
                                        </p:tgtEl>
                                        <p:attrNameLst>
                                          <p:attrName>ppt_x</p:attrName>
                                        </p:attrNameLst>
                                      </p:cBhvr>
                                      <p:tavLst>
                                        <p:tav tm="0">
                                          <p:val>
                                            <p:strVal val="#ppt_x-.2"/>
                                          </p:val>
                                        </p:tav>
                                        <p:tav tm="100000">
                                          <p:val>
                                            <p:strVal val="#ppt_x"/>
                                          </p:val>
                                        </p:tav>
                                      </p:tavLst>
                                    </p:anim>
                                    <p:anim calcmode="lin" valueType="num">
                                      <p:cBhvr>
                                        <p:cTn id="10" dur="500" fill="hold"/>
                                        <p:tgtEl>
                                          <p:spTgt spid="4099"/>
                                        </p:tgtEl>
                                        <p:attrNameLst>
                                          <p:attrName>ppt_y</p:attrName>
                                        </p:attrNameLst>
                                      </p:cBhvr>
                                      <p:tavLst>
                                        <p:tav tm="0">
                                          <p:val>
                                            <p:strVal val="#ppt_y"/>
                                          </p:val>
                                        </p:tav>
                                        <p:tav tm="100000">
                                          <p:val>
                                            <p:strVal val="#ppt_y"/>
                                          </p:val>
                                        </p:tav>
                                      </p:tavLst>
                                    </p:anim>
                                    <p:animEffect transition="in" filter="fade">
                                      <p:cBhvr>
                                        <p:cTn id="11" dur="500"/>
                                        <p:tgtEl>
                                          <p:spTgt spid="409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2050" name="Picture 2"/>
          <p:cNvPicPr>
            <a:picLocks noChangeAspect="1" noChangeArrowheads="1"/>
          </p:cNvPicPr>
          <p:nvPr/>
        </p:nvPicPr>
        <p:blipFill>
          <a:blip r:embed="rId2" cstate="print"/>
          <a:srcRect/>
          <a:stretch>
            <a:fillRect/>
          </a:stretch>
        </p:blipFill>
        <p:spPr bwMode="auto">
          <a:xfrm>
            <a:off x="116586" y="1500174"/>
            <a:ext cx="8813132" cy="4143404"/>
          </a:xfrm>
          <a:prstGeom prst="rect">
            <a:avLst/>
          </a:prstGeom>
          <a:noFill/>
          <a:ln w="9525">
            <a:noFill/>
            <a:miter lim="800000"/>
            <a:headEnd/>
            <a:tailEnd/>
          </a:ln>
          <a:effectLst/>
        </p:spPr>
      </p:pic>
      <p:sp>
        <p:nvSpPr>
          <p:cNvPr id="4" name="CuadroTexto 3"/>
          <p:cNvSpPr txBox="1"/>
          <p:nvPr/>
        </p:nvSpPr>
        <p:spPr>
          <a:xfrm>
            <a:off x="2303240" y="6495971"/>
            <a:ext cx="6840760" cy="369332"/>
          </a:xfrm>
          <a:prstGeom prst="rect">
            <a:avLst/>
          </a:prstGeom>
          <a:noFill/>
        </p:spPr>
        <p:txBody>
          <a:bodyPr wrap="square" rtlCol="0">
            <a:spAutoFit/>
          </a:bodyPr>
          <a:lstStyle/>
          <a:p>
            <a:r>
              <a:rPr lang="es-VE" dirty="0" err="1" smtClean="0"/>
              <a:t>European</a:t>
            </a:r>
            <a:r>
              <a:rPr lang="es-VE" dirty="0" smtClean="0"/>
              <a:t> Heart </a:t>
            </a:r>
            <a:r>
              <a:rPr lang="es-VE" dirty="0" err="1" smtClean="0"/>
              <a:t>Journal</a:t>
            </a:r>
            <a:r>
              <a:rPr lang="es-VE" dirty="0" smtClean="0"/>
              <a:t> (2019) 00, 1-78 doi:10.1093/</a:t>
            </a:r>
            <a:r>
              <a:rPr lang="es-VE" dirty="0" err="1" smtClean="0"/>
              <a:t>eurheart</a:t>
            </a:r>
            <a:r>
              <a:rPr lang="es-VE" dirty="0" smtClean="0"/>
              <a:t>/ehz455</a:t>
            </a:r>
            <a:endParaRPr lang="es-V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contenido"/>
          <p:cNvSpPr>
            <a:spLocks noGrp="1"/>
          </p:cNvSpPr>
          <p:nvPr>
            <p:ph idx="1"/>
          </p:nvPr>
        </p:nvSpPr>
        <p:spPr/>
        <p:txBody>
          <a:bodyPr/>
          <a:lstStyle/>
          <a:p>
            <a:endParaRPr lang="es-VE"/>
          </a:p>
        </p:txBody>
      </p:sp>
      <p:pic>
        <p:nvPicPr>
          <p:cNvPr id="1026" name="Picture 2"/>
          <p:cNvPicPr>
            <a:picLocks noChangeAspect="1" noChangeArrowheads="1"/>
          </p:cNvPicPr>
          <p:nvPr/>
        </p:nvPicPr>
        <p:blipFill>
          <a:blip r:embed="rId3" cstate="print"/>
          <a:srcRect/>
          <a:stretch>
            <a:fillRect/>
          </a:stretch>
        </p:blipFill>
        <p:spPr bwMode="auto">
          <a:xfrm>
            <a:off x="285720" y="1500174"/>
            <a:ext cx="8745533" cy="45720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42844" y="2143116"/>
            <a:ext cx="8941272" cy="57150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2" y="2870020"/>
            <a:ext cx="9144032" cy="1344798"/>
          </a:xfrm>
          <a:prstGeom prst="rect">
            <a:avLst/>
          </a:prstGeom>
          <a:noFill/>
          <a:ln w="9525">
            <a:noFill/>
            <a:miter lim="800000"/>
            <a:headEnd/>
            <a:tailEnd/>
          </a:ln>
          <a:effectLst/>
        </p:spPr>
      </p:pic>
      <p:sp>
        <p:nvSpPr>
          <p:cNvPr id="7" name="6 CuadroTexto"/>
          <p:cNvSpPr txBox="1"/>
          <p:nvPr/>
        </p:nvSpPr>
        <p:spPr>
          <a:xfrm>
            <a:off x="2285984" y="3643314"/>
            <a:ext cx="1714512" cy="523220"/>
          </a:xfrm>
          <a:prstGeom prst="rect">
            <a:avLst/>
          </a:prstGeom>
          <a:noFill/>
        </p:spPr>
        <p:txBody>
          <a:bodyPr wrap="square" rtlCol="0">
            <a:spAutoFit/>
          </a:bodyPr>
          <a:lstStyle/>
          <a:p>
            <a:r>
              <a:rPr lang="es-VE" sz="2800" b="1" dirty="0" err="1" smtClean="0"/>
              <a:t>IIa</a:t>
            </a:r>
            <a:endParaRPr lang="es-VE" b="1" dirty="0"/>
          </a:p>
        </p:txBody>
      </p:sp>
      <p:sp>
        <p:nvSpPr>
          <p:cNvPr id="8" name="CuadroTexto 7"/>
          <p:cNvSpPr txBox="1"/>
          <p:nvPr/>
        </p:nvSpPr>
        <p:spPr>
          <a:xfrm>
            <a:off x="2303240" y="6495971"/>
            <a:ext cx="6840760" cy="369332"/>
          </a:xfrm>
          <a:prstGeom prst="rect">
            <a:avLst/>
          </a:prstGeom>
          <a:noFill/>
        </p:spPr>
        <p:txBody>
          <a:bodyPr wrap="square" rtlCol="0">
            <a:spAutoFit/>
          </a:bodyPr>
          <a:lstStyle/>
          <a:p>
            <a:r>
              <a:rPr lang="es-VE" dirty="0" err="1" smtClean="0"/>
              <a:t>European</a:t>
            </a:r>
            <a:r>
              <a:rPr lang="es-VE" dirty="0" smtClean="0"/>
              <a:t> Heart </a:t>
            </a:r>
            <a:r>
              <a:rPr lang="es-VE" dirty="0" err="1" smtClean="0"/>
              <a:t>Journal</a:t>
            </a:r>
            <a:r>
              <a:rPr lang="es-VE" dirty="0" smtClean="0"/>
              <a:t> (2019) 00, 1-78 doi:10.1093/</a:t>
            </a:r>
            <a:r>
              <a:rPr lang="es-VE" dirty="0" err="1" smtClean="0"/>
              <a:t>eurheart</a:t>
            </a:r>
            <a:r>
              <a:rPr lang="es-VE" dirty="0" smtClean="0"/>
              <a:t>/ehz455</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800" decel="100000"/>
                                        <p:tgtEl>
                                          <p:spTgt spid="1027"/>
                                        </p:tgtEl>
                                      </p:cBhvr>
                                    </p:animEffect>
                                    <p:anim calcmode="lin" valueType="num">
                                      <p:cBhvr>
                                        <p:cTn id="8" dur="800" decel="100000" fill="hold"/>
                                        <p:tgtEl>
                                          <p:spTgt spid="1027"/>
                                        </p:tgtEl>
                                        <p:attrNameLst>
                                          <p:attrName>style.rotation</p:attrName>
                                        </p:attrNameLst>
                                      </p:cBhvr>
                                      <p:tavLst>
                                        <p:tav tm="0">
                                          <p:val>
                                            <p:fltVal val="-90"/>
                                          </p:val>
                                        </p:tav>
                                        <p:tav tm="100000">
                                          <p:val>
                                            <p:fltVal val="0"/>
                                          </p:val>
                                        </p:tav>
                                      </p:tavLst>
                                    </p:anim>
                                    <p:anim calcmode="lin" valueType="num">
                                      <p:cBhvr>
                                        <p:cTn id="9" dur="800" decel="100000" fill="hold"/>
                                        <p:tgtEl>
                                          <p:spTgt spid="1027"/>
                                        </p:tgtEl>
                                        <p:attrNameLst>
                                          <p:attrName>ppt_x</p:attrName>
                                        </p:attrNameLst>
                                      </p:cBhvr>
                                      <p:tavLst>
                                        <p:tav tm="0">
                                          <p:val>
                                            <p:strVal val="#ppt_x+0.4"/>
                                          </p:val>
                                        </p:tav>
                                        <p:tav tm="100000">
                                          <p:val>
                                            <p:strVal val="#ppt_x-0.05"/>
                                          </p:val>
                                        </p:tav>
                                      </p:tavLst>
                                    </p:anim>
                                    <p:anim calcmode="lin" valueType="num">
                                      <p:cBhvr>
                                        <p:cTn id="10" dur="800" decel="100000" fill="hold"/>
                                        <p:tgtEl>
                                          <p:spTgt spid="102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7"/>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800" decel="100000"/>
                                        <p:tgtEl>
                                          <p:spTgt spid="1028"/>
                                        </p:tgtEl>
                                      </p:cBhvr>
                                    </p:animEffect>
                                    <p:anim calcmode="lin" valueType="num">
                                      <p:cBhvr>
                                        <p:cTn id="16" dur="800" decel="100000" fill="hold"/>
                                        <p:tgtEl>
                                          <p:spTgt spid="1028"/>
                                        </p:tgtEl>
                                        <p:attrNameLst>
                                          <p:attrName>style.rotation</p:attrName>
                                        </p:attrNameLst>
                                      </p:cBhvr>
                                      <p:tavLst>
                                        <p:tav tm="0">
                                          <p:val>
                                            <p:fltVal val="-90"/>
                                          </p:val>
                                        </p:tav>
                                        <p:tav tm="100000">
                                          <p:val>
                                            <p:fltVal val="0"/>
                                          </p:val>
                                        </p:tav>
                                      </p:tavLst>
                                    </p:anim>
                                    <p:anim calcmode="lin" valueType="num">
                                      <p:cBhvr>
                                        <p:cTn id="17" dur="800" decel="100000" fill="hold"/>
                                        <p:tgtEl>
                                          <p:spTgt spid="1028"/>
                                        </p:tgtEl>
                                        <p:attrNameLst>
                                          <p:attrName>ppt_x</p:attrName>
                                        </p:attrNameLst>
                                      </p:cBhvr>
                                      <p:tavLst>
                                        <p:tav tm="0">
                                          <p:val>
                                            <p:strVal val="#ppt_x+0.4"/>
                                          </p:val>
                                        </p:tav>
                                        <p:tav tm="100000">
                                          <p:val>
                                            <p:strVal val="#ppt_x-0.05"/>
                                          </p:val>
                                        </p:tav>
                                      </p:tavLst>
                                    </p:anim>
                                    <p:anim calcmode="lin" valueType="num">
                                      <p:cBhvr>
                                        <p:cTn id="18" dur="800" decel="100000" fill="hold"/>
                                        <p:tgtEl>
                                          <p:spTgt spid="102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02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02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2" y="2500306"/>
            <a:ext cx="8715404" cy="1428752"/>
          </a:xfrm>
        </p:spPr>
        <p:txBody>
          <a:bodyPr>
            <a:noAutofit/>
          </a:bodyPr>
          <a:lstStyle/>
          <a:p>
            <a:r>
              <a:rPr lang="es-VE" sz="6600" dirty="0" smtClean="0">
                <a:latin typeface="Times New Roman" pitchFamily="18" charset="0"/>
                <a:cs typeface="Times New Roman" pitchFamily="18" charset="0"/>
              </a:rPr>
              <a:t>RECOMENDACIONES </a:t>
            </a:r>
            <a:br>
              <a:rPr lang="es-VE" sz="6600" dirty="0" smtClean="0">
                <a:latin typeface="Times New Roman" pitchFamily="18" charset="0"/>
                <a:cs typeface="Times New Roman" pitchFamily="18" charset="0"/>
              </a:rPr>
            </a:br>
            <a:r>
              <a:rPr lang="es-VE" sz="6600" dirty="0" smtClean="0">
                <a:latin typeface="Times New Roman" pitchFamily="18" charset="0"/>
                <a:cs typeface="Times New Roman" pitchFamily="18" charset="0"/>
              </a:rPr>
              <a:t>PARA LA GUIA</a:t>
            </a:r>
            <a:endParaRPr lang="es-VE" sz="6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Evaluación por imagen de riesgo CV</a:t>
            </a:r>
            <a:endParaRPr lang="es-VE" dirty="0"/>
          </a:p>
        </p:txBody>
      </p:sp>
      <p:sp>
        <p:nvSpPr>
          <p:cNvPr id="3" name="2 Marcador de contenido"/>
          <p:cNvSpPr>
            <a:spLocks noGrp="1"/>
          </p:cNvSpPr>
          <p:nvPr>
            <p:ph idx="1"/>
          </p:nvPr>
        </p:nvSpPr>
        <p:spPr/>
        <p:txBody>
          <a:bodyPr>
            <a:normAutofit lnSpcReduction="10000"/>
          </a:bodyPr>
          <a:lstStyle/>
          <a:p>
            <a:r>
              <a:rPr lang="es-VE" dirty="0" smtClean="0"/>
              <a:t>Solicitar ecografía vascular (Protocolo VASC):</a:t>
            </a:r>
          </a:p>
          <a:p>
            <a:pPr>
              <a:buNone/>
            </a:pPr>
            <a:r>
              <a:rPr lang="es-VE" dirty="0" smtClean="0"/>
              <a:t>Pacientes &gt;40 años con FRCV (de riesgo bajo o intermedio)</a:t>
            </a:r>
            <a:r>
              <a:rPr lang="es-VE" baseline="30000" dirty="0" smtClean="0"/>
              <a:t>1-2</a:t>
            </a:r>
            <a:r>
              <a:rPr lang="es-VE" dirty="0" smtClean="0"/>
              <a:t> </a:t>
            </a:r>
          </a:p>
          <a:p>
            <a:pPr>
              <a:buNone/>
            </a:pPr>
            <a:r>
              <a:rPr lang="es-VE" dirty="0" smtClean="0"/>
              <a:t>Hipertensión</a:t>
            </a:r>
          </a:p>
          <a:p>
            <a:pPr>
              <a:buNone/>
            </a:pPr>
            <a:r>
              <a:rPr lang="es-VE" dirty="0" smtClean="0"/>
              <a:t>Tabaquismo</a:t>
            </a:r>
          </a:p>
          <a:p>
            <a:pPr>
              <a:buNone/>
            </a:pPr>
            <a:r>
              <a:rPr lang="es-VE" dirty="0" smtClean="0"/>
              <a:t>Dislipidemia</a:t>
            </a:r>
          </a:p>
          <a:p>
            <a:pPr>
              <a:buNone/>
            </a:pPr>
            <a:r>
              <a:rPr lang="es-VE" dirty="0" smtClean="0"/>
              <a:t>Obesidad</a:t>
            </a:r>
          </a:p>
          <a:p>
            <a:pPr>
              <a:buNone/>
            </a:pPr>
            <a:r>
              <a:rPr lang="es-VE" dirty="0" smtClean="0"/>
              <a:t>TODO PACIENTE DIABETICO </a:t>
            </a:r>
            <a:endParaRPr lang="es-VE" dirty="0"/>
          </a:p>
        </p:txBody>
      </p:sp>
      <p:sp>
        <p:nvSpPr>
          <p:cNvPr id="4" name="7 Rectángulo"/>
          <p:cNvSpPr>
            <a:spLocks noChangeArrowheads="1"/>
          </p:cNvSpPr>
          <p:nvPr/>
        </p:nvSpPr>
        <p:spPr bwMode="auto">
          <a:xfrm>
            <a:off x="69273" y="5869903"/>
            <a:ext cx="9213273" cy="1375521"/>
          </a:xfrm>
          <a:prstGeom prst="rect">
            <a:avLst/>
          </a:prstGeom>
          <a:noFill/>
          <a:ln w="9525">
            <a:noFill/>
            <a:miter lim="800000"/>
            <a:headEnd/>
            <a:tailEnd/>
          </a:ln>
        </p:spPr>
        <p:txBody>
          <a:bodyPr lIns="82058" tIns="41029" rIns="82058" bIns="41029">
            <a:spAutoFit/>
          </a:bodyPr>
          <a:lstStyle/>
          <a:p>
            <a:pPr marL="342900" indent="-342900">
              <a:buAutoNum type="arabicPeriod"/>
            </a:pPr>
            <a:r>
              <a:rPr lang="es-VE" sz="1400" dirty="0" smtClean="0"/>
              <a:t>Fernández-Friera </a:t>
            </a:r>
            <a:r>
              <a:rPr lang="es-VE" sz="1400" dirty="0"/>
              <a:t>L et al. </a:t>
            </a:r>
            <a:r>
              <a:rPr lang="es-VE" sz="1400" dirty="0" err="1"/>
              <a:t>Prevalence</a:t>
            </a:r>
            <a:r>
              <a:rPr lang="es-VE" sz="1400" dirty="0"/>
              <a:t>, Vascular </a:t>
            </a:r>
            <a:r>
              <a:rPr lang="es-VE" sz="1400" dirty="0" err="1"/>
              <a:t>Distribution</a:t>
            </a:r>
            <a:r>
              <a:rPr lang="es-VE" sz="1400" dirty="0"/>
              <a:t>, and </a:t>
            </a:r>
            <a:r>
              <a:rPr lang="es-VE" sz="1400" dirty="0" err="1"/>
              <a:t>Multiterritorial</a:t>
            </a:r>
            <a:r>
              <a:rPr lang="es-VE" sz="1400" dirty="0"/>
              <a:t> </a:t>
            </a:r>
            <a:r>
              <a:rPr lang="es-VE" sz="1400" dirty="0" err="1"/>
              <a:t>Extent</a:t>
            </a:r>
            <a:r>
              <a:rPr lang="es-VE" sz="1400" dirty="0"/>
              <a:t> of </a:t>
            </a:r>
            <a:r>
              <a:rPr lang="es-VE" sz="1400" dirty="0" err="1"/>
              <a:t>Subclinical</a:t>
            </a:r>
            <a:r>
              <a:rPr lang="es-VE" sz="1400" dirty="0"/>
              <a:t> </a:t>
            </a:r>
            <a:r>
              <a:rPr lang="es-VE" sz="1400" dirty="0" err="1"/>
              <a:t>atherosclerosis</a:t>
            </a:r>
            <a:r>
              <a:rPr lang="es-VE" sz="1400" dirty="0"/>
              <a:t> in a </a:t>
            </a:r>
            <a:r>
              <a:rPr lang="es-VE" sz="1400" dirty="0" err="1"/>
              <a:t>Middle-Age</a:t>
            </a:r>
            <a:r>
              <a:rPr lang="es-VE" sz="1400" dirty="0"/>
              <a:t> </a:t>
            </a:r>
            <a:r>
              <a:rPr lang="es-VE" sz="1400" dirty="0" err="1"/>
              <a:t>Cohort</a:t>
            </a:r>
            <a:r>
              <a:rPr lang="es-VE" sz="1400" dirty="0"/>
              <a:t>. </a:t>
            </a:r>
            <a:r>
              <a:rPr lang="es-VE" sz="1400" dirty="0" err="1"/>
              <a:t>The</a:t>
            </a:r>
            <a:r>
              <a:rPr lang="es-VE" sz="1400" dirty="0"/>
              <a:t> PESA </a:t>
            </a:r>
            <a:r>
              <a:rPr lang="es-VE" sz="1400" dirty="0" err="1"/>
              <a:t>Study</a:t>
            </a:r>
            <a:r>
              <a:rPr lang="es-VE" sz="1400" dirty="0"/>
              <a:t>. </a:t>
            </a:r>
            <a:r>
              <a:rPr lang="es-VE" sz="1400" i="1" dirty="0" err="1"/>
              <a:t>Circulation</a:t>
            </a:r>
            <a:r>
              <a:rPr lang="es-VE" sz="1400" i="1" dirty="0"/>
              <a:t>. </a:t>
            </a:r>
            <a:r>
              <a:rPr lang="es-VE" sz="1400" i="1" dirty="0" smtClean="0"/>
              <a:t>2015;131:2104-2113</a:t>
            </a:r>
          </a:p>
          <a:p>
            <a:pPr marL="342900" indent="-342900">
              <a:buFontTx/>
              <a:buAutoNum type="arabicPeriod"/>
            </a:pPr>
            <a:r>
              <a:rPr lang="es-VE" sz="1400" dirty="0" err="1"/>
              <a:t>Lepori</a:t>
            </a:r>
            <a:r>
              <a:rPr lang="es-VE" sz="1400" dirty="0"/>
              <a:t> A. (2016) </a:t>
            </a:r>
            <a:r>
              <a:rPr lang="en-US" sz="1400" i="1" dirty="0"/>
              <a:t>Concordance between Carotid and Femoral Ultrasound for the Diagnosis of Subclinical Atherosclerosis in Patients with Low or Intermediate </a:t>
            </a:r>
            <a:r>
              <a:rPr lang="es-VE" sz="1400" i="1" dirty="0"/>
              <a:t>Cardiovascular </a:t>
            </a:r>
            <a:r>
              <a:rPr lang="es-VE" sz="1400" i="1" dirty="0" err="1"/>
              <a:t>Risk</a:t>
            </a:r>
            <a:r>
              <a:rPr lang="es-VE" sz="1400" i="1" dirty="0"/>
              <a:t> </a:t>
            </a:r>
            <a:r>
              <a:rPr lang="es-VE" sz="1400" dirty="0"/>
              <a:t>REV ARGENT CARDIOL 2016;84:426-432</a:t>
            </a:r>
          </a:p>
          <a:p>
            <a:pPr marL="342900" indent="-342900">
              <a:buAutoNum type="arabicPeriod"/>
            </a:pPr>
            <a:endParaRPr lang="es-VE" sz="1400" b="1" i="1" dirty="0" smtClean="0"/>
          </a:p>
          <a:p>
            <a:pPr marL="342900" indent="-342900">
              <a:buAutoNum type="arabicPeriod"/>
            </a:pPr>
            <a:endParaRPr lang="es-VE" altLang="es-ES" sz="1400" b="1"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Evaluación por imagen de riesgo CV</a:t>
            </a:r>
            <a:endParaRPr lang="es-VE" dirty="0"/>
          </a:p>
        </p:txBody>
      </p:sp>
      <p:sp>
        <p:nvSpPr>
          <p:cNvPr id="3" name="2 Marcador de contenido"/>
          <p:cNvSpPr>
            <a:spLocks noGrp="1"/>
          </p:cNvSpPr>
          <p:nvPr>
            <p:ph idx="1"/>
          </p:nvPr>
        </p:nvSpPr>
        <p:spPr/>
        <p:txBody>
          <a:bodyPr>
            <a:normAutofit/>
          </a:bodyPr>
          <a:lstStyle/>
          <a:p>
            <a:r>
              <a:rPr lang="es-VE" dirty="0"/>
              <a:t>Evaluación arterial carotidea o femoral de la carga aterosclerótica por </a:t>
            </a:r>
            <a:r>
              <a:rPr lang="es-VE" dirty="0" smtClean="0"/>
              <a:t>ultrasonido </a:t>
            </a:r>
            <a:r>
              <a:rPr lang="es-VE" dirty="0"/>
              <a:t>debe considerarse para </a:t>
            </a:r>
            <a:r>
              <a:rPr lang="es-VE" dirty="0" smtClean="0"/>
              <a:t>re-</a:t>
            </a:r>
            <a:r>
              <a:rPr lang="es-VE" dirty="0" err="1" smtClean="0"/>
              <a:t>estraficacion</a:t>
            </a:r>
            <a:r>
              <a:rPr lang="es-VE" dirty="0" smtClean="0"/>
              <a:t> </a:t>
            </a:r>
            <a:r>
              <a:rPr lang="es-VE" dirty="0"/>
              <a:t>en individuos de bajo o moderado riesgo </a:t>
            </a:r>
            <a:r>
              <a:rPr lang="es-VE" dirty="0" smtClean="0"/>
              <a:t>(Clase de recomendación </a:t>
            </a:r>
            <a:r>
              <a:rPr lang="es-VE" dirty="0" err="1" smtClean="0"/>
              <a:t>IIa</a:t>
            </a:r>
            <a:r>
              <a:rPr lang="es-VE" dirty="0" smtClean="0"/>
              <a:t>)</a:t>
            </a:r>
            <a:r>
              <a:rPr lang="es-VE" baseline="30000" dirty="0" smtClean="0"/>
              <a:t>1</a:t>
            </a:r>
            <a:endParaRPr lang="es-VE" baseline="30000" dirty="0"/>
          </a:p>
        </p:txBody>
      </p:sp>
      <p:sp>
        <p:nvSpPr>
          <p:cNvPr id="4" name="CuadroTexto 3"/>
          <p:cNvSpPr txBox="1"/>
          <p:nvPr/>
        </p:nvSpPr>
        <p:spPr>
          <a:xfrm>
            <a:off x="2303240" y="6495971"/>
            <a:ext cx="6840760" cy="307777"/>
          </a:xfrm>
          <a:prstGeom prst="rect">
            <a:avLst/>
          </a:prstGeom>
          <a:noFill/>
        </p:spPr>
        <p:txBody>
          <a:bodyPr wrap="square" rtlCol="0">
            <a:spAutoFit/>
          </a:bodyPr>
          <a:lstStyle/>
          <a:p>
            <a:r>
              <a:rPr lang="es-VE" sz="1400" dirty="0" smtClean="0"/>
              <a:t>1. </a:t>
            </a:r>
            <a:r>
              <a:rPr lang="es-VE" sz="1400" dirty="0" err="1" smtClean="0"/>
              <a:t>European</a:t>
            </a:r>
            <a:r>
              <a:rPr lang="es-VE" sz="1400" dirty="0" smtClean="0"/>
              <a:t> Heart </a:t>
            </a:r>
            <a:r>
              <a:rPr lang="es-VE" sz="1400" dirty="0" err="1" smtClean="0"/>
              <a:t>Journal</a:t>
            </a:r>
            <a:r>
              <a:rPr lang="es-VE" sz="1400" dirty="0" smtClean="0"/>
              <a:t> (2019) 00, 1-78 doi:10.1093/</a:t>
            </a:r>
            <a:r>
              <a:rPr lang="es-VE" sz="1400" dirty="0" err="1" smtClean="0"/>
              <a:t>eurheart</a:t>
            </a:r>
            <a:r>
              <a:rPr lang="es-VE" sz="1400" dirty="0" smtClean="0"/>
              <a:t>/ehz455</a:t>
            </a:r>
            <a:endParaRPr lang="es-VE" sz="1400" dirty="0"/>
          </a:p>
        </p:txBody>
      </p:sp>
    </p:spTree>
    <p:extLst>
      <p:ext uri="{BB962C8B-B14F-4D97-AF65-F5344CB8AC3E}">
        <p14:creationId xmlns="" xmlns:p14="http://schemas.microsoft.com/office/powerpoint/2010/main" val="29778583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ESTUDIO VASC</a:t>
            </a:r>
            <a:endParaRPr lang="es-VE" dirty="0"/>
          </a:p>
        </p:txBody>
      </p:sp>
      <p:sp>
        <p:nvSpPr>
          <p:cNvPr id="3" name="2 Marcador de contenido"/>
          <p:cNvSpPr>
            <a:spLocks noGrp="1"/>
          </p:cNvSpPr>
          <p:nvPr>
            <p:ph idx="1"/>
          </p:nvPr>
        </p:nvSpPr>
        <p:spPr>
          <a:xfrm>
            <a:off x="428596" y="1857364"/>
            <a:ext cx="8229600" cy="4525963"/>
          </a:xfrm>
        </p:spPr>
        <p:txBody>
          <a:bodyPr/>
          <a:lstStyle/>
          <a:p>
            <a:r>
              <a:rPr lang="es-VE" dirty="0" smtClean="0"/>
              <a:t>Ecografía vascular femoral, carotidea y aorta abdominal. </a:t>
            </a:r>
          </a:p>
          <a:p>
            <a:r>
              <a:rPr lang="es-VE" dirty="0" smtClean="0"/>
              <a:t>ITB </a:t>
            </a:r>
          </a:p>
          <a:p>
            <a:endParaRPr lang="es-VE" dirty="0"/>
          </a:p>
        </p:txBody>
      </p:sp>
      <p:sp>
        <p:nvSpPr>
          <p:cNvPr id="5" name="Rectángulo 4"/>
          <p:cNvSpPr/>
          <p:nvPr/>
        </p:nvSpPr>
        <p:spPr>
          <a:xfrm>
            <a:off x="1691680" y="3573016"/>
            <a:ext cx="6120680" cy="273630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s-VE" dirty="0"/>
              <a:t>Ventajas:</a:t>
            </a:r>
            <a:endParaRPr lang="es-VE" b="1" dirty="0"/>
          </a:p>
          <a:p>
            <a:r>
              <a:rPr lang="es-VE" b="1" dirty="0" smtClean="0"/>
              <a:t>Económico</a:t>
            </a:r>
            <a:endParaRPr lang="es-VE" b="1" dirty="0"/>
          </a:p>
          <a:p>
            <a:r>
              <a:rPr lang="es-VE" b="1" dirty="0" smtClean="0"/>
              <a:t>Inocuo para el paciente</a:t>
            </a:r>
          </a:p>
          <a:p>
            <a:r>
              <a:rPr lang="es-VE" b="1" dirty="0" smtClean="0"/>
              <a:t>Con buena reproducibilidad</a:t>
            </a:r>
          </a:p>
          <a:p>
            <a:r>
              <a:rPr lang="es-VE" b="1" dirty="0" smtClean="0"/>
              <a:t>Se pueden explorar varias regiones en 1 sesión </a:t>
            </a:r>
            <a:endParaRPr lang="es-VE"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786058"/>
            <a:ext cx="8229600" cy="1143000"/>
          </a:xfrm>
        </p:spPr>
        <p:txBody>
          <a:bodyPr>
            <a:normAutofit/>
          </a:bodyPr>
          <a:lstStyle/>
          <a:p>
            <a:r>
              <a:rPr lang="es-VE" sz="6000" b="1" dirty="0" smtClean="0">
                <a:effectLst>
                  <a:outerShdw blurRad="38100" dist="38100" dir="2700000" algn="tl">
                    <a:srgbClr val="000000">
                      <a:alpha val="43137"/>
                    </a:srgbClr>
                  </a:outerShdw>
                </a:effectLst>
                <a:latin typeface="Times New Roman" pitchFamily="18" charset="0"/>
                <a:cs typeface="Times New Roman" pitchFamily="18" charset="0"/>
              </a:rPr>
              <a:t>CASO CLINICO</a:t>
            </a:r>
            <a:endParaRPr lang="es-VE" sz="60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47664" y="692696"/>
            <a:ext cx="6048672" cy="1323439"/>
          </a:xfrm>
          <a:prstGeom prst="rect">
            <a:avLst/>
          </a:prstGeom>
          <a:noFill/>
        </p:spPr>
        <p:txBody>
          <a:bodyPr wrap="square" rtlCol="0">
            <a:spAutoFit/>
          </a:bodyPr>
          <a:lstStyle/>
          <a:p>
            <a:pPr algn="ctr"/>
            <a:r>
              <a:rPr lang="es-VE" sz="4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CAMBIO DEL PARADIGMA</a:t>
            </a:r>
            <a:endParaRPr lang="es-VE"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uadroTexto 2"/>
          <p:cNvSpPr txBox="1"/>
          <p:nvPr/>
        </p:nvSpPr>
        <p:spPr>
          <a:xfrm>
            <a:off x="2699792" y="2420888"/>
            <a:ext cx="3744416" cy="3046988"/>
          </a:xfrm>
          <a:prstGeom prst="rect">
            <a:avLst/>
          </a:prstGeom>
          <a:noFill/>
        </p:spPr>
        <p:txBody>
          <a:bodyPr wrap="square" rtlCol="0">
            <a:spAutoFit/>
          </a:bodyPr>
          <a:lstStyle/>
          <a:p>
            <a:pPr algn="ctr"/>
            <a:r>
              <a:rPr lang="es-VE" sz="2400" dirty="0" smtClean="0"/>
              <a:t>La detección de la aterosclerosis subclínica podría permitir un cambio de la prevención primaria tradicional </a:t>
            </a:r>
            <a:r>
              <a:rPr lang="es-VE" sz="2400" i="1" dirty="0" smtClean="0"/>
              <a:t>antes del evento</a:t>
            </a:r>
            <a:r>
              <a:rPr lang="es-VE" sz="2400" dirty="0" smtClean="0"/>
              <a:t>, a la prevención primaria en sujetos con aterosclerosis subclínica. </a:t>
            </a:r>
            <a:endParaRPr lang="es-VE" sz="2400" dirty="0"/>
          </a:p>
        </p:txBody>
      </p:sp>
      <p:pic>
        <p:nvPicPr>
          <p:cNvPr id="4" name="Picture 2"/>
          <p:cNvPicPr>
            <a:picLocks noChangeAspect="1" noChangeArrowheads="1"/>
          </p:cNvPicPr>
          <p:nvPr/>
        </p:nvPicPr>
        <p:blipFill rotWithShape="1">
          <a:blip r:embed="rId2" cstate="print"/>
          <a:srcRect t="95098"/>
          <a:stretch/>
        </p:blipFill>
        <p:spPr bwMode="auto">
          <a:xfrm>
            <a:off x="5076056" y="6237312"/>
            <a:ext cx="7152165" cy="360040"/>
          </a:xfrm>
          <a:prstGeom prst="rect">
            <a:avLst/>
          </a:prstGeom>
          <a:noFill/>
          <a:ln w="9525">
            <a:noFill/>
            <a:miter lim="800000"/>
            <a:headEnd/>
            <a:tailEnd/>
          </a:ln>
          <a:effectLst/>
        </p:spPr>
      </p:pic>
    </p:spTree>
    <p:extLst>
      <p:ext uri="{BB962C8B-B14F-4D97-AF65-F5344CB8AC3E}">
        <p14:creationId xmlns="" xmlns:p14="http://schemas.microsoft.com/office/powerpoint/2010/main" val="345895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latin typeface="Times New Roman" pitchFamily="18" charset="0"/>
                <a:cs typeface="Times New Roman" pitchFamily="18" charset="0"/>
              </a:rPr>
              <a:t>Caso Clínico</a:t>
            </a:r>
            <a:endParaRPr lang="es-VE" dirty="0">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pPr algn="just">
              <a:buNone/>
            </a:pPr>
            <a:r>
              <a:rPr lang="es-VE" dirty="0" smtClean="0">
                <a:latin typeface="Times New Roman" pitchFamily="18" charset="0"/>
                <a:cs typeface="Times New Roman" pitchFamily="18" charset="0"/>
              </a:rPr>
              <a:t>Paciente masculino de 45 años conocido por ser Hipertenso desde hace 3 años.  </a:t>
            </a:r>
          </a:p>
          <a:p>
            <a:pPr algn="just">
              <a:buNone/>
            </a:pPr>
            <a:endParaRPr lang="es-VE" dirty="0" smtClean="0">
              <a:latin typeface="Times New Roman" pitchFamily="18" charset="0"/>
              <a:cs typeface="Times New Roman" pitchFamily="18" charset="0"/>
            </a:endParaRPr>
          </a:p>
          <a:p>
            <a:pPr algn="just">
              <a:buNone/>
            </a:pPr>
            <a:r>
              <a:rPr lang="es-VE" dirty="0" smtClean="0">
                <a:latin typeface="Times New Roman" pitchFamily="18" charset="0"/>
                <a:cs typeface="Times New Roman" pitchFamily="18" charset="0"/>
              </a:rPr>
              <a:t>Acude para control con PA 130/80 mmHg </a:t>
            </a:r>
          </a:p>
          <a:p>
            <a:pPr algn="just">
              <a:buNone/>
            </a:pPr>
            <a:r>
              <a:rPr lang="es-VE" dirty="0" smtClean="0">
                <a:latin typeface="Times New Roman" pitchFamily="18" charset="0"/>
                <a:cs typeface="Times New Roman" pitchFamily="18" charset="0"/>
              </a:rPr>
              <a:t>Exámenes: Colesterol total 200 mg/</a:t>
            </a:r>
            <a:r>
              <a:rPr lang="es-VE" dirty="0" err="1" smtClean="0">
                <a:latin typeface="Times New Roman" pitchFamily="18" charset="0"/>
                <a:cs typeface="Times New Roman" pitchFamily="18" charset="0"/>
              </a:rPr>
              <a:t>dL</a:t>
            </a:r>
            <a:r>
              <a:rPr lang="es-VE" dirty="0" smtClean="0">
                <a:latin typeface="Times New Roman" pitchFamily="18" charset="0"/>
                <a:cs typeface="Times New Roman" pitchFamily="18" charset="0"/>
              </a:rPr>
              <a:t> </a:t>
            </a:r>
          </a:p>
          <a:p>
            <a:pPr algn="just">
              <a:buNone/>
            </a:pPr>
            <a:r>
              <a:rPr lang="es-VE" dirty="0" err="1" smtClean="0">
                <a:latin typeface="Times New Roman" pitchFamily="18" charset="0"/>
                <a:cs typeface="Times New Roman" pitchFamily="18" charset="0"/>
              </a:rPr>
              <a:t>LDLc</a:t>
            </a:r>
            <a:r>
              <a:rPr lang="es-VE" dirty="0" smtClean="0">
                <a:latin typeface="Times New Roman" pitchFamily="18" charset="0"/>
                <a:cs typeface="Times New Roman" pitchFamily="18" charset="0"/>
              </a:rPr>
              <a:t> 100 mg/</a:t>
            </a:r>
            <a:r>
              <a:rPr lang="es-VE" dirty="0" err="1" smtClean="0">
                <a:latin typeface="Times New Roman" pitchFamily="18" charset="0"/>
                <a:cs typeface="Times New Roman" pitchFamily="18" charset="0"/>
              </a:rPr>
              <a:t>dL</a:t>
            </a:r>
            <a:r>
              <a:rPr lang="es-VE" dirty="0" smtClean="0">
                <a:latin typeface="Times New Roman" pitchFamily="18" charset="0"/>
                <a:cs typeface="Times New Roman" pitchFamily="18" charset="0"/>
              </a:rPr>
              <a:t> </a:t>
            </a:r>
            <a:r>
              <a:rPr lang="es-VE" dirty="0" err="1" smtClean="0">
                <a:latin typeface="Times New Roman" pitchFamily="18" charset="0"/>
                <a:cs typeface="Times New Roman" pitchFamily="18" charset="0"/>
              </a:rPr>
              <a:t>HDLc</a:t>
            </a:r>
            <a:r>
              <a:rPr lang="es-VE" dirty="0" smtClean="0">
                <a:latin typeface="Times New Roman" pitchFamily="18" charset="0"/>
                <a:cs typeface="Times New Roman" pitchFamily="18" charset="0"/>
              </a:rPr>
              <a:t> 60 mg/</a:t>
            </a:r>
            <a:r>
              <a:rPr lang="es-VE" dirty="0" err="1" smtClean="0">
                <a:latin typeface="Times New Roman" pitchFamily="18" charset="0"/>
                <a:cs typeface="Times New Roman" pitchFamily="18" charset="0"/>
              </a:rPr>
              <a:t>dL</a:t>
            </a:r>
            <a:r>
              <a:rPr lang="es-VE" dirty="0" smtClean="0">
                <a:latin typeface="Times New Roman" pitchFamily="18" charset="0"/>
                <a:cs typeface="Times New Roman" pitchFamily="18" charset="0"/>
              </a:rPr>
              <a:t> </a:t>
            </a:r>
            <a:endParaRPr lang="es-VE"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7242" y="-214338"/>
            <a:ext cx="8229600" cy="1143000"/>
          </a:xfrm>
        </p:spPr>
        <p:txBody>
          <a:bodyPr>
            <a:normAutofit/>
          </a:bodyPr>
          <a:lstStyle/>
          <a:p>
            <a:r>
              <a:rPr lang="es-VE" sz="2800" b="1" dirty="0" err="1" smtClean="0">
                <a:effectLst>
                  <a:outerShdw blurRad="38100" dist="38100" dir="2700000" algn="tl">
                    <a:srgbClr val="000000">
                      <a:alpha val="43137"/>
                    </a:srgbClr>
                  </a:outerShdw>
                </a:effectLst>
                <a:latin typeface="Times New Roman" pitchFamily="18" charset="0"/>
                <a:cs typeface="Times New Roman" pitchFamily="18" charset="0"/>
              </a:rPr>
              <a:t>Framingham</a:t>
            </a:r>
            <a:r>
              <a:rPr lang="es-VE" sz="2800" b="1" dirty="0" smtClean="0">
                <a:effectLst>
                  <a:outerShdw blurRad="38100" dist="38100" dir="2700000" algn="tl">
                    <a:srgbClr val="000000">
                      <a:alpha val="43137"/>
                    </a:srgbClr>
                  </a:outerShdw>
                </a:effectLst>
                <a:latin typeface="Times New Roman" pitchFamily="18" charset="0"/>
                <a:cs typeface="Times New Roman" pitchFamily="18" charset="0"/>
              </a:rPr>
              <a:t> Score</a:t>
            </a:r>
            <a:endParaRPr lang="es-VE"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Marcador de contenido"/>
          <p:cNvSpPr>
            <a:spLocks noGrp="1"/>
          </p:cNvSpPr>
          <p:nvPr>
            <p:ph idx="1"/>
          </p:nvPr>
        </p:nvSpPr>
        <p:spPr/>
        <p:txBody>
          <a:bodyPr/>
          <a:lstStyle/>
          <a:p>
            <a:endParaRPr lang="es-VE"/>
          </a:p>
        </p:txBody>
      </p:sp>
      <p:pic>
        <p:nvPicPr>
          <p:cNvPr id="4" name="3 Imagen"/>
          <p:cNvPicPr/>
          <p:nvPr/>
        </p:nvPicPr>
        <p:blipFill>
          <a:blip r:embed="rId2" cstate="print">
            <a:extLst>
              <a:ext uri="{BEBA8EAE-BF5A-486C-A8C5-ECC9F3942E4B}">
                <a14:imgProps xmlns="" xmlns:a14="http://schemas.microsoft.com/office/drawing/2010/main">
                  <a14:imgLayer>
                    <a14:imgEffect>
                      <a14:sharpenSoften amount="50000"/>
                    </a14:imgEffect>
                  </a14:imgLayer>
                </a14:imgProps>
              </a:ext>
            </a:extLst>
          </a:blip>
          <a:srcRect l="12559" t="16232" r="10557" b="11304"/>
          <a:stretch>
            <a:fillRect/>
          </a:stretch>
        </p:blipFill>
        <p:spPr bwMode="auto">
          <a:xfrm>
            <a:off x="0" y="714356"/>
            <a:ext cx="9144000" cy="5929354"/>
          </a:xfrm>
          <a:prstGeom prst="rect">
            <a:avLst/>
          </a:prstGeom>
          <a:noFill/>
          <a:ln w="19050">
            <a:solidFill>
              <a:schemeClr val="tx1"/>
            </a:solidFill>
            <a:miter lim="800000"/>
            <a:headEnd/>
            <a:tailEnd/>
          </a:ln>
        </p:spPr>
      </p:pic>
      <p:sp>
        <p:nvSpPr>
          <p:cNvPr id="5" name="4 Rectángulo"/>
          <p:cNvSpPr/>
          <p:nvPr/>
        </p:nvSpPr>
        <p:spPr>
          <a:xfrm>
            <a:off x="573891" y="2655615"/>
            <a:ext cx="926275" cy="2018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5 Rectángulo"/>
          <p:cNvSpPr/>
          <p:nvPr/>
        </p:nvSpPr>
        <p:spPr>
          <a:xfrm>
            <a:off x="3071802" y="2928934"/>
            <a:ext cx="500066" cy="273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5786446" y="2428868"/>
            <a:ext cx="500066" cy="273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7 Rectángulo"/>
          <p:cNvSpPr/>
          <p:nvPr/>
        </p:nvSpPr>
        <p:spPr>
          <a:xfrm>
            <a:off x="1785918" y="5798887"/>
            <a:ext cx="500066" cy="273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9" name="8 Rectángulo"/>
          <p:cNvSpPr/>
          <p:nvPr/>
        </p:nvSpPr>
        <p:spPr>
          <a:xfrm>
            <a:off x="4786314" y="5357826"/>
            <a:ext cx="500066" cy="273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0" name="9 Rectángulo"/>
          <p:cNvSpPr/>
          <p:nvPr/>
        </p:nvSpPr>
        <p:spPr>
          <a:xfrm>
            <a:off x="6786578" y="3929066"/>
            <a:ext cx="500066" cy="273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dirty="0"/>
          </a:p>
        </p:txBody>
      </p:sp>
      <p:sp>
        <p:nvSpPr>
          <p:cNvPr id="3" name="2 Marcador de contenido"/>
          <p:cNvSpPr>
            <a:spLocks noGrp="1"/>
          </p:cNvSpPr>
          <p:nvPr>
            <p:ph idx="1"/>
          </p:nvPr>
        </p:nvSpPr>
        <p:spPr/>
        <p:txBody>
          <a:bodyPr/>
          <a:lstStyle/>
          <a:p>
            <a:endParaRPr lang="es-VE"/>
          </a:p>
        </p:txBody>
      </p:sp>
      <p:pic>
        <p:nvPicPr>
          <p:cNvPr id="3074" name="Picture 2"/>
          <p:cNvPicPr>
            <a:picLocks noChangeAspect="1" noChangeArrowheads="1"/>
          </p:cNvPicPr>
          <p:nvPr/>
        </p:nvPicPr>
        <p:blipFill>
          <a:blip r:embed="rId2" cstate="print"/>
          <a:srcRect/>
          <a:stretch>
            <a:fillRect/>
          </a:stretch>
        </p:blipFill>
        <p:spPr bwMode="auto">
          <a:xfrm>
            <a:off x="55925" y="0"/>
            <a:ext cx="8945231"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173289"/>
            <a:ext cx="7772400" cy="1470025"/>
          </a:xfrm>
        </p:spPr>
        <p:txBody>
          <a:bodyPr>
            <a:normAutofit fontScale="90000"/>
          </a:bodyPr>
          <a:lstStyle/>
          <a:p>
            <a:pPr algn="r"/>
            <a:r>
              <a:rPr lang="es-VE" b="1" dirty="0" smtClean="0">
                <a:effectLst>
                  <a:outerShdw blurRad="38100" dist="38100" dir="2700000" algn="tl">
                    <a:srgbClr val="000000">
                      <a:alpha val="43137"/>
                    </a:srgbClr>
                  </a:outerShdw>
                </a:effectLst>
                <a:latin typeface="Candara" pitchFamily="34" charset="0"/>
              </a:rPr>
              <a:t>Si los cardiólogos supiéramos prevenir ateroesclerosis, no seria la primera causa de muerte. </a:t>
            </a:r>
            <a:br>
              <a:rPr lang="es-VE" b="1" dirty="0" smtClean="0">
                <a:effectLst>
                  <a:outerShdw blurRad="38100" dist="38100" dir="2700000" algn="tl">
                    <a:srgbClr val="000000">
                      <a:alpha val="43137"/>
                    </a:srgbClr>
                  </a:outerShdw>
                </a:effectLst>
                <a:latin typeface="Candara" pitchFamily="34" charset="0"/>
              </a:rPr>
            </a:br>
            <a:r>
              <a:rPr lang="es-VE" b="1" dirty="0" smtClean="0">
                <a:effectLst>
                  <a:outerShdw blurRad="38100" dist="38100" dir="2700000" algn="tl">
                    <a:srgbClr val="000000">
                      <a:alpha val="43137"/>
                    </a:srgbClr>
                  </a:outerShdw>
                </a:effectLst>
                <a:latin typeface="Candara" pitchFamily="34" charset="0"/>
              </a:rPr>
              <a:t/>
            </a:r>
            <a:br>
              <a:rPr lang="es-VE" b="1" dirty="0" smtClean="0">
                <a:effectLst>
                  <a:outerShdw blurRad="38100" dist="38100" dir="2700000" algn="tl">
                    <a:srgbClr val="000000">
                      <a:alpha val="43137"/>
                    </a:srgbClr>
                  </a:outerShdw>
                </a:effectLst>
                <a:latin typeface="Candara" pitchFamily="34" charset="0"/>
              </a:rPr>
            </a:br>
            <a:r>
              <a:rPr lang="es-VE" b="1" dirty="0" smtClean="0">
                <a:effectLst>
                  <a:outerShdw blurRad="38100" dist="38100" dir="2700000" algn="tl">
                    <a:srgbClr val="000000">
                      <a:alpha val="43137"/>
                    </a:srgbClr>
                  </a:outerShdw>
                </a:effectLst>
                <a:latin typeface="Candara" pitchFamily="34" charset="0"/>
              </a:rPr>
              <a:t>Asumir que sabemos poco, es un buen comienzo…</a:t>
            </a:r>
            <a:br>
              <a:rPr lang="es-VE" b="1" dirty="0" smtClean="0">
                <a:effectLst>
                  <a:outerShdw blurRad="38100" dist="38100" dir="2700000" algn="tl">
                    <a:srgbClr val="000000">
                      <a:alpha val="43137"/>
                    </a:srgbClr>
                  </a:outerShdw>
                </a:effectLst>
                <a:latin typeface="Candara" pitchFamily="34" charset="0"/>
              </a:rPr>
            </a:br>
            <a:r>
              <a:rPr lang="es-VE" b="1" dirty="0" smtClean="0">
                <a:effectLst>
                  <a:outerShdw blurRad="38100" dist="38100" dir="2700000" algn="tl">
                    <a:srgbClr val="000000">
                      <a:alpha val="43137"/>
                    </a:srgbClr>
                  </a:outerShdw>
                </a:effectLst>
                <a:latin typeface="Candara" pitchFamily="34" charset="0"/>
              </a:rPr>
              <a:t/>
            </a:r>
            <a:br>
              <a:rPr lang="es-VE" b="1" dirty="0" smtClean="0">
                <a:effectLst>
                  <a:outerShdw blurRad="38100" dist="38100" dir="2700000" algn="tl">
                    <a:srgbClr val="000000">
                      <a:alpha val="43137"/>
                    </a:srgbClr>
                  </a:outerShdw>
                </a:effectLst>
                <a:latin typeface="Candara" pitchFamily="34" charset="0"/>
              </a:rPr>
            </a:br>
            <a:endParaRPr lang="es-VE" sz="2700" b="1" dirty="0">
              <a:effectLst>
                <a:outerShdw blurRad="38100" dist="38100" dir="2700000" algn="tl">
                  <a:srgbClr val="000000">
                    <a:alpha val="43137"/>
                  </a:srgbClr>
                </a:outerShdw>
              </a:effectLst>
              <a:latin typeface="Candara" pitchFamily="34" charset="0"/>
            </a:endParaRPr>
          </a:p>
        </p:txBody>
      </p:sp>
      <p:sp>
        <p:nvSpPr>
          <p:cNvPr id="4" name="3 CuadroTexto"/>
          <p:cNvSpPr txBox="1"/>
          <p:nvPr/>
        </p:nvSpPr>
        <p:spPr>
          <a:xfrm>
            <a:off x="2928926" y="6211693"/>
            <a:ext cx="6500858" cy="646331"/>
          </a:xfrm>
          <a:prstGeom prst="rect">
            <a:avLst/>
          </a:prstGeom>
          <a:noFill/>
        </p:spPr>
        <p:txBody>
          <a:bodyPr wrap="square" rtlCol="0">
            <a:spAutoFit/>
          </a:bodyPr>
          <a:lstStyle/>
          <a:p>
            <a:r>
              <a:rPr lang="es-VE" sz="3600" i="1" dirty="0" smtClean="0"/>
              <a:t>GRACIAS POR SU ATENCION…!</a:t>
            </a:r>
            <a:endParaRPr lang="es-VE"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2 Marcador de contenido"/>
          <p:cNvSpPr>
            <a:spLocks noGrp="1"/>
          </p:cNvSpPr>
          <p:nvPr>
            <p:ph idx="1"/>
          </p:nvPr>
        </p:nvSpPr>
        <p:spPr>
          <a:xfrm>
            <a:off x="205685" y="2096903"/>
            <a:ext cx="8866909" cy="1546411"/>
          </a:xfrm>
          <a:solidFill>
            <a:schemeClr val="tx1"/>
          </a:solidFill>
        </p:spPr>
        <p:txBody>
          <a:bodyPr>
            <a:normAutofit fontScale="25000" lnSpcReduction="20000"/>
          </a:bodyPr>
          <a:lstStyle/>
          <a:p>
            <a:pPr algn="ctr">
              <a:buFontTx/>
              <a:buNone/>
              <a:defRPr/>
            </a:pPr>
            <a:r>
              <a:rPr lang="es-VE" sz="11200" b="1" dirty="0" smtClean="0">
                <a:solidFill>
                  <a:schemeClr val="bg1"/>
                </a:solidFill>
              </a:rPr>
              <a:t>   En la ecografía vascular, ¿Cual es la región anatómica (carótida o femoral) que permite hacer diagnóstico de ateroesclerosis subclínica como predictor de riesgo cardiovascular?</a:t>
            </a:r>
          </a:p>
          <a:p>
            <a:pPr>
              <a:defRPr/>
            </a:pPr>
            <a:r>
              <a:rPr lang="es-VE" dirty="0" smtClean="0"/>
              <a:t/>
            </a:r>
            <a:br>
              <a:rPr lang="es-VE" dirty="0" smtClean="0"/>
            </a:br>
            <a:endParaRPr lang="es-VE" b="1" dirty="0" smtClean="0">
              <a:solidFill>
                <a:schemeClr val="bg1"/>
              </a:solidFill>
              <a:latin typeface="Century Gothic" pitchFamily="34" charset="0"/>
            </a:endParaRPr>
          </a:p>
        </p:txBody>
      </p:sp>
      <p:sp>
        <p:nvSpPr>
          <p:cNvPr id="2" name="AutoShape 2" descr="Imagen relacionada"/>
          <p:cNvSpPr>
            <a:spLocks noChangeAspect="1" noChangeArrowheads="1"/>
          </p:cNvSpPr>
          <p:nvPr/>
        </p:nvSpPr>
        <p:spPr bwMode="auto">
          <a:xfrm>
            <a:off x="141432" y="-127467"/>
            <a:ext cx="277091" cy="268942"/>
          </a:xfrm>
          <a:prstGeom prst="rect">
            <a:avLst/>
          </a:prstGeom>
          <a:noFill/>
          <a:ln w="9525">
            <a:noFill/>
            <a:miter lim="800000"/>
            <a:headEnd/>
            <a:tailEnd/>
          </a:ln>
        </p:spPr>
        <p:txBody>
          <a:bodyPr lIns="82058" tIns="41029" rIns="82058" bIns="41029"/>
          <a:lstStyle/>
          <a:p>
            <a:endParaRPr lang="es-VE"/>
          </a:p>
        </p:txBody>
      </p:sp>
      <p:pic>
        <p:nvPicPr>
          <p:cNvPr id="3077" name="Picture 4" descr="Imagen relacionada"/>
          <p:cNvPicPr>
            <a:picLocks noChangeAspect="1" noChangeArrowheads="1"/>
          </p:cNvPicPr>
          <p:nvPr/>
        </p:nvPicPr>
        <p:blipFill>
          <a:blip r:embed="rId3" cstate="print"/>
          <a:srcRect/>
          <a:stretch>
            <a:fillRect/>
          </a:stretch>
        </p:blipFill>
        <p:spPr bwMode="auto">
          <a:xfrm>
            <a:off x="6598227" y="4303059"/>
            <a:ext cx="1991591" cy="2420471"/>
          </a:xfrm>
          <a:prstGeom prst="rect">
            <a:avLst/>
          </a:prstGeom>
          <a:noFill/>
          <a:ln w="9525">
            <a:noFill/>
            <a:miter lim="800000"/>
            <a:headEnd/>
            <a:tailEnd/>
          </a:ln>
        </p:spPr>
      </p:pic>
      <p:sp>
        <p:nvSpPr>
          <p:cNvPr id="7" name="6 Rectángulo"/>
          <p:cNvSpPr/>
          <p:nvPr/>
        </p:nvSpPr>
        <p:spPr>
          <a:xfrm>
            <a:off x="0" y="403412"/>
            <a:ext cx="9144000" cy="814703"/>
          </a:xfrm>
          <a:prstGeom prst="rect">
            <a:avLst/>
          </a:prstGeom>
        </p:spPr>
        <p:txBody>
          <a:bodyPr lIns="82058" tIns="41029" rIns="82058" bIns="41029">
            <a:spAutoFit/>
          </a:bodyPr>
          <a:lstStyle/>
          <a:p>
            <a:pPr algn="ctr">
              <a:defRPr/>
            </a:pPr>
            <a:r>
              <a:rPr lang="es-VE" sz="4800" b="1" dirty="0">
                <a:solidFill>
                  <a:schemeClr val="bg1"/>
                </a:solidFill>
                <a:effectLst>
                  <a:glow rad="101600">
                    <a:schemeClr val="tx1">
                      <a:alpha val="60000"/>
                    </a:schemeClr>
                  </a:glow>
                </a:effectLst>
                <a:latin typeface="Arial Black" pitchFamily="34" charset="0"/>
              </a:rPr>
              <a:t>PREGUNTA</a:t>
            </a:r>
            <a:endParaRPr lang="es-VE" sz="4800" dirty="0">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l="2827" t="13248" r="6714"/>
          <a:stretch>
            <a:fillRect/>
          </a:stretch>
        </p:blipFill>
        <p:spPr bwMode="auto">
          <a:xfrm>
            <a:off x="138546" y="806824"/>
            <a:ext cx="8866909" cy="4761100"/>
          </a:xfrm>
          <a:prstGeom prst="rect">
            <a:avLst/>
          </a:prstGeom>
          <a:noFill/>
          <a:ln w="9525">
            <a:noFill/>
            <a:miter lim="800000"/>
            <a:headEnd/>
            <a:tailEnd/>
          </a:ln>
        </p:spPr>
      </p:pic>
      <p:sp>
        <p:nvSpPr>
          <p:cNvPr id="3" name="2 Rectángulo"/>
          <p:cNvSpPr>
            <a:spLocks noChangeArrowheads="1"/>
          </p:cNvSpPr>
          <p:nvPr/>
        </p:nvSpPr>
        <p:spPr bwMode="auto">
          <a:xfrm>
            <a:off x="415637" y="1479177"/>
            <a:ext cx="8520545" cy="1479176"/>
          </a:xfrm>
          <a:prstGeom prst="rect">
            <a:avLst/>
          </a:prstGeom>
          <a:solidFill>
            <a:schemeClr val="bg1"/>
          </a:solidFill>
          <a:ln w="9525" algn="ctr">
            <a:solidFill>
              <a:schemeClr val="bg1"/>
            </a:solidFill>
            <a:round/>
            <a:headEnd/>
            <a:tailEnd/>
          </a:ln>
        </p:spPr>
        <p:txBody>
          <a:bodyPr lIns="82058" tIns="41029" rIns="82058" bIns="41029"/>
          <a:lstStyle/>
          <a:p>
            <a:pPr algn="just"/>
            <a:r>
              <a:rPr lang="es-VE" sz="2500" b="1" dirty="0">
                <a:latin typeface="Times New Roman" pitchFamily="18" charset="0"/>
                <a:cs typeface="Times New Roman" pitchFamily="18" charset="0"/>
              </a:rPr>
              <a:t>Prevalencia, Distribución vascular y Extensión </a:t>
            </a:r>
            <a:r>
              <a:rPr lang="es-VE" sz="2500" b="1" dirty="0" err="1">
                <a:latin typeface="Times New Roman" pitchFamily="18" charset="0"/>
                <a:cs typeface="Times New Roman" pitchFamily="18" charset="0"/>
              </a:rPr>
              <a:t>multiterritorial</a:t>
            </a:r>
            <a:r>
              <a:rPr lang="es-VE" sz="2500" b="1" dirty="0">
                <a:latin typeface="Times New Roman" pitchFamily="18" charset="0"/>
                <a:cs typeface="Times New Roman" pitchFamily="18" charset="0"/>
              </a:rPr>
              <a:t> de la Aterosclerosis subclínica en una cohorte de mediana edad.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969818" y="242328"/>
            <a:ext cx="7481455" cy="1008529"/>
          </a:xfrm>
        </p:spPr>
        <p:txBody>
          <a:bodyPr/>
          <a:lstStyle/>
          <a:p>
            <a:r>
              <a:rPr lang="es-VE" dirty="0" smtClean="0">
                <a:latin typeface="Copperplate Gothic Bold" pitchFamily="34" charset="0"/>
              </a:rPr>
              <a:t>PESA </a:t>
            </a:r>
            <a:r>
              <a:rPr lang="es-VE" dirty="0" err="1" smtClean="0">
                <a:latin typeface="Copperplate Gothic Bold" pitchFamily="34" charset="0"/>
              </a:rPr>
              <a:t>Study</a:t>
            </a:r>
            <a:endParaRPr lang="es-VE" dirty="0" smtClean="0">
              <a:latin typeface="Copperplate Gothic Bold" pitchFamily="34" charset="0"/>
            </a:endParaRPr>
          </a:p>
        </p:txBody>
      </p:sp>
      <p:sp>
        <p:nvSpPr>
          <p:cNvPr id="4" name="3 Marco"/>
          <p:cNvSpPr/>
          <p:nvPr/>
        </p:nvSpPr>
        <p:spPr bwMode="auto">
          <a:xfrm>
            <a:off x="357158" y="1500174"/>
            <a:ext cx="3257983" cy="1550614"/>
          </a:xfrm>
          <a:prstGeom prst="frame">
            <a:avLst/>
          </a:prstGeom>
          <a:solidFill>
            <a:schemeClr val="accent1">
              <a:lumMod val="75000"/>
            </a:schemeClr>
          </a:solidFill>
          <a:ln>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82058" tIns="41029" rIns="82058" bIns="41029"/>
          <a:lstStyle/>
          <a:p>
            <a:pPr>
              <a:defRPr/>
            </a:pPr>
            <a:r>
              <a:rPr lang="es-VE" dirty="0">
                <a:solidFill>
                  <a:schemeClr val="tx1"/>
                </a:solidFill>
              </a:rPr>
              <a:t>Estudio PESA </a:t>
            </a:r>
          </a:p>
          <a:p>
            <a:pPr>
              <a:defRPr/>
            </a:pPr>
            <a:r>
              <a:rPr lang="es-VE" dirty="0">
                <a:solidFill>
                  <a:schemeClr val="tx1"/>
                </a:solidFill>
              </a:rPr>
              <a:t>Aterosclerosis subclínica </a:t>
            </a:r>
          </a:p>
          <a:p>
            <a:pPr>
              <a:defRPr/>
            </a:pPr>
            <a:r>
              <a:rPr lang="es-VE" dirty="0">
                <a:solidFill>
                  <a:schemeClr val="tx1"/>
                </a:solidFill>
              </a:rPr>
              <a:t>Personas asintomáticas de mediana edad</a:t>
            </a:r>
          </a:p>
        </p:txBody>
      </p:sp>
      <p:sp>
        <p:nvSpPr>
          <p:cNvPr id="5" name="4 Marco"/>
          <p:cNvSpPr/>
          <p:nvPr/>
        </p:nvSpPr>
        <p:spPr bwMode="auto">
          <a:xfrm>
            <a:off x="1643042" y="3143248"/>
            <a:ext cx="3275321" cy="1563222"/>
          </a:xfrm>
          <a:prstGeom prst="frame">
            <a:avLst/>
          </a:prstGeom>
          <a:solidFill>
            <a:schemeClr val="accent1">
              <a:lumMod val="75000"/>
            </a:schemeClr>
          </a:solidFill>
          <a:ln>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82058" tIns="41029" rIns="82058" bIns="41029"/>
          <a:lstStyle/>
          <a:p>
            <a:pPr>
              <a:defRPr/>
            </a:pPr>
            <a:r>
              <a:rPr lang="es-VE" dirty="0">
                <a:solidFill>
                  <a:schemeClr val="tx1"/>
                </a:solidFill>
              </a:rPr>
              <a:t>Estudio Cohorte prospectivo </a:t>
            </a:r>
          </a:p>
          <a:p>
            <a:pPr>
              <a:defRPr/>
            </a:pPr>
            <a:r>
              <a:rPr lang="es-VE" dirty="0">
                <a:solidFill>
                  <a:schemeClr val="tx1"/>
                </a:solidFill>
              </a:rPr>
              <a:t>&gt;4000 individuos asintomáticos (40-54 años)</a:t>
            </a:r>
          </a:p>
          <a:p>
            <a:pPr>
              <a:defRPr/>
            </a:pPr>
            <a:r>
              <a:rPr lang="es-VE" dirty="0">
                <a:solidFill>
                  <a:schemeClr val="tx1"/>
                </a:solidFill>
              </a:rPr>
              <a:t>Banco Santander </a:t>
            </a:r>
          </a:p>
        </p:txBody>
      </p:sp>
      <p:sp>
        <p:nvSpPr>
          <p:cNvPr id="6" name="5 Marco"/>
          <p:cNvSpPr/>
          <p:nvPr/>
        </p:nvSpPr>
        <p:spPr bwMode="auto">
          <a:xfrm>
            <a:off x="3643306" y="4786322"/>
            <a:ext cx="3283967" cy="1533795"/>
          </a:xfrm>
          <a:prstGeom prst="frame">
            <a:avLst/>
          </a:prstGeom>
          <a:solidFill>
            <a:schemeClr val="accent1">
              <a:lumMod val="75000"/>
            </a:schemeClr>
          </a:solidFill>
          <a:ln>
            <a:solidFill>
              <a:schemeClr val="accent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82058" tIns="41029" rIns="82058" bIns="41029"/>
          <a:lstStyle/>
          <a:p>
            <a:pPr>
              <a:defRPr/>
            </a:pPr>
            <a:r>
              <a:rPr lang="es-VE" dirty="0">
                <a:solidFill>
                  <a:schemeClr val="tx1"/>
                </a:solidFill>
              </a:rPr>
              <a:t>Evaluó el riesgo CV</a:t>
            </a:r>
          </a:p>
          <a:p>
            <a:pPr>
              <a:defRPr/>
            </a:pPr>
            <a:r>
              <a:rPr lang="es-VE" dirty="0" err="1">
                <a:solidFill>
                  <a:schemeClr val="tx1"/>
                </a:solidFill>
              </a:rPr>
              <a:t>Framingham</a:t>
            </a:r>
            <a:r>
              <a:rPr lang="es-VE" dirty="0">
                <a:solidFill>
                  <a:schemeClr val="tx1"/>
                </a:solidFill>
              </a:rPr>
              <a:t> </a:t>
            </a:r>
          </a:p>
          <a:p>
            <a:pPr>
              <a:defRPr/>
            </a:pPr>
            <a:r>
              <a:rPr lang="es-VE" dirty="0">
                <a:solidFill>
                  <a:schemeClr val="tx1"/>
                </a:solidFill>
              </a:rPr>
              <a:t>SCORE</a:t>
            </a:r>
          </a:p>
          <a:p>
            <a:pPr>
              <a:defRPr/>
            </a:pPr>
            <a:r>
              <a:rPr lang="es-VE" dirty="0">
                <a:solidFill>
                  <a:schemeClr val="tx1"/>
                </a:solidFill>
              </a:rPr>
              <a:t>ASCVD </a:t>
            </a:r>
            <a:r>
              <a:rPr lang="es-VE" dirty="0" err="1">
                <a:solidFill>
                  <a:schemeClr val="tx1"/>
                </a:solidFill>
              </a:rPr>
              <a:t>Risk</a:t>
            </a:r>
            <a:r>
              <a:rPr lang="es-VE" dirty="0">
                <a:solidFill>
                  <a:schemeClr val="tx1"/>
                </a:solidFill>
              </a:rPr>
              <a:t> </a:t>
            </a:r>
            <a:r>
              <a:rPr lang="es-VE" dirty="0" err="1">
                <a:solidFill>
                  <a:schemeClr val="tx1"/>
                </a:solidFill>
              </a:rPr>
              <a:t>Calculator</a:t>
            </a:r>
            <a:endParaRPr lang="es-VE" dirty="0">
              <a:solidFill>
                <a:schemeClr val="tx1"/>
              </a:solidFill>
            </a:endParaRPr>
          </a:p>
        </p:txBody>
      </p:sp>
      <p:sp>
        <p:nvSpPr>
          <p:cNvPr id="7" name="6 CuadroTexto"/>
          <p:cNvSpPr txBox="1">
            <a:spLocks noChangeArrowheads="1"/>
          </p:cNvSpPr>
          <p:nvPr/>
        </p:nvSpPr>
        <p:spPr bwMode="auto">
          <a:xfrm>
            <a:off x="7273636" y="4948798"/>
            <a:ext cx="1316182" cy="1467854"/>
          </a:xfrm>
          <a:prstGeom prst="rect">
            <a:avLst/>
          </a:prstGeom>
          <a:noFill/>
          <a:ln w="9525">
            <a:noFill/>
            <a:miter lim="800000"/>
            <a:headEnd/>
            <a:tailEnd/>
          </a:ln>
        </p:spPr>
        <p:txBody>
          <a:bodyPr lIns="82058" tIns="41029" rIns="82058" bIns="41029">
            <a:spAutoFit/>
          </a:bodyPr>
          <a:lstStyle/>
          <a:p>
            <a:r>
              <a:rPr lang="es-VE" b="1"/>
              <a:t>Bajo </a:t>
            </a:r>
          </a:p>
          <a:p>
            <a:endParaRPr lang="es-VE" b="1"/>
          </a:p>
          <a:p>
            <a:r>
              <a:rPr lang="es-VE" b="1"/>
              <a:t>Intermedio </a:t>
            </a:r>
          </a:p>
          <a:p>
            <a:endParaRPr lang="es-VE" b="1"/>
          </a:p>
          <a:p>
            <a:r>
              <a:rPr lang="es-VE" b="1"/>
              <a:t>Alto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05"/>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 calcmode="lin" valueType="num">
                                      <p:cBhvr>
                                        <p:cTn id="18" dur="500" fill="hold"/>
                                        <p:tgtEl>
                                          <p:spTgt spid="5"/>
                                        </p:tgtEl>
                                        <p:attrNameLst>
                                          <p:attrName>ppt_x</p:attrName>
                                        </p:attrNameLst>
                                      </p:cBhvr>
                                      <p:tavLst>
                                        <p:tav tm="0">
                                          <p:val>
                                            <p:strVal val="#ppt_x-.2"/>
                                          </p:val>
                                        </p:tav>
                                        <p:tav tm="100000">
                                          <p:val>
                                            <p:strVal val="#ppt_x"/>
                                          </p:val>
                                        </p:tav>
                                      </p:tavLst>
                                    </p:anim>
                                    <p:anim calcmode="lin" valueType="num">
                                      <p:cBhvr>
                                        <p:cTn id="19" dur="500" fill="hold"/>
                                        <p:tgtEl>
                                          <p:spTgt spid="5"/>
                                        </p:tgtEl>
                                        <p:attrNameLst>
                                          <p:attrName>ppt_y</p:attrName>
                                        </p:attrNameLst>
                                      </p:cBhvr>
                                      <p:tavLst>
                                        <p:tav tm="0">
                                          <p:val>
                                            <p:strVal val="#ppt_y"/>
                                          </p:val>
                                        </p:tav>
                                        <p:tav tm="100000">
                                          <p:val>
                                            <p:strVal val="#ppt_y"/>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ppt_w*0.05"/>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anim calcmode="lin" valueType="num">
                                      <p:cBhvr>
                                        <p:cTn id="27" dur="500" fill="hold"/>
                                        <p:tgtEl>
                                          <p:spTgt spid="6"/>
                                        </p:tgtEl>
                                        <p:attrNameLst>
                                          <p:attrName>ppt_x</p:attrName>
                                        </p:attrNameLst>
                                      </p:cBhvr>
                                      <p:tavLst>
                                        <p:tav tm="0">
                                          <p:val>
                                            <p:strVal val="#ppt_x-.2"/>
                                          </p:val>
                                        </p:tav>
                                        <p:tav tm="100000">
                                          <p:val>
                                            <p:strVal val="#ppt_x"/>
                                          </p:val>
                                        </p:tav>
                                      </p:tavLst>
                                    </p:anim>
                                    <p:anim calcmode="lin" valueType="num">
                                      <p:cBhvr>
                                        <p:cTn id="28" dur="500" fill="hold"/>
                                        <p:tgtEl>
                                          <p:spTgt spid="6"/>
                                        </p:tgtEl>
                                        <p:attrNameLst>
                                          <p:attrName>ppt_y</p:attrName>
                                        </p:attrNameLst>
                                      </p:cBhvr>
                                      <p:tavLst>
                                        <p:tav tm="0">
                                          <p:val>
                                            <p:strVal val="#ppt_y"/>
                                          </p:val>
                                        </p:tav>
                                        <p:tav tm="100000">
                                          <p:val>
                                            <p:strVal val="#ppt_y"/>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r="1540"/>
          <a:stretch>
            <a:fillRect/>
          </a:stretch>
        </p:blipFill>
        <p:spPr bwMode="auto">
          <a:xfrm>
            <a:off x="0" y="672353"/>
            <a:ext cx="9144000" cy="5177118"/>
          </a:xfrm>
          <a:prstGeom prst="rect">
            <a:avLst/>
          </a:prstGeom>
          <a:noFill/>
          <a:ln w="9525">
            <a:noFill/>
            <a:miter lim="800000"/>
            <a:headEnd/>
            <a:tailEnd/>
          </a:ln>
        </p:spPr>
      </p:pic>
      <p:sp>
        <p:nvSpPr>
          <p:cNvPr id="23555" name="7 Rectángulo"/>
          <p:cNvSpPr>
            <a:spLocks noChangeArrowheads="1"/>
          </p:cNvSpPr>
          <p:nvPr/>
        </p:nvSpPr>
        <p:spPr bwMode="auto">
          <a:xfrm>
            <a:off x="69273" y="6478401"/>
            <a:ext cx="9213273" cy="390636"/>
          </a:xfrm>
          <a:prstGeom prst="rect">
            <a:avLst/>
          </a:prstGeom>
          <a:noFill/>
          <a:ln w="9525">
            <a:noFill/>
            <a:miter lim="800000"/>
            <a:headEnd/>
            <a:tailEnd/>
          </a:ln>
        </p:spPr>
        <p:txBody>
          <a:bodyPr lIns="82058" tIns="41029" rIns="82058" bIns="41029">
            <a:spAutoFit/>
          </a:bodyPr>
          <a:lstStyle/>
          <a:p>
            <a:r>
              <a:rPr lang="es-VE" sz="1000" b="1" dirty="0"/>
              <a:t>Fernández-Friera L et al. </a:t>
            </a:r>
            <a:r>
              <a:rPr lang="es-VE" sz="1000" b="1" dirty="0" err="1"/>
              <a:t>Prevalence</a:t>
            </a:r>
            <a:r>
              <a:rPr lang="es-VE" sz="1000" b="1" dirty="0"/>
              <a:t>, Vascular </a:t>
            </a:r>
            <a:r>
              <a:rPr lang="es-VE" sz="1000" b="1" dirty="0" err="1"/>
              <a:t>Distribution</a:t>
            </a:r>
            <a:r>
              <a:rPr lang="es-VE" sz="1000" b="1" dirty="0"/>
              <a:t>, and </a:t>
            </a:r>
            <a:r>
              <a:rPr lang="es-VE" sz="1000" b="1" dirty="0" err="1"/>
              <a:t>Multiterritorial</a:t>
            </a:r>
            <a:r>
              <a:rPr lang="es-VE" sz="1000" b="1" dirty="0"/>
              <a:t> </a:t>
            </a:r>
            <a:r>
              <a:rPr lang="es-VE" sz="1000" b="1" dirty="0" err="1"/>
              <a:t>Extent</a:t>
            </a:r>
            <a:r>
              <a:rPr lang="es-VE" sz="1000" b="1" dirty="0"/>
              <a:t> of </a:t>
            </a:r>
            <a:r>
              <a:rPr lang="es-VE" sz="1000" b="1" dirty="0" err="1"/>
              <a:t>Subclinical</a:t>
            </a:r>
            <a:r>
              <a:rPr lang="es-VE" sz="1000" b="1" dirty="0"/>
              <a:t> </a:t>
            </a:r>
            <a:r>
              <a:rPr lang="es-VE" sz="1000" b="1" dirty="0" err="1"/>
              <a:t>atherosclerosis</a:t>
            </a:r>
            <a:r>
              <a:rPr lang="es-VE" sz="1000" b="1" dirty="0"/>
              <a:t> in a </a:t>
            </a:r>
            <a:r>
              <a:rPr lang="es-VE" sz="1000" b="1" dirty="0" err="1"/>
              <a:t>Middle-Age</a:t>
            </a:r>
            <a:r>
              <a:rPr lang="es-VE" sz="1000" b="1" dirty="0"/>
              <a:t> </a:t>
            </a:r>
            <a:r>
              <a:rPr lang="es-VE" sz="1000" b="1" dirty="0" err="1"/>
              <a:t>Cohort</a:t>
            </a:r>
            <a:r>
              <a:rPr lang="es-VE" sz="1000" b="1" dirty="0"/>
              <a:t>. </a:t>
            </a:r>
            <a:r>
              <a:rPr lang="es-VE" sz="1000" b="1" dirty="0" err="1"/>
              <a:t>The</a:t>
            </a:r>
            <a:r>
              <a:rPr lang="es-VE" sz="1000" b="1" dirty="0"/>
              <a:t> PESA </a:t>
            </a:r>
            <a:r>
              <a:rPr lang="es-VE" sz="1000" b="1" dirty="0" err="1"/>
              <a:t>Study</a:t>
            </a:r>
            <a:r>
              <a:rPr lang="es-VE" sz="1000" b="1" dirty="0"/>
              <a:t>. </a:t>
            </a:r>
            <a:r>
              <a:rPr lang="es-VE" sz="1000" b="1" i="1" dirty="0" err="1"/>
              <a:t>Circulation</a:t>
            </a:r>
            <a:r>
              <a:rPr lang="es-VE" sz="1000" b="1" i="1" dirty="0"/>
              <a:t>. 2015;131:2104-2113</a:t>
            </a:r>
            <a:endParaRPr lang="es-VE" altLang="es-ES" sz="1000" b="1" i="1" dirty="0"/>
          </a:p>
        </p:txBody>
      </p:sp>
      <p:sp>
        <p:nvSpPr>
          <p:cNvPr id="4" name="3 CuadroTexto"/>
          <p:cNvSpPr txBox="1">
            <a:spLocks noChangeArrowheads="1"/>
          </p:cNvSpPr>
          <p:nvPr/>
        </p:nvSpPr>
        <p:spPr bwMode="auto">
          <a:xfrm>
            <a:off x="3394364" y="3899648"/>
            <a:ext cx="3325091" cy="977713"/>
          </a:xfrm>
          <a:prstGeom prst="rect">
            <a:avLst/>
          </a:prstGeom>
          <a:noFill/>
          <a:ln w="9525">
            <a:noFill/>
            <a:miter lim="800000"/>
            <a:headEnd/>
            <a:tailEnd/>
          </a:ln>
        </p:spPr>
        <p:txBody>
          <a:bodyPr lIns="82058" tIns="41029" rIns="82058" bIns="41029">
            <a:spAutoFit/>
          </a:bodyPr>
          <a:lstStyle/>
          <a:p>
            <a:r>
              <a:rPr lang="es-VE" sz="2200" dirty="0"/>
              <a:t>63% </a:t>
            </a:r>
            <a:r>
              <a:rPr lang="es-VE" dirty="0"/>
              <a:t>(Presencia de placa o CAC≥1)</a:t>
            </a:r>
            <a:endParaRPr lang="es-VE" sz="2200" dirty="0"/>
          </a:p>
          <a:p>
            <a:endParaRPr lang="es-V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mpd="thinThick">
          <a:noFill/>
          <a:tailEnd type="triangle" w="lg" len="lg"/>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prstDash val="solid"/>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_Contents">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76200" cmpd="sng">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No Decoration">
  <a:themeElements>
    <a:clrScheme name="Sirius 3">
      <a:dk1>
        <a:srgbClr val="595959"/>
      </a:dk1>
      <a:lt1>
        <a:srgbClr val="FFFFFF"/>
      </a:lt1>
      <a:dk2>
        <a:srgbClr val="3F3F3F"/>
      </a:dk2>
      <a:lt2>
        <a:srgbClr val="D8D8D8"/>
      </a:lt2>
      <a:accent1>
        <a:srgbClr val="ECB720"/>
      </a:accent1>
      <a:accent2>
        <a:srgbClr val="FA6060"/>
      </a:accent2>
      <a:accent3>
        <a:srgbClr val="00CCFF"/>
      </a:accent3>
      <a:accent4>
        <a:srgbClr val="FF99FF"/>
      </a:accent4>
      <a:accent5>
        <a:srgbClr val="4BACC6"/>
      </a:accent5>
      <a:accent6>
        <a:srgbClr val="F79646"/>
      </a:accent6>
      <a:hlink>
        <a:srgbClr val="ECB720"/>
      </a:hlink>
      <a:folHlink>
        <a:srgbClr val="7B5E0A"/>
      </a:folHlink>
    </a:clrScheme>
    <a:fontScheme name="Roboto Cn">
      <a:majorFont>
        <a:latin typeface="Roboto Condensed Light"/>
        <a:ea typeface="Spica Neue"/>
        <a:cs typeface=""/>
      </a:majorFont>
      <a:minorFont>
        <a:latin typeface="Roboto Light"/>
        <a:ea typeface="Spica Neue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Gremio template">
  <a:themeElements>
    <a:clrScheme name="Custom 347">
      <a:dk1>
        <a:srgbClr val="25516C"/>
      </a:dk1>
      <a:lt1>
        <a:srgbClr val="FFFFFF"/>
      </a:lt1>
      <a:dk2>
        <a:srgbClr val="666666"/>
      </a:dk2>
      <a:lt2>
        <a:srgbClr val="CCCCCC"/>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2218</TotalTime>
  <Words>2939</Words>
  <Application>Microsoft Office PowerPoint</Application>
  <PresentationFormat>Presentación en pantalla (4:3)</PresentationFormat>
  <Paragraphs>232</Paragraphs>
  <Slides>53</Slides>
  <Notes>22</Notes>
  <HiddenSlides>0</HiddenSlides>
  <MMClips>0</MMClips>
  <ScaleCrop>false</ScaleCrop>
  <HeadingPairs>
    <vt:vector size="4" baseType="variant">
      <vt:variant>
        <vt:lpstr>Tema</vt:lpstr>
      </vt:variant>
      <vt:variant>
        <vt:i4>8</vt:i4>
      </vt:variant>
      <vt:variant>
        <vt:lpstr>Títulos de diapositiva</vt:lpstr>
      </vt:variant>
      <vt:variant>
        <vt:i4>53</vt:i4>
      </vt:variant>
    </vt:vector>
  </HeadingPairs>
  <TitlesOfParts>
    <vt:vector size="61" baseType="lpstr">
      <vt:lpstr>Tema de Office</vt:lpstr>
      <vt:lpstr>Contents</vt:lpstr>
      <vt:lpstr>1_Contents</vt:lpstr>
      <vt:lpstr>No Decoration</vt:lpstr>
      <vt:lpstr>Gremio template</vt:lpstr>
      <vt:lpstr>1_Gremio template</vt:lpstr>
      <vt:lpstr>2_Gremio template</vt:lpstr>
      <vt:lpstr>4_Gremio template</vt:lpstr>
      <vt:lpstr>Diapositiva 1</vt:lpstr>
      <vt:lpstr>Diapositiva 2</vt:lpstr>
      <vt:lpstr>Diapositiva 3</vt:lpstr>
      <vt:lpstr>Diapositiva 4</vt:lpstr>
      <vt:lpstr>Diapositiva 5</vt:lpstr>
      <vt:lpstr>Diapositiva 6</vt:lpstr>
      <vt:lpstr>Diapositiva 7</vt:lpstr>
      <vt:lpstr>PESA Study</vt:lpstr>
      <vt:lpstr>Diapositiva 9</vt:lpstr>
      <vt:lpstr>Diapositiva 10</vt:lpstr>
      <vt:lpstr>Diapositiva 11</vt:lpstr>
      <vt:lpstr>Diapositiva 12</vt:lpstr>
      <vt:lpstr>Diapositiva 13</vt:lpstr>
      <vt:lpstr>Diapositiva 14</vt:lpstr>
      <vt:lpstr>Estudio</vt:lpstr>
      <vt:lpstr>Objetivo!</vt:lpstr>
      <vt:lpstr>Diapositiva 17</vt:lpstr>
      <vt:lpstr>Resultados</vt:lpstr>
      <vt:lpstr>Diapositiva 19</vt:lpstr>
      <vt:lpstr>Diapositiva 20</vt:lpstr>
      <vt:lpstr>Diapositiva 21</vt:lpstr>
      <vt:lpstr>Diapositiva 22</vt:lpstr>
      <vt:lpstr>410 pacientes consecutivos (300 hombres / 110 mujeres) a la edad de 29-75 años (media 55.9 ± 9.5)  </vt:lpstr>
      <vt:lpstr>Diapositiva 24</vt:lpstr>
      <vt:lpstr>Diapositiva 25</vt:lpstr>
      <vt:lpstr>Tabla III. Factores de riesgo para EAC significativa</vt:lpstr>
      <vt:lpstr>Tabla IV. Riesgo de EAC asociado con el incremento del grosor de la placa ateroesclerótica en las arterias periféricas por cada mm.</vt:lpstr>
      <vt:lpstr>Diapositiva 28</vt:lpstr>
      <vt:lpstr>Diapositiva 29</vt:lpstr>
      <vt:lpstr>METODOLOGÍA</vt:lpstr>
      <vt:lpstr>Diapositiva 31</vt:lpstr>
      <vt:lpstr>METODOLOGÍA</vt:lpstr>
      <vt:lpstr>RESULTADOS</vt:lpstr>
      <vt:lpstr>Diapositiva 34</vt:lpstr>
      <vt:lpstr>Diapositiva 35</vt:lpstr>
      <vt:lpstr>CONCLUSIONES DEL CICLO DE FICHA</vt:lpstr>
      <vt:lpstr>CONCLUSIONES DEL CICLO DE FICHA</vt:lpstr>
      <vt:lpstr>CONCLUSIONES DEL CICLO DE FICHA</vt:lpstr>
      <vt:lpstr>CONCLUSIONES DEL CICLO DE FICHA</vt:lpstr>
      <vt:lpstr>CONCLUSIONES DEL CICLO DE FICHA</vt:lpstr>
      <vt:lpstr>Diapositiva 41</vt:lpstr>
      <vt:lpstr>Diapositiva 42</vt:lpstr>
      <vt:lpstr>Diapositiva 43</vt:lpstr>
      <vt:lpstr>Diapositiva 44</vt:lpstr>
      <vt:lpstr>RECOMENDACIONES  PARA LA GUIA</vt:lpstr>
      <vt:lpstr>Evaluación por imagen de riesgo CV</vt:lpstr>
      <vt:lpstr>Evaluación por imagen de riesgo CV</vt:lpstr>
      <vt:lpstr>ESTUDIO VASC</vt:lpstr>
      <vt:lpstr>CASO CLINICO</vt:lpstr>
      <vt:lpstr>Caso Clínico</vt:lpstr>
      <vt:lpstr>Framingham Score</vt:lpstr>
      <vt:lpstr>Diapositiva 52</vt:lpstr>
      <vt:lpstr>Si los cardiólogos supiéramos prevenir ateroesclerosis, no seria la primera causa de muerte.   Asumir que sabemos poco, es un buen comienzo…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Carlos</dc:creator>
  <cp:lastModifiedBy>Carmen</cp:lastModifiedBy>
  <cp:revision>56</cp:revision>
  <dcterms:created xsi:type="dcterms:W3CDTF">2020-03-07T22:05:29Z</dcterms:created>
  <dcterms:modified xsi:type="dcterms:W3CDTF">2020-03-21T21:06:02Z</dcterms:modified>
</cp:coreProperties>
</file>