
<file path=[Content_Types].xml><?xml version="1.0" encoding="utf-8"?>
<Types xmlns="http://schemas.openxmlformats.org/package/2006/content-types">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notesSlides/notesSlide12.xml" ContentType="application/vnd.openxmlformats-officedocument.presentationml.notesSlid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quickStyle9.xml" ContentType="application/vnd.openxmlformats-officedocument.drawingml.diagramStyle+xml"/>
  <Override PartName="/ppt/notesSlides/notesSlide10.xml" ContentType="application/vnd.openxmlformats-officedocument.presentationml.notesSlide+xml"/>
  <Override PartName="/ppt/diagrams/quickStyle11.xml" ContentType="application/vnd.openxmlformats-officedocument.drawingml.diagramStyle+xml"/>
  <Override PartName="/ppt/diagrams/drawing12.xml" ContentType="application/vnd.ms-office.drawingml.diagramDrawing+xml"/>
  <Override PartName="/ppt/diagrams/layout13.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notesSlides/notesSlide5.xml" ContentType="application/vnd.openxmlformats-officedocument.presentationml.notesSlide+xml"/>
  <Override PartName="/ppt/diagrams/drawing10.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notesSlides/notesSlide3.xml" ContentType="application/vnd.openxmlformats-officedocument.presentationml.notesSlide+xml"/>
  <Override PartName="/ppt/diagrams/colors1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quickStyle12.xml" ContentType="application/vnd.openxmlformats-officedocument.drawingml.diagramStyle+xml"/>
  <Override PartName="/ppt/diagrams/drawing1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notesSlides/notesSlide4.xml" ContentType="application/vnd.openxmlformats-officedocument.presentationml.notesSlid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notesSlides/notesSlide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62" r:id="rId3"/>
    <p:sldId id="261" r:id="rId4"/>
    <p:sldId id="273" r:id="rId5"/>
    <p:sldId id="265" r:id="rId6"/>
    <p:sldId id="266" r:id="rId7"/>
    <p:sldId id="267" r:id="rId8"/>
    <p:sldId id="268" r:id="rId9"/>
    <p:sldId id="269" r:id="rId10"/>
    <p:sldId id="270" r:id="rId11"/>
    <p:sldId id="274" r:id="rId12"/>
    <p:sldId id="275" r:id="rId13"/>
    <p:sldId id="276" r:id="rId14"/>
    <p:sldId id="277" r:id="rId15"/>
    <p:sldId id="278" r:id="rId16"/>
    <p:sldId id="281" r:id="rId17"/>
    <p:sldId id="282" r:id="rId18"/>
    <p:sldId id="283" r:id="rId19"/>
    <p:sldId id="271" r:id="rId20"/>
    <p:sldId id="272" r:id="rId21"/>
    <p:sldId id="260" r:id="rId2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222" autoAdjust="0"/>
  </p:normalViewPr>
  <p:slideViewPr>
    <p:cSldViewPr>
      <p:cViewPr varScale="1">
        <p:scale>
          <a:sx n="59" d="100"/>
          <a:sy n="59" d="100"/>
        </p:scale>
        <p:origin x="-1602"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jpeg"/><Relationship Id="rId5" Type="http://schemas.openxmlformats.org/officeDocument/2006/relationships/image" Target="../media/image6.png"/><Relationship Id="rId4" Type="http://schemas.openxmlformats.org/officeDocument/2006/relationships/image" Target="../media/image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jpeg"/><Relationship Id="rId5" Type="http://schemas.openxmlformats.org/officeDocument/2006/relationships/image" Target="../media/image6.png"/><Relationship Id="rId4"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EBA9FF-0E85-4C0F-885A-62EBD5BF9E68}"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s-ES"/>
        </a:p>
      </dgm:t>
    </dgm:pt>
    <dgm:pt modelId="{07EAE366-372C-4A54-A853-5A460CF6CC1A}">
      <dgm:prSet phldrT="[Texto]" phldr="1"/>
      <dgm:spPr>
        <a:blipFill rotWithShape="0">
          <a:blip xmlns:r="http://schemas.openxmlformats.org/officeDocument/2006/relationships" r:embed="rId1"/>
          <a:stretch>
            <a:fillRect/>
          </a:stretch>
        </a:blipFill>
      </dgm:spPr>
      <dgm:t>
        <a:bodyPr/>
        <a:lstStyle/>
        <a:p>
          <a:endParaRPr lang="es-ES" dirty="0"/>
        </a:p>
      </dgm:t>
    </dgm:pt>
    <dgm:pt modelId="{AE35BA10-4F76-46A8-96B1-C915E1316AB4}" type="parTrans" cxnId="{E57D7B7F-48F9-4FCA-9B35-47294B920C21}">
      <dgm:prSet/>
      <dgm:spPr/>
      <dgm:t>
        <a:bodyPr/>
        <a:lstStyle/>
        <a:p>
          <a:endParaRPr lang="es-ES"/>
        </a:p>
      </dgm:t>
    </dgm:pt>
    <dgm:pt modelId="{CC732B5B-BE64-4172-88B0-431609B3E78F}" type="sibTrans" cxnId="{E57D7B7F-48F9-4FCA-9B35-47294B920C21}">
      <dgm:prSet/>
      <dgm:spPr>
        <a:ln>
          <a:solidFill>
            <a:schemeClr val="tx1"/>
          </a:solidFill>
        </a:ln>
      </dgm:spPr>
      <dgm:t>
        <a:bodyPr/>
        <a:lstStyle/>
        <a:p>
          <a:endParaRPr lang="es-ES"/>
        </a:p>
      </dgm:t>
    </dgm:pt>
    <dgm:pt modelId="{59D6EFF4-E221-4C7C-87B2-8D7332E22DDA}">
      <dgm:prSet phldrT="[Texto]" phldr="1"/>
      <dgm:spPr>
        <a:blipFill rotWithShape="0">
          <a:blip xmlns:r="http://schemas.openxmlformats.org/officeDocument/2006/relationships" r:embed="rId2"/>
          <a:stretch>
            <a:fillRect/>
          </a:stretch>
        </a:blipFill>
      </dgm:spPr>
      <dgm:t>
        <a:bodyPr/>
        <a:lstStyle/>
        <a:p>
          <a:endParaRPr lang="es-ES" dirty="0"/>
        </a:p>
      </dgm:t>
    </dgm:pt>
    <dgm:pt modelId="{E02EB8B8-8926-4036-99B3-636BF5228DD4}" type="parTrans" cxnId="{93000B3D-99A2-4360-97B1-B31CD8C77E13}">
      <dgm:prSet/>
      <dgm:spPr/>
      <dgm:t>
        <a:bodyPr/>
        <a:lstStyle/>
        <a:p>
          <a:endParaRPr lang="es-ES"/>
        </a:p>
      </dgm:t>
    </dgm:pt>
    <dgm:pt modelId="{5F002B21-7932-4497-AB4A-90412C2C57CF}" type="sibTrans" cxnId="{93000B3D-99A2-4360-97B1-B31CD8C77E13}">
      <dgm:prSet/>
      <dgm:spPr/>
      <dgm:t>
        <a:bodyPr/>
        <a:lstStyle/>
        <a:p>
          <a:endParaRPr lang="es-ES"/>
        </a:p>
      </dgm:t>
    </dgm:pt>
    <dgm:pt modelId="{14657CD1-53BF-4093-8806-36C642754808}">
      <dgm:prSet phldrT="[Texto]" phldr="1"/>
      <dgm:spPr>
        <a:blipFill rotWithShape="0">
          <a:blip xmlns:r="http://schemas.openxmlformats.org/officeDocument/2006/relationships" r:embed="rId3"/>
          <a:stretch>
            <a:fillRect/>
          </a:stretch>
        </a:blipFill>
      </dgm:spPr>
      <dgm:t>
        <a:bodyPr/>
        <a:lstStyle/>
        <a:p>
          <a:endParaRPr lang="es-ES" dirty="0"/>
        </a:p>
      </dgm:t>
    </dgm:pt>
    <dgm:pt modelId="{40AC39CF-3588-4282-8AE1-1939FB0B4302}" type="parTrans" cxnId="{C44616EB-DAD5-4420-83C2-30F21D6DA6F9}">
      <dgm:prSet/>
      <dgm:spPr/>
      <dgm:t>
        <a:bodyPr/>
        <a:lstStyle/>
        <a:p>
          <a:endParaRPr lang="es-ES"/>
        </a:p>
      </dgm:t>
    </dgm:pt>
    <dgm:pt modelId="{06EE22CB-0640-4B8C-9AC6-5F301F7DF5DF}" type="sibTrans" cxnId="{C44616EB-DAD5-4420-83C2-30F21D6DA6F9}">
      <dgm:prSet/>
      <dgm:spPr/>
      <dgm:t>
        <a:bodyPr/>
        <a:lstStyle/>
        <a:p>
          <a:endParaRPr lang="es-ES"/>
        </a:p>
      </dgm:t>
    </dgm:pt>
    <dgm:pt modelId="{49E1C9F0-3803-4D65-A099-5FD727F92AEB}">
      <dgm:prSet phldrT="[Texto]" phldr="1"/>
      <dgm:spPr>
        <a:blipFill rotWithShape="0">
          <a:blip xmlns:r="http://schemas.openxmlformats.org/officeDocument/2006/relationships" r:embed="rId4"/>
          <a:stretch>
            <a:fillRect/>
          </a:stretch>
        </a:blipFill>
      </dgm:spPr>
      <dgm:t>
        <a:bodyPr/>
        <a:lstStyle/>
        <a:p>
          <a:endParaRPr lang="es-ES" dirty="0"/>
        </a:p>
      </dgm:t>
    </dgm:pt>
    <dgm:pt modelId="{EE87663E-0BF4-40F8-9F6B-587DED1814D6}" type="parTrans" cxnId="{5C8566F1-3C65-4344-9742-4DDA4DA1669D}">
      <dgm:prSet/>
      <dgm:spPr/>
      <dgm:t>
        <a:bodyPr/>
        <a:lstStyle/>
        <a:p>
          <a:endParaRPr lang="es-ES"/>
        </a:p>
      </dgm:t>
    </dgm:pt>
    <dgm:pt modelId="{EDFA6B7E-632A-4983-BE03-1DC8CCE7FDF2}" type="sibTrans" cxnId="{5C8566F1-3C65-4344-9742-4DDA4DA1669D}">
      <dgm:prSet/>
      <dgm:spPr/>
      <dgm:t>
        <a:bodyPr/>
        <a:lstStyle/>
        <a:p>
          <a:endParaRPr lang="es-ES"/>
        </a:p>
      </dgm:t>
    </dgm:pt>
    <dgm:pt modelId="{45A3114C-BE55-4070-9AD9-D69AFC67F580}">
      <dgm:prSet phldrT="[Texto]" phldr="1"/>
      <dgm:spPr>
        <a:blipFill rotWithShape="0">
          <a:blip xmlns:r="http://schemas.openxmlformats.org/officeDocument/2006/relationships" r:embed="rId5"/>
          <a:stretch>
            <a:fillRect/>
          </a:stretch>
        </a:blipFill>
      </dgm:spPr>
      <dgm:t>
        <a:bodyPr/>
        <a:lstStyle/>
        <a:p>
          <a:endParaRPr lang="es-ES" dirty="0"/>
        </a:p>
      </dgm:t>
    </dgm:pt>
    <dgm:pt modelId="{34C3FDD0-D5FD-48B5-A4B4-43A25C77204F}" type="parTrans" cxnId="{7557F4B2-CABF-41DD-BD43-D89655D45C76}">
      <dgm:prSet/>
      <dgm:spPr/>
      <dgm:t>
        <a:bodyPr/>
        <a:lstStyle/>
        <a:p>
          <a:endParaRPr lang="es-ES"/>
        </a:p>
      </dgm:t>
    </dgm:pt>
    <dgm:pt modelId="{C5F87E89-83AB-44CA-ADD7-74DA71082560}" type="sibTrans" cxnId="{7557F4B2-CABF-41DD-BD43-D89655D45C76}">
      <dgm:prSet/>
      <dgm:spPr/>
      <dgm:t>
        <a:bodyPr/>
        <a:lstStyle/>
        <a:p>
          <a:endParaRPr lang="es-ES"/>
        </a:p>
      </dgm:t>
    </dgm:pt>
    <dgm:pt modelId="{FC1E7012-AFBC-416A-A549-372B3876BE5D}" type="pres">
      <dgm:prSet presAssocID="{0BEBA9FF-0E85-4C0F-885A-62EBD5BF9E68}" presName="Name0" presStyleCnt="0">
        <dgm:presLayoutVars>
          <dgm:dir/>
          <dgm:resizeHandles val="exact"/>
        </dgm:presLayoutVars>
      </dgm:prSet>
      <dgm:spPr/>
      <dgm:t>
        <a:bodyPr/>
        <a:lstStyle/>
        <a:p>
          <a:endParaRPr lang="es-ES"/>
        </a:p>
      </dgm:t>
    </dgm:pt>
    <dgm:pt modelId="{9EB7725E-F537-4528-ABFA-F408AE51345B}" type="pres">
      <dgm:prSet presAssocID="{0BEBA9FF-0E85-4C0F-885A-62EBD5BF9E68}" presName="cycle" presStyleCnt="0"/>
      <dgm:spPr/>
    </dgm:pt>
    <dgm:pt modelId="{3F6A0A6E-14FE-498D-8285-23C7F6935A39}" type="pres">
      <dgm:prSet presAssocID="{07EAE366-372C-4A54-A853-5A460CF6CC1A}" presName="nodeFirstNode" presStyleLbl="node1" presStyleIdx="0" presStyleCnt="5">
        <dgm:presLayoutVars>
          <dgm:bulletEnabled val="1"/>
        </dgm:presLayoutVars>
      </dgm:prSet>
      <dgm:spPr/>
      <dgm:t>
        <a:bodyPr/>
        <a:lstStyle/>
        <a:p>
          <a:endParaRPr lang="es-ES"/>
        </a:p>
      </dgm:t>
    </dgm:pt>
    <dgm:pt modelId="{8A5F32B5-02E4-4512-97E4-885D0FF6D17E}" type="pres">
      <dgm:prSet presAssocID="{CC732B5B-BE64-4172-88B0-431609B3E78F}" presName="sibTransFirstNode" presStyleLbl="bgShp" presStyleIdx="0" presStyleCnt="1"/>
      <dgm:spPr/>
      <dgm:t>
        <a:bodyPr/>
        <a:lstStyle/>
        <a:p>
          <a:endParaRPr lang="es-ES"/>
        </a:p>
      </dgm:t>
    </dgm:pt>
    <dgm:pt modelId="{E98A0DC1-62BE-4A05-8DF8-6DC659FB3018}" type="pres">
      <dgm:prSet presAssocID="{59D6EFF4-E221-4C7C-87B2-8D7332E22DDA}" presName="nodeFollowingNodes" presStyleLbl="node1" presStyleIdx="1" presStyleCnt="5">
        <dgm:presLayoutVars>
          <dgm:bulletEnabled val="1"/>
        </dgm:presLayoutVars>
      </dgm:prSet>
      <dgm:spPr/>
      <dgm:t>
        <a:bodyPr/>
        <a:lstStyle/>
        <a:p>
          <a:endParaRPr lang="es-ES"/>
        </a:p>
      </dgm:t>
    </dgm:pt>
    <dgm:pt modelId="{750EAA01-F829-4F75-B8C6-DD09B56154B0}" type="pres">
      <dgm:prSet presAssocID="{14657CD1-53BF-4093-8806-36C642754808}" presName="nodeFollowingNodes" presStyleLbl="node1" presStyleIdx="2" presStyleCnt="5">
        <dgm:presLayoutVars>
          <dgm:bulletEnabled val="1"/>
        </dgm:presLayoutVars>
      </dgm:prSet>
      <dgm:spPr/>
      <dgm:t>
        <a:bodyPr/>
        <a:lstStyle/>
        <a:p>
          <a:endParaRPr lang="es-ES"/>
        </a:p>
      </dgm:t>
    </dgm:pt>
    <dgm:pt modelId="{2D0BC39B-232D-4AA3-BBCA-C83D68E772A4}" type="pres">
      <dgm:prSet presAssocID="{49E1C9F0-3803-4D65-A099-5FD727F92AEB}" presName="nodeFollowingNodes" presStyleLbl="node1" presStyleIdx="3" presStyleCnt="5">
        <dgm:presLayoutVars>
          <dgm:bulletEnabled val="1"/>
        </dgm:presLayoutVars>
      </dgm:prSet>
      <dgm:spPr/>
      <dgm:t>
        <a:bodyPr/>
        <a:lstStyle/>
        <a:p>
          <a:endParaRPr lang="es-ES"/>
        </a:p>
      </dgm:t>
    </dgm:pt>
    <dgm:pt modelId="{FBBBFEF6-5EF6-47D1-B111-0CA57699B97B}" type="pres">
      <dgm:prSet presAssocID="{45A3114C-BE55-4070-9AD9-D69AFC67F580}" presName="nodeFollowingNodes" presStyleLbl="node1" presStyleIdx="4" presStyleCnt="5">
        <dgm:presLayoutVars>
          <dgm:bulletEnabled val="1"/>
        </dgm:presLayoutVars>
      </dgm:prSet>
      <dgm:spPr/>
      <dgm:t>
        <a:bodyPr/>
        <a:lstStyle/>
        <a:p>
          <a:endParaRPr lang="es-ES"/>
        </a:p>
      </dgm:t>
    </dgm:pt>
  </dgm:ptLst>
  <dgm:cxnLst>
    <dgm:cxn modelId="{E882E79C-1DF1-4AFC-8C8C-E3708A83E8B9}" type="presOf" srcId="{07EAE366-372C-4A54-A853-5A460CF6CC1A}" destId="{3F6A0A6E-14FE-498D-8285-23C7F6935A39}" srcOrd="0" destOrd="0" presId="urn:microsoft.com/office/officeart/2005/8/layout/cycle3"/>
    <dgm:cxn modelId="{EE9AECCB-53A0-40F3-B80C-D0C10E502B69}" type="presOf" srcId="{45A3114C-BE55-4070-9AD9-D69AFC67F580}" destId="{FBBBFEF6-5EF6-47D1-B111-0CA57699B97B}" srcOrd="0" destOrd="0" presId="urn:microsoft.com/office/officeart/2005/8/layout/cycle3"/>
    <dgm:cxn modelId="{E57D7B7F-48F9-4FCA-9B35-47294B920C21}" srcId="{0BEBA9FF-0E85-4C0F-885A-62EBD5BF9E68}" destId="{07EAE366-372C-4A54-A853-5A460CF6CC1A}" srcOrd="0" destOrd="0" parTransId="{AE35BA10-4F76-46A8-96B1-C915E1316AB4}" sibTransId="{CC732B5B-BE64-4172-88B0-431609B3E78F}"/>
    <dgm:cxn modelId="{5DF26398-4017-460C-A2AC-384985905B5D}" type="presOf" srcId="{59D6EFF4-E221-4C7C-87B2-8D7332E22DDA}" destId="{E98A0DC1-62BE-4A05-8DF8-6DC659FB3018}" srcOrd="0" destOrd="0" presId="urn:microsoft.com/office/officeart/2005/8/layout/cycle3"/>
    <dgm:cxn modelId="{C44616EB-DAD5-4420-83C2-30F21D6DA6F9}" srcId="{0BEBA9FF-0E85-4C0F-885A-62EBD5BF9E68}" destId="{14657CD1-53BF-4093-8806-36C642754808}" srcOrd="2" destOrd="0" parTransId="{40AC39CF-3588-4282-8AE1-1939FB0B4302}" sibTransId="{06EE22CB-0640-4B8C-9AC6-5F301F7DF5DF}"/>
    <dgm:cxn modelId="{D1F4D898-132D-4788-8F6D-32FAAE954777}" type="presOf" srcId="{49E1C9F0-3803-4D65-A099-5FD727F92AEB}" destId="{2D0BC39B-232D-4AA3-BBCA-C83D68E772A4}" srcOrd="0" destOrd="0" presId="urn:microsoft.com/office/officeart/2005/8/layout/cycle3"/>
    <dgm:cxn modelId="{A16B8FFF-50DB-408C-8345-CD9260CA87C6}" type="presOf" srcId="{14657CD1-53BF-4093-8806-36C642754808}" destId="{750EAA01-F829-4F75-B8C6-DD09B56154B0}" srcOrd="0" destOrd="0" presId="urn:microsoft.com/office/officeart/2005/8/layout/cycle3"/>
    <dgm:cxn modelId="{F8818BFB-22C3-4F1D-99AE-B33A5B9B6F6F}" type="presOf" srcId="{CC732B5B-BE64-4172-88B0-431609B3E78F}" destId="{8A5F32B5-02E4-4512-97E4-885D0FF6D17E}" srcOrd="0" destOrd="0" presId="urn:microsoft.com/office/officeart/2005/8/layout/cycle3"/>
    <dgm:cxn modelId="{93000B3D-99A2-4360-97B1-B31CD8C77E13}" srcId="{0BEBA9FF-0E85-4C0F-885A-62EBD5BF9E68}" destId="{59D6EFF4-E221-4C7C-87B2-8D7332E22DDA}" srcOrd="1" destOrd="0" parTransId="{E02EB8B8-8926-4036-99B3-636BF5228DD4}" sibTransId="{5F002B21-7932-4497-AB4A-90412C2C57CF}"/>
    <dgm:cxn modelId="{65ED547D-DCAE-44FE-AFFD-D1C9C4D7E4DA}" type="presOf" srcId="{0BEBA9FF-0E85-4C0F-885A-62EBD5BF9E68}" destId="{FC1E7012-AFBC-416A-A549-372B3876BE5D}" srcOrd="0" destOrd="0" presId="urn:microsoft.com/office/officeart/2005/8/layout/cycle3"/>
    <dgm:cxn modelId="{5C8566F1-3C65-4344-9742-4DDA4DA1669D}" srcId="{0BEBA9FF-0E85-4C0F-885A-62EBD5BF9E68}" destId="{49E1C9F0-3803-4D65-A099-5FD727F92AEB}" srcOrd="3" destOrd="0" parTransId="{EE87663E-0BF4-40F8-9F6B-587DED1814D6}" sibTransId="{EDFA6B7E-632A-4983-BE03-1DC8CCE7FDF2}"/>
    <dgm:cxn modelId="{7557F4B2-CABF-41DD-BD43-D89655D45C76}" srcId="{0BEBA9FF-0E85-4C0F-885A-62EBD5BF9E68}" destId="{45A3114C-BE55-4070-9AD9-D69AFC67F580}" srcOrd="4" destOrd="0" parTransId="{34C3FDD0-D5FD-48B5-A4B4-43A25C77204F}" sibTransId="{C5F87E89-83AB-44CA-ADD7-74DA71082560}"/>
    <dgm:cxn modelId="{C164F1A2-D4B0-4FBF-BD64-BD217A2C71DB}" type="presParOf" srcId="{FC1E7012-AFBC-416A-A549-372B3876BE5D}" destId="{9EB7725E-F537-4528-ABFA-F408AE51345B}" srcOrd="0" destOrd="0" presId="urn:microsoft.com/office/officeart/2005/8/layout/cycle3"/>
    <dgm:cxn modelId="{8B3D9ECD-3FC9-4330-B4F6-CAF7FF3DD13A}" type="presParOf" srcId="{9EB7725E-F537-4528-ABFA-F408AE51345B}" destId="{3F6A0A6E-14FE-498D-8285-23C7F6935A39}" srcOrd="0" destOrd="0" presId="urn:microsoft.com/office/officeart/2005/8/layout/cycle3"/>
    <dgm:cxn modelId="{C2463D89-66CB-4902-AC80-789460D96122}" type="presParOf" srcId="{9EB7725E-F537-4528-ABFA-F408AE51345B}" destId="{8A5F32B5-02E4-4512-97E4-885D0FF6D17E}" srcOrd="1" destOrd="0" presId="urn:microsoft.com/office/officeart/2005/8/layout/cycle3"/>
    <dgm:cxn modelId="{FC94D8B6-87F9-408D-AF46-6D4AEED08432}" type="presParOf" srcId="{9EB7725E-F537-4528-ABFA-F408AE51345B}" destId="{E98A0DC1-62BE-4A05-8DF8-6DC659FB3018}" srcOrd="2" destOrd="0" presId="urn:microsoft.com/office/officeart/2005/8/layout/cycle3"/>
    <dgm:cxn modelId="{8A69AED4-F4CD-4FE8-8E06-1D8119638C16}" type="presParOf" srcId="{9EB7725E-F537-4528-ABFA-F408AE51345B}" destId="{750EAA01-F829-4F75-B8C6-DD09B56154B0}" srcOrd="3" destOrd="0" presId="urn:microsoft.com/office/officeart/2005/8/layout/cycle3"/>
    <dgm:cxn modelId="{5FC01BD0-CB2A-4C76-9349-30A18CC47001}" type="presParOf" srcId="{9EB7725E-F537-4528-ABFA-F408AE51345B}" destId="{2D0BC39B-232D-4AA3-BBCA-C83D68E772A4}" srcOrd="4" destOrd="0" presId="urn:microsoft.com/office/officeart/2005/8/layout/cycle3"/>
    <dgm:cxn modelId="{BD0D17AD-0FD5-4D08-86FC-8320943E0ABB}" type="presParOf" srcId="{9EB7725E-F537-4528-ABFA-F408AE51345B}" destId="{FBBBFEF6-5EF6-47D1-B111-0CA57699B97B}" srcOrd="5" destOrd="0" presId="urn:microsoft.com/office/officeart/2005/8/layout/cycle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DC251DC-B0FA-4446-8482-50A43E4A0898}" type="doc">
      <dgm:prSet loTypeId="urn:microsoft.com/office/officeart/2005/8/layout/venn1" loCatId="relationship" qsTypeId="urn:microsoft.com/office/officeart/2005/8/quickstyle/simple1" qsCatId="simple" csTypeId="urn:microsoft.com/office/officeart/2005/8/colors/colorful1#3" csCatId="colorful" phldr="1"/>
      <dgm:spPr/>
    </dgm:pt>
    <dgm:pt modelId="{9F2DEEFC-736F-4472-99DB-D79121AF5C38}">
      <dgm:prSet phldrT="[Texto]" custT="1"/>
      <dgm:spPr>
        <a:ln>
          <a:solidFill>
            <a:schemeClr val="tx1"/>
          </a:solidFill>
        </a:ln>
      </dgm:spPr>
      <dgm:t>
        <a:bodyPr/>
        <a:lstStyle/>
        <a:p>
          <a:pPr>
            <a:lnSpc>
              <a:spcPct val="150000"/>
            </a:lnSpc>
          </a:pPr>
          <a:r>
            <a:rPr lang="es-VE" sz="1200" dirty="0" smtClean="0"/>
            <a:t>2580 pacientes de 65 años o más con historia de HTA quienes por primera vez usaban marcapasos bicameral </a:t>
          </a:r>
          <a:r>
            <a:rPr lang="es-VE" sz="1200" dirty="0" err="1" smtClean="0"/>
            <a:t>St</a:t>
          </a:r>
          <a:r>
            <a:rPr lang="es-VE" sz="1200" dirty="0" smtClean="0"/>
            <a:t> </a:t>
          </a:r>
          <a:r>
            <a:rPr lang="es-VE" sz="1200" dirty="0" err="1" smtClean="0"/>
            <a:t>Jude</a:t>
          </a:r>
          <a:r>
            <a:rPr lang="es-VE" sz="1200" dirty="0" smtClean="0"/>
            <a:t> Medical o un desfibrilador </a:t>
          </a:r>
          <a:r>
            <a:rPr lang="es-VE" sz="1200" dirty="0" err="1" smtClean="0"/>
            <a:t>implantable</a:t>
          </a:r>
          <a:r>
            <a:rPr lang="es-VE" sz="1200" dirty="0" smtClean="0"/>
            <a:t> dentro de las semanas previas. Seguimiento de 2.5 años</a:t>
          </a:r>
          <a:endParaRPr lang="es-ES" sz="1200" dirty="0"/>
        </a:p>
      </dgm:t>
    </dgm:pt>
    <dgm:pt modelId="{DBBD42F8-77A4-41F3-9097-20E9E077590F}" type="parTrans" cxnId="{39F9B6D2-38D4-4F14-98F0-112C564B313B}">
      <dgm:prSet/>
      <dgm:spPr/>
      <dgm:t>
        <a:bodyPr/>
        <a:lstStyle/>
        <a:p>
          <a:endParaRPr lang="es-ES"/>
        </a:p>
      </dgm:t>
    </dgm:pt>
    <dgm:pt modelId="{B5E09243-C6B3-48B3-8695-2B1458F071DF}" type="sibTrans" cxnId="{39F9B6D2-38D4-4F14-98F0-112C564B313B}">
      <dgm:prSet/>
      <dgm:spPr/>
      <dgm:t>
        <a:bodyPr/>
        <a:lstStyle/>
        <a:p>
          <a:endParaRPr lang="es-ES"/>
        </a:p>
      </dgm:t>
    </dgm:pt>
    <dgm:pt modelId="{2F2277E4-4E82-439A-AA60-2220CC5C957A}" type="pres">
      <dgm:prSet presAssocID="{ADC251DC-B0FA-4446-8482-50A43E4A0898}" presName="compositeShape" presStyleCnt="0">
        <dgm:presLayoutVars>
          <dgm:chMax val="7"/>
          <dgm:dir/>
          <dgm:resizeHandles val="exact"/>
        </dgm:presLayoutVars>
      </dgm:prSet>
      <dgm:spPr/>
    </dgm:pt>
    <dgm:pt modelId="{A6DA6CC4-14A5-4AAC-9E24-052C0986AF48}" type="pres">
      <dgm:prSet presAssocID="{9F2DEEFC-736F-4472-99DB-D79121AF5C38}" presName="circ1TxSh" presStyleLbl="vennNode1" presStyleIdx="0" presStyleCnt="1" custScaleX="137691"/>
      <dgm:spPr/>
      <dgm:t>
        <a:bodyPr/>
        <a:lstStyle/>
        <a:p>
          <a:endParaRPr lang="es-ES"/>
        </a:p>
      </dgm:t>
    </dgm:pt>
  </dgm:ptLst>
  <dgm:cxnLst>
    <dgm:cxn modelId="{C93CEBAE-B263-4009-BD1E-804D9BFD8CDE}" type="presOf" srcId="{ADC251DC-B0FA-4446-8482-50A43E4A0898}" destId="{2F2277E4-4E82-439A-AA60-2220CC5C957A}" srcOrd="0" destOrd="0" presId="urn:microsoft.com/office/officeart/2005/8/layout/venn1"/>
    <dgm:cxn modelId="{39F9B6D2-38D4-4F14-98F0-112C564B313B}" srcId="{ADC251DC-B0FA-4446-8482-50A43E4A0898}" destId="{9F2DEEFC-736F-4472-99DB-D79121AF5C38}" srcOrd="0" destOrd="0" parTransId="{DBBD42F8-77A4-41F3-9097-20E9E077590F}" sibTransId="{B5E09243-C6B3-48B3-8695-2B1458F071DF}"/>
    <dgm:cxn modelId="{0377F98B-3101-4094-B293-036645D68A3E}" type="presOf" srcId="{9F2DEEFC-736F-4472-99DB-D79121AF5C38}" destId="{A6DA6CC4-14A5-4AAC-9E24-052C0986AF48}" srcOrd="0" destOrd="0" presId="urn:microsoft.com/office/officeart/2005/8/layout/venn1"/>
    <dgm:cxn modelId="{57A95C4D-128B-49BC-8976-4DA28D00862B}" type="presParOf" srcId="{2F2277E4-4E82-439A-AA60-2220CC5C957A}" destId="{A6DA6CC4-14A5-4AAC-9E24-052C0986AF48}" srcOrd="0" destOrd="0" presId="urn:microsoft.com/office/officeart/2005/8/layout/venn1"/>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C6D8C0F-A760-431B-BD18-AF034BA5D633}" type="doc">
      <dgm:prSet loTypeId="urn:microsoft.com/office/officeart/2008/layout/VerticalAccentList" loCatId="list" qsTypeId="urn:microsoft.com/office/officeart/2005/8/quickstyle/simple1" qsCatId="simple" csTypeId="urn:microsoft.com/office/officeart/2005/8/colors/colorful2" csCatId="colorful" phldr="1"/>
      <dgm:spPr/>
      <dgm:t>
        <a:bodyPr/>
        <a:lstStyle/>
        <a:p>
          <a:endParaRPr lang="es-ES"/>
        </a:p>
      </dgm:t>
    </dgm:pt>
    <dgm:pt modelId="{970C1BA4-BB69-4A8F-BA21-88546D338891}">
      <dgm:prSet phldrT="[Texto]" phldr="1" custT="1"/>
      <dgm:spPr/>
      <dgm:t>
        <a:bodyPr/>
        <a:lstStyle/>
        <a:p>
          <a:endParaRPr lang="es-ES" sz="1600" dirty="0"/>
        </a:p>
      </dgm:t>
    </dgm:pt>
    <dgm:pt modelId="{3BB8541B-A4F1-4B66-A9A2-0B56C37398A4}" type="parTrans" cxnId="{E97AE91A-8054-4FFD-A787-831AFE3718A3}">
      <dgm:prSet/>
      <dgm:spPr/>
      <dgm:t>
        <a:bodyPr/>
        <a:lstStyle/>
        <a:p>
          <a:endParaRPr lang="es-ES"/>
        </a:p>
      </dgm:t>
    </dgm:pt>
    <dgm:pt modelId="{C3157352-A342-4EB7-8E7C-D76B108A0578}" type="sibTrans" cxnId="{E97AE91A-8054-4FFD-A787-831AFE3718A3}">
      <dgm:prSet/>
      <dgm:spPr/>
      <dgm:t>
        <a:bodyPr/>
        <a:lstStyle/>
        <a:p>
          <a:endParaRPr lang="es-ES"/>
        </a:p>
      </dgm:t>
    </dgm:pt>
    <dgm:pt modelId="{9441A22E-E232-4FB0-92C4-7527115BAB57}">
      <dgm:prSet phldrT="[Texto]" custT="1"/>
      <dgm:spPr>
        <a:ln>
          <a:solidFill>
            <a:schemeClr val="tx1"/>
          </a:solidFill>
        </a:ln>
      </dgm:spPr>
      <dgm:t>
        <a:bodyPr/>
        <a:lstStyle/>
        <a:p>
          <a:r>
            <a:rPr lang="es-VE" sz="1600" dirty="0" smtClean="0"/>
            <a:t>Los EAAF con una duración mayor de 6 horas, se asociaron con un sustancial incremento de </a:t>
          </a:r>
          <a:r>
            <a:rPr lang="es-VE" sz="1600" dirty="0" err="1" smtClean="0"/>
            <a:t>stroke</a:t>
          </a:r>
          <a:r>
            <a:rPr lang="es-VE" sz="1600" dirty="0" smtClean="0"/>
            <a:t> (2.61/100 </a:t>
          </a:r>
          <a:r>
            <a:rPr lang="es-VE" sz="1600" dirty="0" err="1" smtClean="0"/>
            <a:t>pte</a:t>
          </a:r>
          <a:r>
            <a:rPr lang="es-VE" sz="1600" dirty="0" smtClean="0"/>
            <a:t> / año) </a:t>
          </a:r>
          <a:endParaRPr lang="es-ES" sz="1600" dirty="0"/>
        </a:p>
      </dgm:t>
    </dgm:pt>
    <dgm:pt modelId="{55673213-7BEC-454F-BB48-21924699E275}" type="parTrans" cxnId="{1425486B-5F02-4C21-A176-235363C3A69D}">
      <dgm:prSet/>
      <dgm:spPr/>
      <dgm:t>
        <a:bodyPr/>
        <a:lstStyle/>
        <a:p>
          <a:endParaRPr lang="es-ES"/>
        </a:p>
      </dgm:t>
    </dgm:pt>
    <dgm:pt modelId="{221D38D3-DAA8-44DD-BBB4-E67395E8F841}" type="sibTrans" cxnId="{1425486B-5F02-4C21-A176-235363C3A69D}">
      <dgm:prSet/>
      <dgm:spPr/>
      <dgm:t>
        <a:bodyPr/>
        <a:lstStyle/>
        <a:p>
          <a:endParaRPr lang="es-ES"/>
        </a:p>
      </dgm:t>
    </dgm:pt>
    <dgm:pt modelId="{A9CD0EA4-EA1D-4D77-BD3D-904D2EA51C2F}">
      <dgm:prSet phldrT="[Texto]" phldr="1" custT="1"/>
      <dgm:spPr/>
      <dgm:t>
        <a:bodyPr/>
        <a:lstStyle/>
        <a:p>
          <a:endParaRPr lang="es-ES" sz="1600" dirty="0"/>
        </a:p>
      </dgm:t>
    </dgm:pt>
    <dgm:pt modelId="{26C79707-8E13-4872-BBD8-1FD6EDD7F40B}" type="parTrans" cxnId="{80053C31-6C66-45D8-8B65-BEB0ED4CC7FB}">
      <dgm:prSet/>
      <dgm:spPr/>
      <dgm:t>
        <a:bodyPr/>
        <a:lstStyle/>
        <a:p>
          <a:endParaRPr lang="es-ES"/>
        </a:p>
      </dgm:t>
    </dgm:pt>
    <dgm:pt modelId="{D0C5A36D-1C20-4E86-A684-0B8FCC276F27}" type="sibTrans" cxnId="{80053C31-6C66-45D8-8B65-BEB0ED4CC7FB}">
      <dgm:prSet/>
      <dgm:spPr/>
      <dgm:t>
        <a:bodyPr/>
        <a:lstStyle/>
        <a:p>
          <a:endParaRPr lang="es-ES"/>
        </a:p>
      </dgm:t>
    </dgm:pt>
    <dgm:pt modelId="{F8FF8757-6903-4D36-A402-286C56583410}">
      <dgm:prSet phldrT="[Texto]" custT="1"/>
      <dgm:spPr>
        <a:ln>
          <a:solidFill>
            <a:schemeClr val="tx1"/>
          </a:solidFill>
        </a:ln>
      </dgm:spPr>
      <dgm:t>
        <a:bodyPr/>
        <a:lstStyle/>
        <a:p>
          <a:r>
            <a:rPr lang="es-VE" sz="1600" dirty="0" smtClean="0"/>
            <a:t>Comparado con los EAAF con una duración mayor a 6 minutos (1.28/ 100 paciente-año) o menos de 6 minutos (0.63/100 paciente-año)</a:t>
          </a:r>
          <a:endParaRPr lang="es-ES" sz="1600" dirty="0"/>
        </a:p>
      </dgm:t>
    </dgm:pt>
    <dgm:pt modelId="{F7AC1933-E11F-40B7-B17F-A7FA42FDAE79}" type="parTrans" cxnId="{680C10B3-D864-42EF-BB2E-8A1530117BC8}">
      <dgm:prSet/>
      <dgm:spPr/>
      <dgm:t>
        <a:bodyPr/>
        <a:lstStyle/>
        <a:p>
          <a:endParaRPr lang="es-ES"/>
        </a:p>
      </dgm:t>
    </dgm:pt>
    <dgm:pt modelId="{7EC20758-F43B-4038-8194-0EB047828BCB}" type="sibTrans" cxnId="{680C10B3-D864-42EF-BB2E-8A1530117BC8}">
      <dgm:prSet/>
      <dgm:spPr/>
      <dgm:t>
        <a:bodyPr/>
        <a:lstStyle/>
        <a:p>
          <a:endParaRPr lang="es-ES"/>
        </a:p>
      </dgm:t>
    </dgm:pt>
    <dgm:pt modelId="{A02186E6-78A5-4E6E-9C8C-B7D8F28A396C}">
      <dgm:prSet phldrT="[Texto]" phldr="1" custT="1"/>
      <dgm:spPr/>
      <dgm:t>
        <a:bodyPr/>
        <a:lstStyle/>
        <a:p>
          <a:endParaRPr lang="es-ES" sz="1600" dirty="0"/>
        </a:p>
      </dgm:t>
    </dgm:pt>
    <dgm:pt modelId="{53088D9D-6932-4582-B131-79A4F2974AA4}" type="parTrans" cxnId="{5DC8A443-D0B1-4C72-AA3B-8A355C9E87B3}">
      <dgm:prSet/>
      <dgm:spPr/>
      <dgm:t>
        <a:bodyPr/>
        <a:lstStyle/>
        <a:p>
          <a:endParaRPr lang="es-ES"/>
        </a:p>
      </dgm:t>
    </dgm:pt>
    <dgm:pt modelId="{E1DC6A57-EAC0-4E61-BBE2-6D2D172BCD73}" type="sibTrans" cxnId="{5DC8A443-D0B1-4C72-AA3B-8A355C9E87B3}">
      <dgm:prSet/>
      <dgm:spPr/>
      <dgm:t>
        <a:bodyPr/>
        <a:lstStyle/>
        <a:p>
          <a:endParaRPr lang="es-ES"/>
        </a:p>
      </dgm:t>
    </dgm:pt>
    <dgm:pt modelId="{0C382011-D77E-44C8-BF8D-6388BAF17AE1}">
      <dgm:prSet phldrT="[Texto]" custT="1"/>
      <dgm:spPr/>
      <dgm:t>
        <a:bodyPr/>
        <a:lstStyle/>
        <a:p>
          <a:pPr algn="just"/>
          <a:r>
            <a:rPr lang="es-VE" sz="1600" dirty="0" smtClean="0"/>
            <a:t>La asociación de EAAF de mayor duración detectados con más eventos </a:t>
          </a:r>
          <a:r>
            <a:rPr lang="es-VE" sz="1600" dirty="0" err="1" smtClean="0"/>
            <a:t>tromboembólicos</a:t>
          </a:r>
          <a:r>
            <a:rPr lang="es-VE" sz="1600" dirty="0" smtClean="0"/>
            <a:t> al parecer se deben, en parte, al hecho de que las mayores duraciones de EAAF se corresponden con un valor predictivo positivo más alto para verdaderas TA/FA</a:t>
          </a:r>
          <a:endParaRPr lang="es-ES" sz="1600" dirty="0"/>
        </a:p>
      </dgm:t>
    </dgm:pt>
    <dgm:pt modelId="{8C0DEE93-D37F-48AC-ABC6-7BC54395D3D7}" type="parTrans" cxnId="{80B75D44-9D9C-4E81-A178-9EBF136837AD}">
      <dgm:prSet/>
      <dgm:spPr/>
      <dgm:t>
        <a:bodyPr/>
        <a:lstStyle/>
        <a:p>
          <a:endParaRPr lang="es-ES"/>
        </a:p>
      </dgm:t>
    </dgm:pt>
    <dgm:pt modelId="{81D8D9F5-5CC6-4A35-AD5F-D779D9B7022A}" type="sibTrans" cxnId="{80B75D44-9D9C-4E81-A178-9EBF136837AD}">
      <dgm:prSet/>
      <dgm:spPr/>
      <dgm:t>
        <a:bodyPr/>
        <a:lstStyle/>
        <a:p>
          <a:endParaRPr lang="es-ES"/>
        </a:p>
      </dgm:t>
    </dgm:pt>
    <dgm:pt modelId="{14FFF26C-5345-4D74-A86B-29B4242D61BD}" type="pres">
      <dgm:prSet presAssocID="{BC6D8C0F-A760-431B-BD18-AF034BA5D633}" presName="Name0" presStyleCnt="0">
        <dgm:presLayoutVars>
          <dgm:chMax/>
          <dgm:chPref/>
          <dgm:dir/>
        </dgm:presLayoutVars>
      </dgm:prSet>
      <dgm:spPr/>
      <dgm:t>
        <a:bodyPr/>
        <a:lstStyle/>
        <a:p>
          <a:endParaRPr lang="es-ES"/>
        </a:p>
      </dgm:t>
    </dgm:pt>
    <dgm:pt modelId="{ECBA7A42-CC78-4BAB-9F98-AC92C5545EF0}" type="pres">
      <dgm:prSet presAssocID="{970C1BA4-BB69-4A8F-BA21-88546D338891}" presName="parenttextcomposite" presStyleCnt="0"/>
      <dgm:spPr/>
    </dgm:pt>
    <dgm:pt modelId="{DC0EE7D4-4599-4FFB-90DC-E182D18E2DF5}" type="pres">
      <dgm:prSet presAssocID="{970C1BA4-BB69-4A8F-BA21-88546D338891}" presName="parenttext" presStyleLbl="revTx" presStyleIdx="0" presStyleCnt="3">
        <dgm:presLayoutVars>
          <dgm:chMax/>
          <dgm:chPref val="2"/>
          <dgm:bulletEnabled val="1"/>
        </dgm:presLayoutVars>
      </dgm:prSet>
      <dgm:spPr/>
      <dgm:t>
        <a:bodyPr/>
        <a:lstStyle/>
        <a:p>
          <a:endParaRPr lang="es-ES"/>
        </a:p>
      </dgm:t>
    </dgm:pt>
    <dgm:pt modelId="{0D7FB7F0-5BA7-4C72-8541-CDD4768DDD78}" type="pres">
      <dgm:prSet presAssocID="{970C1BA4-BB69-4A8F-BA21-88546D338891}" presName="composite" presStyleCnt="0"/>
      <dgm:spPr/>
    </dgm:pt>
    <dgm:pt modelId="{E3F81C5E-9C46-48A4-9E80-7BD53621FB3B}" type="pres">
      <dgm:prSet presAssocID="{970C1BA4-BB69-4A8F-BA21-88546D338891}" presName="chevron1" presStyleLbl="alignNode1" presStyleIdx="0" presStyleCnt="21"/>
      <dgm:spPr>
        <a:ln>
          <a:solidFill>
            <a:schemeClr val="tx1"/>
          </a:solidFill>
        </a:ln>
      </dgm:spPr>
    </dgm:pt>
    <dgm:pt modelId="{88D34361-19B0-49D2-A3F6-48B5237A5E08}" type="pres">
      <dgm:prSet presAssocID="{970C1BA4-BB69-4A8F-BA21-88546D338891}" presName="chevron2" presStyleLbl="alignNode1" presStyleIdx="1" presStyleCnt="21"/>
      <dgm:spPr>
        <a:ln>
          <a:solidFill>
            <a:schemeClr val="tx1"/>
          </a:solidFill>
        </a:ln>
      </dgm:spPr>
    </dgm:pt>
    <dgm:pt modelId="{2E424A89-FBC4-4874-93AD-41CBB699CB91}" type="pres">
      <dgm:prSet presAssocID="{970C1BA4-BB69-4A8F-BA21-88546D338891}" presName="chevron3" presStyleLbl="alignNode1" presStyleIdx="2" presStyleCnt="21"/>
      <dgm:spPr>
        <a:ln>
          <a:solidFill>
            <a:schemeClr val="tx1"/>
          </a:solidFill>
        </a:ln>
      </dgm:spPr>
    </dgm:pt>
    <dgm:pt modelId="{3D56E338-6F37-4060-B7D1-695170D2F32D}" type="pres">
      <dgm:prSet presAssocID="{970C1BA4-BB69-4A8F-BA21-88546D338891}" presName="chevron4" presStyleLbl="alignNode1" presStyleIdx="3" presStyleCnt="21"/>
      <dgm:spPr>
        <a:ln>
          <a:solidFill>
            <a:schemeClr val="tx1"/>
          </a:solidFill>
        </a:ln>
      </dgm:spPr>
    </dgm:pt>
    <dgm:pt modelId="{14DD6C26-1732-4CA9-9D55-4824228EEBDA}" type="pres">
      <dgm:prSet presAssocID="{970C1BA4-BB69-4A8F-BA21-88546D338891}" presName="chevron5" presStyleLbl="alignNode1" presStyleIdx="4" presStyleCnt="21"/>
      <dgm:spPr>
        <a:ln>
          <a:solidFill>
            <a:schemeClr val="tx1"/>
          </a:solidFill>
        </a:ln>
      </dgm:spPr>
    </dgm:pt>
    <dgm:pt modelId="{B9E35513-5669-4C53-B888-2A9EF5CD8E4A}" type="pres">
      <dgm:prSet presAssocID="{970C1BA4-BB69-4A8F-BA21-88546D338891}" presName="chevron6" presStyleLbl="alignNode1" presStyleIdx="5" presStyleCnt="21"/>
      <dgm:spPr>
        <a:ln>
          <a:solidFill>
            <a:schemeClr val="tx1"/>
          </a:solidFill>
        </a:ln>
      </dgm:spPr>
    </dgm:pt>
    <dgm:pt modelId="{D66F4247-5760-489C-9CE7-7AA03FD0DC1B}" type="pres">
      <dgm:prSet presAssocID="{970C1BA4-BB69-4A8F-BA21-88546D338891}" presName="chevron7" presStyleLbl="alignNode1" presStyleIdx="6" presStyleCnt="21"/>
      <dgm:spPr>
        <a:ln>
          <a:solidFill>
            <a:schemeClr val="tx1"/>
          </a:solidFill>
        </a:ln>
      </dgm:spPr>
    </dgm:pt>
    <dgm:pt modelId="{716C7004-0980-401F-B2AA-3E5B11269721}" type="pres">
      <dgm:prSet presAssocID="{970C1BA4-BB69-4A8F-BA21-88546D338891}" presName="childtext" presStyleLbl="solidFgAcc1" presStyleIdx="0" presStyleCnt="3">
        <dgm:presLayoutVars>
          <dgm:chMax/>
          <dgm:chPref val="0"/>
          <dgm:bulletEnabled val="1"/>
        </dgm:presLayoutVars>
      </dgm:prSet>
      <dgm:spPr/>
      <dgm:t>
        <a:bodyPr/>
        <a:lstStyle/>
        <a:p>
          <a:endParaRPr lang="es-ES"/>
        </a:p>
      </dgm:t>
    </dgm:pt>
    <dgm:pt modelId="{8DFF1DE0-FA6C-4D2E-83A5-1C13CDAA731B}" type="pres">
      <dgm:prSet presAssocID="{C3157352-A342-4EB7-8E7C-D76B108A0578}" presName="sibTrans" presStyleCnt="0"/>
      <dgm:spPr/>
    </dgm:pt>
    <dgm:pt modelId="{90E4496C-FBBA-4FE3-B206-A4A61E4E7C62}" type="pres">
      <dgm:prSet presAssocID="{A9CD0EA4-EA1D-4D77-BD3D-904D2EA51C2F}" presName="parenttextcomposite" presStyleCnt="0"/>
      <dgm:spPr/>
    </dgm:pt>
    <dgm:pt modelId="{E50594AD-8A9F-48C3-83F9-463DFD60647A}" type="pres">
      <dgm:prSet presAssocID="{A9CD0EA4-EA1D-4D77-BD3D-904D2EA51C2F}" presName="parenttext" presStyleLbl="revTx" presStyleIdx="1" presStyleCnt="3">
        <dgm:presLayoutVars>
          <dgm:chMax/>
          <dgm:chPref val="2"/>
          <dgm:bulletEnabled val="1"/>
        </dgm:presLayoutVars>
      </dgm:prSet>
      <dgm:spPr/>
      <dgm:t>
        <a:bodyPr/>
        <a:lstStyle/>
        <a:p>
          <a:endParaRPr lang="es-ES"/>
        </a:p>
      </dgm:t>
    </dgm:pt>
    <dgm:pt modelId="{368648EB-9135-4F2E-BB49-E2947BEFDDCC}" type="pres">
      <dgm:prSet presAssocID="{A9CD0EA4-EA1D-4D77-BD3D-904D2EA51C2F}" presName="composite" presStyleCnt="0"/>
      <dgm:spPr/>
    </dgm:pt>
    <dgm:pt modelId="{2D101ABA-BB80-4188-A139-85270CC72CCD}" type="pres">
      <dgm:prSet presAssocID="{A9CD0EA4-EA1D-4D77-BD3D-904D2EA51C2F}" presName="chevron1" presStyleLbl="alignNode1" presStyleIdx="7" presStyleCnt="21"/>
      <dgm:spPr>
        <a:ln>
          <a:solidFill>
            <a:schemeClr val="tx1"/>
          </a:solidFill>
        </a:ln>
      </dgm:spPr>
    </dgm:pt>
    <dgm:pt modelId="{FAC1239F-09F3-4CF4-864F-F0750FCA22BC}" type="pres">
      <dgm:prSet presAssocID="{A9CD0EA4-EA1D-4D77-BD3D-904D2EA51C2F}" presName="chevron2" presStyleLbl="alignNode1" presStyleIdx="8" presStyleCnt="21"/>
      <dgm:spPr>
        <a:ln>
          <a:solidFill>
            <a:schemeClr val="tx1"/>
          </a:solidFill>
        </a:ln>
      </dgm:spPr>
    </dgm:pt>
    <dgm:pt modelId="{ECEDBDC8-446C-453E-8062-78E22CC01B23}" type="pres">
      <dgm:prSet presAssocID="{A9CD0EA4-EA1D-4D77-BD3D-904D2EA51C2F}" presName="chevron3" presStyleLbl="alignNode1" presStyleIdx="9" presStyleCnt="21"/>
      <dgm:spPr>
        <a:ln>
          <a:solidFill>
            <a:schemeClr val="tx1"/>
          </a:solidFill>
        </a:ln>
      </dgm:spPr>
    </dgm:pt>
    <dgm:pt modelId="{5476895D-215F-4E97-9754-27D57B0E3CDE}" type="pres">
      <dgm:prSet presAssocID="{A9CD0EA4-EA1D-4D77-BD3D-904D2EA51C2F}" presName="chevron4" presStyleLbl="alignNode1" presStyleIdx="10" presStyleCnt="21"/>
      <dgm:spPr>
        <a:ln>
          <a:solidFill>
            <a:schemeClr val="tx1"/>
          </a:solidFill>
        </a:ln>
      </dgm:spPr>
    </dgm:pt>
    <dgm:pt modelId="{EAC22577-1693-4771-B7F3-A838117C4D13}" type="pres">
      <dgm:prSet presAssocID="{A9CD0EA4-EA1D-4D77-BD3D-904D2EA51C2F}" presName="chevron5" presStyleLbl="alignNode1" presStyleIdx="11" presStyleCnt="21"/>
      <dgm:spPr>
        <a:ln>
          <a:solidFill>
            <a:schemeClr val="tx1"/>
          </a:solidFill>
        </a:ln>
      </dgm:spPr>
    </dgm:pt>
    <dgm:pt modelId="{40E2A51F-0174-4065-8C65-8D7AA0F832B4}" type="pres">
      <dgm:prSet presAssocID="{A9CD0EA4-EA1D-4D77-BD3D-904D2EA51C2F}" presName="chevron6" presStyleLbl="alignNode1" presStyleIdx="12" presStyleCnt="21"/>
      <dgm:spPr>
        <a:ln>
          <a:solidFill>
            <a:schemeClr val="tx1"/>
          </a:solidFill>
        </a:ln>
      </dgm:spPr>
      <dgm:t>
        <a:bodyPr/>
        <a:lstStyle/>
        <a:p>
          <a:endParaRPr lang="es-ES"/>
        </a:p>
      </dgm:t>
    </dgm:pt>
    <dgm:pt modelId="{E0055C1E-7B4E-4A14-8177-A1D9E7CAB693}" type="pres">
      <dgm:prSet presAssocID="{A9CD0EA4-EA1D-4D77-BD3D-904D2EA51C2F}" presName="chevron7" presStyleLbl="alignNode1" presStyleIdx="13" presStyleCnt="21"/>
      <dgm:spPr>
        <a:ln>
          <a:solidFill>
            <a:schemeClr val="tx1"/>
          </a:solidFill>
        </a:ln>
      </dgm:spPr>
    </dgm:pt>
    <dgm:pt modelId="{F6125C9E-375A-4393-B5A2-AD45D4D3594D}" type="pres">
      <dgm:prSet presAssocID="{A9CD0EA4-EA1D-4D77-BD3D-904D2EA51C2F}" presName="childtext" presStyleLbl="solidFgAcc1" presStyleIdx="1" presStyleCnt="3">
        <dgm:presLayoutVars>
          <dgm:chMax/>
          <dgm:chPref val="0"/>
          <dgm:bulletEnabled val="1"/>
        </dgm:presLayoutVars>
      </dgm:prSet>
      <dgm:spPr/>
      <dgm:t>
        <a:bodyPr/>
        <a:lstStyle/>
        <a:p>
          <a:endParaRPr lang="es-ES"/>
        </a:p>
      </dgm:t>
    </dgm:pt>
    <dgm:pt modelId="{478C9CBB-2318-430B-ABE4-06BB468A26F9}" type="pres">
      <dgm:prSet presAssocID="{D0C5A36D-1C20-4E86-A684-0B8FCC276F27}" presName="sibTrans" presStyleCnt="0"/>
      <dgm:spPr/>
    </dgm:pt>
    <dgm:pt modelId="{0A269C65-B7DC-469D-91AB-38396018489A}" type="pres">
      <dgm:prSet presAssocID="{A02186E6-78A5-4E6E-9C8C-B7D8F28A396C}" presName="parenttextcomposite" presStyleCnt="0"/>
      <dgm:spPr/>
    </dgm:pt>
    <dgm:pt modelId="{5C5C3E89-3309-427F-896B-9207FC1CD688}" type="pres">
      <dgm:prSet presAssocID="{A02186E6-78A5-4E6E-9C8C-B7D8F28A396C}" presName="parenttext" presStyleLbl="revTx" presStyleIdx="2" presStyleCnt="3">
        <dgm:presLayoutVars>
          <dgm:chMax/>
          <dgm:chPref val="2"/>
          <dgm:bulletEnabled val="1"/>
        </dgm:presLayoutVars>
      </dgm:prSet>
      <dgm:spPr/>
      <dgm:t>
        <a:bodyPr/>
        <a:lstStyle/>
        <a:p>
          <a:endParaRPr lang="es-ES"/>
        </a:p>
      </dgm:t>
    </dgm:pt>
    <dgm:pt modelId="{FA714E3C-A853-4B7C-BDE6-AAB32FB4B313}" type="pres">
      <dgm:prSet presAssocID="{A02186E6-78A5-4E6E-9C8C-B7D8F28A396C}" presName="composite" presStyleCnt="0"/>
      <dgm:spPr/>
    </dgm:pt>
    <dgm:pt modelId="{0716185B-2A11-429D-A49F-FCAA8B5DE84F}" type="pres">
      <dgm:prSet presAssocID="{A02186E6-78A5-4E6E-9C8C-B7D8F28A396C}" presName="chevron1" presStyleLbl="alignNode1" presStyleIdx="14" presStyleCnt="21"/>
      <dgm:spPr>
        <a:ln>
          <a:solidFill>
            <a:schemeClr val="tx1"/>
          </a:solidFill>
        </a:ln>
      </dgm:spPr>
    </dgm:pt>
    <dgm:pt modelId="{940E7E82-2884-4E5A-B3F3-BFDE4E4AF77C}" type="pres">
      <dgm:prSet presAssocID="{A02186E6-78A5-4E6E-9C8C-B7D8F28A396C}" presName="chevron2" presStyleLbl="alignNode1" presStyleIdx="15" presStyleCnt="21"/>
      <dgm:spPr>
        <a:ln>
          <a:solidFill>
            <a:schemeClr val="tx1"/>
          </a:solidFill>
        </a:ln>
      </dgm:spPr>
    </dgm:pt>
    <dgm:pt modelId="{EFE0483B-FA04-4776-9182-A431209573E1}" type="pres">
      <dgm:prSet presAssocID="{A02186E6-78A5-4E6E-9C8C-B7D8F28A396C}" presName="chevron3" presStyleLbl="alignNode1" presStyleIdx="16" presStyleCnt="21"/>
      <dgm:spPr>
        <a:ln>
          <a:solidFill>
            <a:schemeClr val="tx1"/>
          </a:solidFill>
        </a:ln>
      </dgm:spPr>
    </dgm:pt>
    <dgm:pt modelId="{59661756-DB40-474B-A03E-D852C891E56F}" type="pres">
      <dgm:prSet presAssocID="{A02186E6-78A5-4E6E-9C8C-B7D8F28A396C}" presName="chevron4" presStyleLbl="alignNode1" presStyleIdx="17" presStyleCnt="21"/>
      <dgm:spPr>
        <a:ln>
          <a:solidFill>
            <a:schemeClr val="tx1"/>
          </a:solidFill>
        </a:ln>
      </dgm:spPr>
    </dgm:pt>
    <dgm:pt modelId="{ECF03223-2B44-43EE-9DAF-21F7BC3CBB4C}" type="pres">
      <dgm:prSet presAssocID="{A02186E6-78A5-4E6E-9C8C-B7D8F28A396C}" presName="chevron5" presStyleLbl="alignNode1" presStyleIdx="18" presStyleCnt="21"/>
      <dgm:spPr>
        <a:ln>
          <a:solidFill>
            <a:schemeClr val="tx1"/>
          </a:solidFill>
        </a:ln>
      </dgm:spPr>
    </dgm:pt>
    <dgm:pt modelId="{237A240B-337A-4DB4-9869-9B3285035A27}" type="pres">
      <dgm:prSet presAssocID="{A02186E6-78A5-4E6E-9C8C-B7D8F28A396C}" presName="chevron6" presStyleLbl="alignNode1" presStyleIdx="19" presStyleCnt="21"/>
      <dgm:spPr>
        <a:ln>
          <a:solidFill>
            <a:schemeClr val="tx1"/>
          </a:solidFill>
        </a:ln>
      </dgm:spPr>
    </dgm:pt>
    <dgm:pt modelId="{ACE5C9D6-BB7A-4D22-BE65-E757EFEB7432}" type="pres">
      <dgm:prSet presAssocID="{A02186E6-78A5-4E6E-9C8C-B7D8F28A396C}" presName="chevron7" presStyleLbl="alignNode1" presStyleIdx="20" presStyleCnt="21"/>
      <dgm:spPr>
        <a:ln>
          <a:solidFill>
            <a:schemeClr val="tx1"/>
          </a:solidFill>
        </a:ln>
      </dgm:spPr>
      <dgm:t>
        <a:bodyPr/>
        <a:lstStyle/>
        <a:p>
          <a:endParaRPr lang="es-ES"/>
        </a:p>
      </dgm:t>
    </dgm:pt>
    <dgm:pt modelId="{C7736ACA-AEC2-4797-90E0-921CFDC3CE55}" type="pres">
      <dgm:prSet presAssocID="{A02186E6-78A5-4E6E-9C8C-B7D8F28A396C}" presName="childtext" presStyleLbl="solidFgAcc1" presStyleIdx="2" presStyleCnt="3">
        <dgm:presLayoutVars>
          <dgm:chMax/>
          <dgm:chPref val="0"/>
          <dgm:bulletEnabled val="1"/>
        </dgm:presLayoutVars>
      </dgm:prSet>
      <dgm:spPr/>
      <dgm:t>
        <a:bodyPr/>
        <a:lstStyle/>
        <a:p>
          <a:endParaRPr lang="es-ES"/>
        </a:p>
      </dgm:t>
    </dgm:pt>
  </dgm:ptLst>
  <dgm:cxnLst>
    <dgm:cxn modelId="{80053C31-6C66-45D8-8B65-BEB0ED4CC7FB}" srcId="{BC6D8C0F-A760-431B-BD18-AF034BA5D633}" destId="{A9CD0EA4-EA1D-4D77-BD3D-904D2EA51C2F}" srcOrd="1" destOrd="0" parTransId="{26C79707-8E13-4872-BBD8-1FD6EDD7F40B}" sibTransId="{D0C5A36D-1C20-4E86-A684-0B8FCC276F27}"/>
    <dgm:cxn modelId="{13932FC6-D5BD-40DE-8016-B05E82A921EC}" type="presOf" srcId="{F8FF8757-6903-4D36-A402-286C56583410}" destId="{F6125C9E-375A-4393-B5A2-AD45D4D3594D}" srcOrd="0" destOrd="0" presId="urn:microsoft.com/office/officeart/2008/layout/VerticalAccentList"/>
    <dgm:cxn modelId="{80B75D44-9D9C-4E81-A178-9EBF136837AD}" srcId="{A02186E6-78A5-4E6E-9C8C-B7D8F28A396C}" destId="{0C382011-D77E-44C8-BF8D-6388BAF17AE1}" srcOrd="0" destOrd="0" parTransId="{8C0DEE93-D37F-48AC-ABC6-7BC54395D3D7}" sibTransId="{81D8D9F5-5CC6-4A35-AD5F-D779D9B7022A}"/>
    <dgm:cxn modelId="{14DE478A-3253-4061-B744-BCEAB89987E4}" type="presOf" srcId="{9441A22E-E232-4FB0-92C4-7527115BAB57}" destId="{716C7004-0980-401F-B2AA-3E5B11269721}" srcOrd="0" destOrd="0" presId="urn:microsoft.com/office/officeart/2008/layout/VerticalAccentList"/>
    <dgm:cxn modelId="{42E20BFF-7AC3-4212-B89C-F22793EDFFB1}" type="presOf" srcId="{970C1BA4-BB69-4A8F-BA21-88546D338891}" destId="{DC0EE7D4-4599-4FFB-90DC-E182D18E2DF5}" srcOrd="0" destOrd="0" presId="urn:microsoft.com/office/officeart/2008/layout/VerticalAccentList"/>
    <dgm:cxn modelId="{04EB53DA-12C0-4EEB-A378-99EEF2C776FF}" type="presOf" srcId="{BC6D8C0F-A760-431B-BD18-AF034BA5D633}" destId="{14FFF26C-5345-4D74-A86B-29B4242D61BD}" srcOrd="0" destOrd="0" presId="urn:microsoft.com/office/officeart/2008/layout/VerticalAccentList"/>
    <dgm:cxn modelId="{5642CBBA-AAD6-4656-A598-33FC350F6BB4}" type="presOf" srcId="{A02186E6-78A5-4E6E-9C8C-B7D8F28A396C}" destId="{5C5C3E89-3309-427F-896B-9207FC1CD688}" srcOrd="0" destOrd="0" presId="urn:microsoft.com/office/officeart/2008/layout/VerticalAccentList"/>
    <dgm:cxn modelId="{680C10B3-D864-42EF-BB2E-8A1530117BC8}" srcId="{A9CD0EA4-EA1D-4D77-BD3D-904D2EA51C2F}" destId="{F8FF8757-6903-4D36-A402-286C56583410}" srcOrd="0" destOrd="0" parTransId="{F7AC1933-E11F-40B7-B17F-A7FA42FDAE79}" sibTransId="{7EC20758-F43B-4038-8194-0EB047828BCB}"/>
    <dgm:cxn modelId="{E97AE91A-8054-4FFD-A787-831AFE3718A3}" srcId="{BC6D8C0F-A760-431B-BD18-AF034BA5D633}" destId="{970C1BA4-BB69-4A8F-BA21-88546D338891}" srcOrd="0" destOrd="0" parTransId="{3BB8541B-A4F1-4B66-A9A2-0B56C37398A4}" sibTransId="{C3157352-A342-4EB7-8E7C-D76B108A0578}"/>
    <dgm:cxn modelId="{5DC8A443-D0B1-4C72-AA3B-8A355C9E87B3}" srcId="{BC6D8C0F-A760-431B-BD18-AF034BA5D633}" destId="{A02186E6-78A5-4E6E-9C8C-B7D8F28A396C}" srcOrd="2" destOrd="0" parTransId="{53088D9D-6932-4582-B131-79A4F2974AA4}" sibTransId="{E1DC6A57-EAC0-4E61-BBE2-6D2D172BCD73}"/>
    <dgm:cxn modelId="{D6CE1070-A402-4C1E-8158-6CDF9C989F4A}" type="presOf" srcId="{A9CD0EA4-EA1D-4D77-BD3D-904D2EA51C2F}" destId="{E50594AD-8A9F-48C3-83F9-463DFD60647A}" srcOrd="0" destOrd="0" presId="urn:microsoft.com/office/officeart/2008/layout/VerticalAccentList"/>
    <dgm:cxn modelId="{1C614FAB-7674-4220-A989-F61D54E98C07}" type="presOf" srcId="{0C382011-D77E-44C8-BF8D-6388BAF17AE1}" destId="{C7736ACA-AEC2-4797-90E0-921CFDC3CE55}" srcOrd="0" destOrd="0" presId="urn:microsoft.com/office/officeart/2008/layout/VerticalAccentList"/>
    <dgm:cxn modelId="{1425486B-5F02-4C21-A176-235363C3A69D}" srcId="{970C1BA4-BB69-4A8F-BA21-88546D338891}" destId="{9441A22E-E232-4FB0-92C4-7527115BAB57}" srcOrd="0" destOrd="0" parTransId="{55673213-7BEC-454F-BB48-21924699E275}" sibTransId="{221D38D3-DAA8-44DD-BBB4-E67395E8F841}"/>
    <dgm:cxn modelId="{E7612A37-C895-4DD7-9280-CA5311045E6C}" type="presParOf" srcId="{14FFF26C-5345-4D74-A86B-29B4242D61BD}" destId="{ECBA7A42-CC78-4BAB-9F98-AC92C5545EF0}" srcOrd="0" destOrd="0" presId="urn:microsoft.com/office/officeart/2008/layout/VerticalAccentList"/>
    <dgm:cxn modelId="{9AAA799A-404A-4235-A55B-37E2B01D9F9F}" type="presParOf" srcId="{ECBA7A42-CC78-4BAB-9F98-AC92C5545EF0}" destId="{DC0EE7D4-4599-4FFB-90DC-E182D18E2DF5}" srcOrd="0" destOrd="0" presId="urn:microsoft.com/office/officeart/2008/layout/VerticalAccentList"/>
    <dgm:cxn modelId="{936FC040-1A45-4E02-B4F2-8DF6B07016D7}" type="presParOf" srcId="{14FFF26C-5345-4D74-A86B-29B4242D61BD}" destId="{0D7FB7F0-5BA7-4C72-8541-CDD4768DDD78}" srcOrd="1" destOrd="0" presId="urn:microsoft.com/office/officeart/2008/layout/VerticalAccentList"/>
    <dgm:cxn modelId="{09A577AF-B0EC-4DA0-B036-3A4FEBBF5FAD}" type="presParOf" srcId="{0D7FB7F0-5BA7-4C72-8541-CDD4768DDD78}" destId="{E3F81C5E-9C46-48A4-9E80-7BD53621FB3B}" srcOrd="0" destOrd="0" presId="urn:microsoft.com/office/officeart/2008/layout/VerticalAccentList"/>
    <dgm:cxn modelId="{E5BC17A7-D92E-49C4-BABC-4DDDF0629DAB}" type="presParOf" srcId="{0D7FB7F0-5BA7-4C72-8541-CDD4768DDD78}" destId="{88D34361-19B0-49D2-A3F6-48B5237A5E08}" srcOrd="1" destOrd="0" presId="urn:microsoft.com/office/officeart/2008/layout/VerticalAccentList"/>
    <dgm:cxn modelId="{FC228FAF-04C0-4029-BD45-7CB5B5BD3C9F}" type="presParOf" srcId="{0D7FB7F0-5BA7-4C72-8541-CDD4768DDD78}" destId="{2E424A89-FBC4-4874-93AD-41CBB699CB91}" srcOrd="2" destOrd="0" presId="urn:microsoft.com/office/officeart/2008/layout/VerticalAccentList"/>
    <dgm:cxn modelId="{01BDE528-9D04-4F48-96FC-84F636E2199F}" type="presParOf" srcId="{0D7FB7F0-5BA7-4C72-8541-CDD4768DDD78}" destId="{3D56E338-6F37-4060-B7D1-695170D2F32D}" srcOrd="3" destOrd="0" presId="urn:microsoft.com/office/officeart/2008/layout/VerticalAccentList"/>
    <dgm:cxn modelId="{376DBD05-422B-4CD6-9E6B-81ED51385B52}" type="presParOf" srcId="{0D7FB7F0-5BA7-4C72-8541-CDD4768DDD78}" destId="{14DD6C26-1732-4CA9-9D55-4824228EEBDA}" srcOrd="4" destOrd="0" presId="urn:microsoft.com/office/officeart/2008/layout/VerticalAccentList"/>
    <dgm:cxn modelId="{E8705B6B-26F2-4F5F-8204-E1E1303E3DE0}" type="presParOf" srcId="{0D7FB7F0-5BA7-4C72-8541-CDD4768DDD78}" destId="{B9E35513-5669-4C53-B888-2A9EF5CD8E4A}" srcOrd="5" destOrd="0" presId="urn:microsoft.com/office/officeart/2008/layout/VerticalAccentList"/>
    <dgm:cxn modelId="{236682C2-42AA-4250-994D-F3B16C4877BA}" type="presParOf" srcId="{0D7FB7F0-5BA7-4C72-8541-CDD4768DDD78}" destId="{D66F4247-5760-489C-9CE7-7AA03FD0DC1B}" srcOrd="6" destOrd="0" presId="urn:microsoft.com/office/officeart/2008/layout/VerticalAccentList"/>
    <dgm:cxn modelId="{2A1E4732-D98B-412F-8569-8596E8B90F08}" type="presParOf" srcId="{0D7FB7F0-5BA7-4C72-8541-CDD4768DDD78}" destId="{716C7004-0980-401F-B2AA-3E5B11269721}" srcOrd="7" destOrd="0" presId="urn:microsoft.com/office/officeart/2008/layout/VerticalAccentList"/>
    <dgm:cxn modelId="{93705D85-E182-484B-97EE-36AE03DD1E23}" type="presParOf" srcId="{14FFF26C-5345-4D74-A86B-29B4242D61BD}" destId="{8DFF1DE0-FA6C-4D2E-83A5-1C13CDAA731B}" srcOrd="2" destOrd="0" presId="urn:microsoft.com/office/officeart/2008/layout/VerticalAccentList"/>
    <dgm:cxn modelId="{7B42D74D-405B-4A77-8FCB-5F998EF01FBB}" type="presParOf" srcId="{14FFF26C-5345-4D74-A86B-29B4242D61BD}" destId="{90E4496C-FBBA-4FE3-B206-A4A61E4E7C62}" srcOrd="3" destOrd="0" presId="urn:microsoft.com/office/officeart/2008/layout/VerticalAccentList"/>
    <dgm:cxn modelId="{D1D2257C-79BF-4067-A5FC-D04CD742A30B}" type="presParOf" srcId="{90E4496C-FBBA-4FE3-B206-A4A61E4E7C62}" destId="{E50594AD-8A9F-48C3-83F9-463DFD60647A}" srcOrd="0" destOrd="0" presId="urn:microsoft.com/office/officeart/2008/layout/VerticalAccentList"/>
    <dgm:cxn modelId="{5D9E347A-1F09-4445-8E63-A909E284CAE7}" type="presParOf" srcId="{14FFF26C-5345-4D74-A86B-29B4242D61BD}" destId="{368648EB-9135-4F2E-BB49-E2947BEFDDCC}" srcOrd="4" destOrd="0" presId="urn:microsoft.com/office/officeart/2008/layout/VerticalAccentList"/>
    <dgm:cxn modelId="{06FCFA27-D7E6-41FA-BD55-7BA2920E3925}" type="presParOf" srcId="{368648EB-9135-4F2E-BB49-E2947BEFDDCC}" destId="{2D101ABA-BB80-4188-A139-85270CC72CCD}" srcOrd="0" destOrd="0" presId="urn:microsoft.com/office/officeart/2008/layout/VerticalAccentList"/>
    <dgm:cxn modelId="{2B086ECE-5A40-46CB-B6B0-BE824DB8DC8B}" type="presParOf" srcId="{368648EB-9135-4F2E-BB49-E2947BEFDDCC}" destId="{FAC1239F-09F3-4CF4-864F-F0750FCA22BC}" srcOrd="1" destOrd="0" presId="urn:microsoft.com/office/officeart/2008/layout/VerticalAccentList"/>
    <dgm:cxn modelId="{81647213-92C3-429D-85A4-F4DF863C1418}" type="presParOf" srcId="{368648EB-9135-4F2E-BB49-E2947BEFDDCC}" destId="{ECEDBDC8-446C-453E-8062-78E22CC01B23}" srcOrd="2" destOrd="0" presId="urn:microsoft.com/office/officeart/2008/layout/VerticalAccentList"/>
    <dgm:cxn modelId="{CC50104C-B3E6-4267-8632-DFA2AA580A76}" type="presParOf" srcId="{368648EB-9135-4F2E-BB49-E2947BEFDDCC}" destId="{5476895D-215F-4E97-9754-27D57B0E3CDE}" srcOrd="3" destOrd="0" presId="urn:microsoft.com/office/officeart/2008/layout/VerticalAccentList"/>
    <dgm:cxn modelId="{5812A4DE-4839-4CDF-82AC-0A814945A66D}" type="presParOf" srcId="{368648EB-9135-4F2E-BB49-E2947BEFDDCC}" destId="{EAC22577-1693-4771-B7F3-A838117C4D13}" srcOrd="4" destOrd="0" presId="urn:microsoft.com/office/officeart/2008/layout/VerticalAccentList"/>
    <dgm:cxn modelId="{23A2AABC-EDE5-4CCB-9326-F2B73988D7BB}" type="presParOf" srcId="{368648EB-9135-4F2E-BB49-E2947BEFDDCC}" destId="{40E2A51F-0174-4065-8C65-8D7AA0F832B4}" srcOrd="5" destOrd="0" presId="urn:microsoft.com/office/officeart/2008/layout/VerticalAccentList"/>
    <dgm:cxn modelId="{731DECCA-D8D1-4A29-83BA-A68C3E29C4C8}" type="presParOf" srcId="{368648EB-9135-4F2E-BB49-E2947BEFDDCC}" destId="{E0055C1E-7B4E-4A14-8177-A1D9E7CAB693}" srcOrd="6" destOrd="0" presId="urn:microsoft.com/office/officeart/2008/layout/VerticalAccentList"/>
    <dgm:cxn modelId="{9040DF63-F153-42E1-97F7-13438B0110A3}" type="presParOf" srcId="{368648EB-9135-4F2E-BB49-E2947BEFDDCC}" destId="{F6125C9E-375A-4393-B5A2-AD45D4D3594D}" srcOrd="7" destOrd="0" presId="urn:microsoft.com/office/officeart/2008/layout/VerticalAccentList"/>
    <dgm:cxn modelId="{C328CEAD-5B88-478E-96B1-E006C42ADF9E}" type="presParOf" srcId="{14FFF26C-5345-4D74-A86B-29B4242D61BD}" destId="{478C9CBB-2318-430B-ABE4-06BB468A26F9}" srcOrd="5" destOrd="0" presId="urn:microsoft.com/office/officeart/2008/layout/VerticalAccentList"/>
    <dgm:cxn modelId="{02024A9A-86B7-4986-96A8-CF492F0724D6}" type="presParOf" srcId="{14FFF26C-5345-4D74-A86B-29B4242D61BD}" destId="{0A269C65-B7DC-469D-91AB-38396018489A}" srcOrd="6" destOrd="0" presId="urn:microsoft.com/office/officeart/2008/layout/VerticalAccentList"/>
    <dgm:cxn modelId="{B62F09B6-EACB-440D-872C-442829944F96}" type="presParOf" srcId="{0A269C65-B7DC-469D-91AB-38396018489A}" destId="{5C5C3E89-3309-427F-896B-9207FC1CD688}" srcOrd="0" destOrd="0" presId="urn:microsoft.com/office/officeart/2008/layout/VerticalAccentList"/>
    <dgm:cxn modelId="{413FCC6C-A154-4F39-B60E-ECF947956F9F}" type="presParOf" srcId="{14FFF26C-5345-4D74-A86B-29B4242D61BD}" destId="{FA714E3C-A853-4B7C-BDE6-AAB32FB4B313}" srcOrd="7" destOrd="0" presId="urn:microsoft.com/office/officeart/2008/layout/VerticalAccentList"/>
    <dgm:cxn modelId="{0C305CB3-A970-4A56-8C91-C729A365E78D}" type="presParOf" srcId="{FA714E3C-A853-4B7C-BDE6-AAB32FB4B313}" destId="{0716185B-2A11-429D-A49F-FCAA8B5DE84F}" srcOrd="0" destOrd="0" presId="urn:microsoft.com/office/officeart/2008/layout/VerticalAccentList"/>
    <dgm:cxn modelId="{AFCC4745-8650-44BA-862D-3B5DFACE9593}" type="presParOf" srcId="{FA714E3C-A853-4B7C-BDE6-AAB32FB4B313}" destId="{940E7E82-2884-4E5A-B3F3-BFDE4E4AF77C}" srcOrd="1" destOrd="0" presId="urn:microsoft.com/office/officeart/2008/layout/VerticalAccentList"/>
    <dgm:cxn modelId="{F0B363C9-F21B-462A-AA70-E5423984E799}" type="presParOf" srcId="{FA714E3C-A853-4B7C-BDE6-AAB32FB4B313}" destId="{EFE0483B-FA04-4776-9182-A431209573E1}" srcOrd="2" destOrd="0" presId="urn:microsoft.com/office/officeart/2008/layout/VerticalAccentList"/>
    <dgm:cxn modelId="{3ADB92E8-9D28-4F3E-AB15-FAF84C09ABF4}" type="presParOf" srcId="{FA714E3C-A853-4B7C-BDE6-AAB32FB4B313}" destId="{59661756-DB40-474B-A03E-D852C891E56F}" srcOrd="3" destOrd="0" presId="urn:microsoft.com/office/officeart/2008/layout/VerticalAccentList"/>
    <dgm:cxn modelId="{EBE8018A-6895-4BEA-BFF3-F274B97536D7}" type="presParOf" srcId="{FA714E3C-A853-4B7C-BDE6-AAB32FB4B313}" destId="{ECF03223-2B44-43EE-9DAF-21F7BC3CBB4C}" srcOrd="4" destOrd="0" presId="urn:microsoft.com/office/officeart/2008/layout/VerticalAccentList"/>
    <dgm:cxn modelId="{816073B1-65ED-4ADC-A1BF-0ACD9CAEE36C}" type="presParOf" srcId="{FA714E3C-A853-4B7C-BDE6-AAB32FB4B313}" destId="{237A240B-337A-4DB4-9869-9B3285035A27}" srcOrd="5" destOrd="0" presId="urn:microsoft.com/office/officeart/2008/layout/VerticalAccentList"/>
    <dgm:cxn modelId="{2DE7E4AF-F3AC-4C8C-9191-F41B781E08D7}" type="presParOf" srcId="{FA714E3C-A853-4B7C-BDE6-AAB32FB4B313}" destId="{ACE5C9D6-BB7A-4D22-BE65-E757EFEB7432}" srcOrd="6" destOrd="0" presId="urn:microsoft.com/office/officeart/2008/layout/VerticalAccentList"/>
    <dgm:cxn modelId="{E1973928-6535-4EF1-BFDF-9D22C1AE0DAB}" type="presParOf" srcId="{FA714E3C-A853-4B7C-BDE6-AAB32FB4B313}" destId="{C7736ACA-AEC2-4797-90E0-921CFDC3CE55}" srcOrd="7" destOrd="0" presId="urn:microsoft.com/office/officeart/2008/layout/VerticalAccent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C6D8C0F-A760-431B-BD18-AF034BA5D633}" type="doc">
      <dgm:prSet loTypeId="urn:microsoft.com/office/officeart/2008/layout/VerticalAccentList" loCatId="list" qsTypeId="urn:microsoft.com/office/officeart/2005/8/quickstyle/simple1" qsCatId="simple" csTypeId="urn:microsoft.com/office/officeart/2005/8/colors/colorful2" csCatId="colorful" phldr="1"/>
      <dgm:spPr/>
      <dgm:t>
        <a:bodyPr/>
        <a:lstStyle/>
        <a:p>
          <a:endParaRPr lang="es-ES"/>
        </a:p>
      </dgm:t>
    </dgm:pt>
    <dgm:pt modelId="{970C1BA4-BB69-4A8F-BA21-88546D338891}">
      <dgm:prSet phldrT="[Texto]" phldr="1"/>
      <dgm:spPr/>
      <dgm:t>
        <a:bodyPr/>
        <a:lstStyle/>
        <a:p>
          <a:pPr algn="just"/>
          <a:endParaRPr lang="es-ES" dirty="0"/>
        </a:p>
      </dgm:t>
    </dgm:pt>
    <dgm:pt modelId="{3BB8541B-A4F1-4B66-A9A2-0B56C37398A4}" type="parTrans" cxnId="{E97AE91A-8054-4FFD-A787-831AFE3718A3}">
      <dgm:prSet/>
      <dgm:spPr/>
      <dgm:t>
        <a:bodyPr/>
        <a:lstStyle/>
        <a:p>
          <a:endParaRPr lang="es-ES"/>
        </a:p>
      </dgm:t>
    </dgm:pt>
    <dgm:pt modelId="{C3157352-A342-4EB7-8E7C-D76B108A0578}" type="sibTrans" cxnId="{E97AE91A-8054-4FFD-A787-831AFE3718A3}">
      <dgm:prSet/>
      <dgm:spPr/>
      <dgm:t>
        <a:bodyPr/>
        <a:lstStyle/>
        <a:p>
          <a:endParaRPr lang="es-ES"/>
        </a:p>
      </dgm:t>
    </dgm:pt>
    <dgm:pt modelId="{9441A22E-E232-4FB0-92C4-7527115BAB57}">
      <dgm:prSet phldrT="[Texto]"/>
      <dgm:spPr/>
      <dgm:t>
        <a:bodyPr/>
        <a:lstStyle/>
        <a:p>
          <a:pPr algn="just"/>
          <a:r>
            <a:rPr lang="es-VE" dirty="0" smtClean="0"/>
            <a:t>Unos valores predictivos positivos más altos para EAAF con duración mayor a 6 horas pueden ayudar a explicar los resultados del estudio TRENDS</a:t>
          </a:r>
          <a:endParaRPr lang="es-ES" dirty="0"/>
        </a:p>
      </dgm:t>
    </dgm:pt>
    <dgm:pt modelId="{55673213-7BEC-454F-BB48-21924699E275}" type="parTrans" cxnId="{1425486B-5F02-4C21-A176-235363C3A69D}">
      <dgm:prSet/>
      <dgm:spPr/>
      <dgm:t>
        <a:bodyPr/>
        <a:lstStyle/>
        <a:p>
          <a:endParaRPr lang="es-ES"/>
        </a:p>
      </dgm:t>
    </dgm:pt>
    <dgm:pt modelId="{221D38D3-DAA8-44DD-BBB4-E67395E8F841}" type="sibTrans" cxnId="{1425486B-5F02-4C21-A176-235363C3A69D}">
      <dgm:prSet/>
      <dgm:spPr/>
      <dgm:t>
        <a:bodyPr/>
        <a:lstStyle/>
        <a:p>
          <a:endParaRPr lang="es-ES"/>
        </a:p>
      </dgm:t>
    </dgm:pt>
    <dgm:pt modelId="{A9CD0EA4-EA1D-4D77-BD3D-904D2EA51C2F}">
      <dgm:prSet phldrT="[Texto]" phldr="1"/>
      <dgm:spPr/>
      <dgm:t>
        <a:bodyPr/>
        <a:lstStyle/>
        <a:p>
          <a:pPr algn="just"/>
          <a:endParaRPr lang="es-ES" dirty="0"/>
        </a:p>
      </dgm:t>
    </dgm:pt>
    <dgm:pt modelId="{26C79707-8E13-4872-BBD8-1FD6EDD7F40B}" type="parTrans" cxnId="{80053C31-6C66-45D8-8B65-BEB0ED4CC7FB}">
      <dgm:prSet/>
      <dgm:spPr/>
      <dgm:t>
        <a:bodyPr/>
        <a:lstStyle/>
        <a:p>
          <a:endParaRPr lang="es-ES"/>
        </a:p>
      </dgm:t>
    </dgm:pt>
    <dgm:pt modelId="{D0C5A36D-1C20-4E86-A684-0B8FCC276F27}" type="sibTrans" cxnId="{80053C31-6C66-45D8-8B65-BEB0ED4CC7FB}">
      <dgm:prSet/>
      <dgm:spPr/>
      <dgm:t>
        <a:bodyPr/>
        <a:lstStyle/>
        <a:p>
          <a:endParaRPr lang="es-ES"/>
        </a:p>
      </dgm:t>
    </dgm:pt>
    <dgm:pt modelId="{F8FF8757-6903-4D36-A402-286C56583410}">
      <dgm:prSet phldrT="[Texto]"/>
      <dgm:spPr/>
      <dgm:t>
        <a:bodyPr/>
        <a:lstStyle/>
        <a:p>
          <a:pPr algn="just"/>
          <a:r>
            <a:rPr lang="es-VE" dirty="0" smtClean="0"/>
            <a:t>En dicho estudio, una baja carga de FA (menor a 5.5/ hora de EAAF no incrementaron el RR de eventos </a:t>
          </a:r>
          <a:r>
            <a:rPr lang="es-VE" dirty="0" err="1" smtClean="0"/>
            <a:t>tromboembólicos</a:t>
          </a:r>
          <a:endParaRPr lang="es-ES" dirty="0"/>
        </a:p>
      </dgm:t>
    </dgm:pt>
    <dgm:pt modelId="{F7AC1933-E11F-40B7-B17F-A7FA42FDAE79}" type="parTrans" cxnId="{680C10B3-D864-42EF-BB2E-8A1530117BC8}">
      <dgm:prSet/>
      <dgm:spPr/>
      <dgm:t>
        <a:bodyPr/>
        <a:lstStyle/>
        <a:p>
          <a:endParaRPr lang="es-ES"/>
        </a:p>
      </dgm:t>
    </dgm:pt>
    <dgm:pt modelId="{7EC20758-F43B-4038-8194-0EB047828BCB}" type="sibTrans" cxnId="{680C10B3-D864-42EF-BB2E-8A1530117BC8}">
      <dgm:prSet/>
      <dgm:spPr/>
      <dgm:t>
        <a:bodyPr/>
        <a:lstStyle/>
        <a:p>
          <a:endParaRPr lang="es-ES"/>
        </a:p>
      </dgm:t>
    </dgm:pt>
    <dgm:pt modelId="{A02186E6-78A5-4E6E-9C8C-B7D8F28A396C}">
      <dgm:prSet phldrT="[Texto]" phldr="1"/>
      <dgm:spPr/>
      <dgm:t>
        <a:bodyPr/>
        <a:lstStyle/>
        <a:p>
          <a:pPr algn="just"/>
          <a:endParaRPr lang="es-ES" dirty="0"/>
        </a:p>
      </dgm:t>
    </dgm:pt>
    <dgm:pt modelId="{53088D9D-6932-4582-B131-79A4F2974AA4}" type="parTrans" cxnId="{5DC8A443-D0B1-4C72-AA3B-8A355C9E87B3}">
      <dgm:prSet/>
      <dgm:spPr/>
      <dgm:t>
        <a:bodyPr/>
        <a:lstStyle/>
        <a:p>
          <a:endParaRPr lang="es-ES"/>
        </a:p>
      </dgm:t>
    </dgm:pt>
    <dgm:pt modelId="{E1DC6A57-EAC0-4E61-BBE2-6D2D172BCD73}" type="sibTrans" cxnId="{5DC8A443-D0B1-4C72-AA3B-8A355C9E87B3}">
      <dgm:prSet/>
      <dgm:spPr/>
      <dgm:t>
        <a:bodyPr/>
        <a:lstStyle/>
        <a:p>
          <a:endParaRPr lang="es-ES"/>
        </a:p>
      </dgm:t>
    </dgm:pt>
    <dgm:pt modelId="{0C382011-D77E-44C8-BF8D-6388BAF17AE1}">
      <dgm:prSet phldrT="[Texto]"/>
      <dgm:spPr/>
      <dgm:t>
        <a:bodyPr/>
        <a:lstStyle/>
        <a:p>
          <a:pPr algn="just"/>
          <a:r>
            <a:rPr lang="es-VE" dirty="0" smtClean="0"/>
            <a:t>Una alta carga de FA (mayor a 5.5/ hora en el día) producen un RR de 2.2 (</a:t>
          </a:r>
          <a:r>
            <a:rPr lang="es-VE" i="1" dirty="0" smtClean="0"/>
            <a:t>P </a:t>
          </a:r>
          <a:r>
            <a:rPr lang="es-VE" dirty="0" smtClean="0"/>
            <a:t>menor .06). La ausencia de riesgo asociada con una baja carga, fue probablemente debido a cortos episodios representando una combinación de detecciones apropiadas e inapropiadas de EAAF</a:t>
          </a:r>
          <a:endParaRPr lang="es-ES" dirty="0"/>
        </a:p>
      </dgm:t>
    </dgm:pt>
    <dgm:pt modelId="{8C0DEE93-D37F-48AC-ABC6-7BC54395D3D7}" type="parTrans" cxnId="{80B75D44-9D9C-4E81-A178-9EBF136837AD}">
      <dgm:prSet/>
      <dgm:spPr/>
      <dgm:t>
        <a:bodyPr/>
        <a:lstStyle/>
        <a:p>
          <a:endParaRPr lang="es-ES"/>
        </a:p>
      </dgm:t>
    </dgm:pt>
    <dgm:pt modelId="{81D8D9F5-5CC6-4A35-AD5F-D779D9B7022A}" type="sibTrans" cxnId="{80B75D44-9D9C-4E81-A178-9EBF136837AD}">
      <dgm:prSet/>
      <dgm:spPr/>
      <dgm:t>
        <a:bodyPr/>
        <a:lstStyle/>
        <a:p>
          <a:endParaRPr lang="es-ES"/>
        </a:p>
      </dgm:t>
    </dgm:pt>
    <dgm:pt modelId="{14FFF26C-5345-4D74-A86B-29B4242D61BD}" type="pres">
      <dgm:prSet presAssocID="{BC6D8C0F-A760-431B-BD18-AF034BA5D633}" presName="Name0" presStyleCnt="0">
        <dgm:presLayoutVars>
          <dgm:chMax/>
          <dgm:chPref/>
          <dgm:dir/>
        </dgm:presLayoutVars>
      </dgm:prSet>
      <dgm:spPr/>
      <dgm:t>
        <a:bodyPr/>
        <a:lstStyle/>
        <a:p>
          <a:endParaRPr lang="es-ES"/>
        </a:p>
      </dgm:t>
    </dgm:pt>
    <dgm:pt modelId="{ECBA7A42-CC78-4BAB-9F98-AC92C5545EF0}" type="pres">
      <dgm:prSet presAssocID="{970C1BA4-BB69-4A8F-BA21-88546D338891}" presName="parenttextcomposite" presStyleCnt="0"/>
      <dgm:spPr/>
    </dgm:pt>
    <dgm:pt modelId="{DC0EE7D4-4599-4FFB-90DC-E182D18E2DF5}" type="pres">
      <dgm:prSet presAssocID="{970C1BA4-BB69-4A8F-BA21-88546D338891}" presName="parenttext" presStyleLbl="revTx" presStyleIdx="0" presStyleCnt="3">
        <dgm:presLayoutVars>
          <dgm:chMax/>
          <dgm:chPref val="2"/>
          <dgm:bulletEnabled val="1"/>
        </dgm:presLayoutVars>
      </dgm:prSet>
      <dgm:spPr/>
      <dgm:t>
        <a:bodyPr/>
        <a:lstStyle/>
        <a:p>
          <a:endParaRPr lang="es-ES"/>
        </a:p>
      </dgm:t>
    </dgm:pt>
    <dgm:pt modelId="{0D7FB7F0-5BA7-4C72-8541-CDD4768DDD78}" type="pres">
      <dgm:prSet presAssocID="{970C1BA4-BB69-4A8F-BA21-88546D338891}" presName="composite" presStyleCnt="0"/>
      <dgm:spPr/>
    </dgm:pt>
    <dgm:pt modelId="{E3F81C5E-9C46-48A4-9E80-7BD53621FB3B}" type="pres">
      <dgm:prSet presAssocID="{970C1BA4-BB69-4A8F-BA21-88546D338891}" presName="chevron1" presStyleLbl="alignNode1" presStyleIdx="0" presStyleCnt="21"/>
      <dgm:spPr>
        <a:ln>
          <a:solidFill>
            <a:schemeClr val="tx1"/>
          </a:solidFill>
        </a:ln>
      </dgm:spPr>
    </dgm:pt>
    <dgm:pt modelId="{88D34361-19B0-49D2-A3F6-48B5237A5E08}" type="pres">
      <dgm:prSet presAssocID="{970C1BA4-BB69-4A8F-BA21-88546D338891}" presName="chevron2" presStyleLbl="alignNode1" presStyleIdx="1" presStyleCnt="21"/>
      <dgm:spPr>
        <a:ln>
          <a:solidFill>
            <a:schemeClr val="tx1"/>
          </a:solidFill>
        </a:ln>
      </dgm:spPr>
      <dgm:t>
        <a:bodyPr/>
        <a:lstStyle/>
        <a:p>
          <a:endParaRPr lang="es-ES"/>
        </a:p>
      </dgm:t>
    </dgm:pt>
    <dgm:pt modelId="{2E424A89-FBC4-4874-93AD-41CBB699CB91}" type="pres">
      <dgm:prSet presAssocID="{970C1BA4-BB69-4A8F-BA21-88546D338891}" presName="chevron3" presStyleLbl="alignNode1" presStyleIdx="2" presStyleCnt="21"/>
      <dgm:spPr>
        <a:ln>
          <a:solidFill>
            <a:schemeClr val="tx1"/>
          </a:solidFill>
        </a:ln>
      </dgm:spPr>
    </dgm:pt>
    <dgm:pt modelId="{3D56E338-6F37-4060-B7D1-695170D2F32D}" type="pres">
      <dgm:prSet presAssocID="{970C1BA4-BB69-4A8F-BA21-88546D338891}" presName="chevron4" presStyleLbl="alignNode1" presStyleIdx="3" presStyleCnt="21"/>
      <dgm:spPr>
        <a:ln>
          <a:solidFill>
            <a:schemeClr val="tx1"/>
          </a:solidFill>
        </a:ln>
      </dgm:spPr>
      <dgm:t>
        <a:bodyPr/>
        <a:lstStyle/>
        <a:p>
          <a:endParaRPr lang="es-ES"/>
        </a:p>
      </dgm:t>
    </dgm:pt>
    <dgm:pt modelId="{14DD6C26-1732-4CA9-9D55-4824228EEBDA}" type="pres">
      <dgm:prSet presAssocID="{970C1BA4-BB69-4A8F-BA21-88546D338891}" presName="chevron5" presStyleLbl="alignNode1" presStyleIdx="4" presStyleCnt="21"/>
      <dgm:spPr>
        <a:ln>
          <a:solidFill>
            <a:schemeClr val="tx1"/>
          </a:solidFill>
        </a:ln>
      </dgm:spPr>
    </dgm:pt>
    <dgm:pt modelId="{B9E35513-5669-4C53-B888-2A9EF5CD8E4A}" type="pres">
      <dgm:prSet presAssocID="{970C1BA4-BB69-4A8F-BA21-88546D338891}" presName="chevron6" presStyleLbl="alignNode1" presStyleIdx="5" presStyleCnt="21"/>
      <dgm:spPr>
        <a:ln>
          <a:solidFill>
            <a:schemeClr val="tx1"/>
          </a:solidFill>
        </a:ln>
      </dgm:spPr>
    </dgm:pt>
    <dgm:pt modelId="{D66F4247-5760-489C-9CE7-7AA03FD0DC1B}" type="pres">
      <dgm:prSet presAssocID="{970C1BA4-BB69-4A8F-BA21-88546D338891}" presName="chevron7" presStyleLbl="alignNode1" presStyleIdx="6" presStyleCnt="21"/>
      <dgm:spPr>
        <a:ln>
          <a:solidFill>
            <a:schemeClr val="tx1"/>
          </a:solidFill>
        </a:ln>
      </dgm:spPr>
      <dgm:t>
        <a:bodyPr/>
        <a:lstStyle/>
        <a:p>
          <a:endParaRPr lang="es-ES"/>
        </a:p>
      </dgm:t>
    </dgm:pt>
    <dgm:pt modelId="{716C7004-0980-401F-B2AA-3E5B11269721}" type="pres">
      <dgm:prSet presAssocID="{970C1BA4-BB69-4A8F-BA21-88546D338891}" presName="childtext" presStyleLbl="solidFgAcc1" presStyleIdx="0" presStyleCnt="3">
        <dgm:presLayoutVars>
          <dgm:chMax/>
          <dgm:chPref val="0"/>
          <dgm:bulletEnabled val="1"/>
        </dgm:presLayoutVars>
      </dgm:prSet>
      <dgm:spPr/>
      <dgm:t>
        <a:bodyPr/>
        <a:lstStyle/>
        <a:p>
          <a:endParaRPr lang="es-ES"/>
        </a:p>
      </dgm:t>
    </dgm:pt>
    <dgm:pt modelId="{8DFF1DE0-FA6C-4D2E-83A5-1C13CDAA731B}" type="pres">
      <dgm:prSet presAssocID="{C3157352-A342-4EB7-8E7C-D76B108A0578}" presName="sibTrans" presStyleCnt="0"/>
      <dgm:spPr/>
    </dgm:pt>
    <dgm:pt modelId="{90E4496C-FBBA-4FE3-B206-A4A61E4E7C62}" type="pres">
      <dgm:prSet presAssocID="{A9CD0EA4-EA1D-4D77-BD3D-904D2EA51C2F}" presName="parenttextcomposite" presStyleCnt="0"/>
      <dgm:spPr/>
    </dgm:pt>
    <dgm:pt modelId="{E50594AD-8A9F-48C3-83F9-463DFD60647A}" type="pres">
      <dgm:prSet presAssocID="{A9CD0EA4-EA1D-4D77-BD3D-904D2EA51C2F}" presName="parenttext" presStyleLbl="revTx" presStyleIdx="1" presStyleCnt="3">
        <dgm:presLayoutVars>
          <dgm:chMax/>
          <dgm:chPref val="2"/>
          <dgm:bulletEnabled val="1"/>
        </dgm:presLayoutVars>
      </dgm:prSet>
      <dgm:spPr/>
      <dgm:t>
        <a:bodyPr/>
        <a:lstStyle/>
        <a:p>
          <a:endParaRPr lang="es-ES"/>
        </a:p>
      </dgm:t>
    </dgm:pt>
    <dgm:pt modelId="{368648EB-9135-4F2E-BB49-E2947BEFDDCC}" type="pres">
      <dgm:prSet presAssocID="{A9CD0EA4-EA1D-4D77-BD3D-904D2EA51C2F}" presName="composite" presStyleCnt="0"/>
      <dgm:spPr/>
    </dgm:pt>
    <dgm:pt modelId="{2D101ABA-BB80-4188-A139-85270CC72CCD}" type="pres">
      <dgm:prSet presAssocID="{A9CD0EA4-EA1D-4D77-BD3D-904D2EA51C2F}" presName="chevron1" presStyleLbl="alignNode1" presStyleIdx="7" presStyleCnt="21"/>
      <dgm:spPr>
        <a:ln>
          <a:solidFill>
            <a:schemeClr val="tx1"/>
          </a:solidFill>
        </a:ln>
      </dgm:spPr>
    </dgm:pt>
    <dgm:pt modelId="{FAC1239F-09F3-4CF4-864F-F0750FCA22BC}" type="pres">
      <dgm:prSet presAssocID="{A9CD0EA4-EA1D-4D77-BD3D-904D2EA51C2F}" presName="chevron2" presStyleLbl="alignNode1" presStyleIdx="8" presStyleCnt="21"/>
      <dgm:spPr>
        <a:ln>
          <a:solidFill>
            <a:schemeClr val="tx1"/>
          </a:solidFill>
        </a:ln>
      </dgm:spPr>
    </dgm:pt>
    <dgm:pt modelId="{ECEDBDC8-446C-453E-8062-78E22CC01B23}" type="pres">
      <dgm:prSet presAssocID="{A9CD0EA4-EA1D-4D77-BD3D-904D2EA51C2F}" presName="chevron3" presStyleLbl="alignNode1" presStyleIdx="9" presStyleCnt="21"/>
      <dgm:spPr>
        <a:ln>
          <a:solidFill>
            <a:schemeClr val="tx1"/>
          </a:solidFill>
        </a:ln>
      </dgm:spPr>
      <dgm:t>
        <a:bodyPr/>
        <a:lstStyle/>
        <a:p>
          <a:endParaRPr lang="es-ES"/>
        </a:p>
      </dgm:t>
    </dgm:pt>
    <dgm:pt modelId="{5476895D-215F-4E97-9754-27D57B0E3CDE}" type="pres">
      <dgm:prSet presAssocID="{A9CD0EA4-EA1D-4D77-BD3D-904D2EA51C2F}" presName="chevron4" presStyleLbl="alignNode1" presStyleIdx="10" presStyleCnt="21"/>
      <dgm:spPr>
        <a:ln>
          <a:solidFill>
            <a:schemeClr val="tx1"/>
          </a:solidFill>
        </a:ln>
      </dgm:spPr>
    </dgm:pt>
    <dgm:pt modelId="{EAC22577-1693-4771-B7F3-A838117C4D13}" type="pres">
      <dgm:prSet presAssocID="{A9CD0EA4-EA1D-4D77-BD3D-904D2EA51C2F}" presName="chevron5" presStyleLbl="alignNode1" presStyleIdx="11" presStyleCnt="21"/>
      <dgm:spPr>
        <a:ln>
          <a:solidFill>
            <a:schemeClr val="tx1"/>
          </a:solidFill>
        </a:ln>
      </dgm:spPr>
      <dgm:t>
        <a:bodyPr/>
        <a:lstStyle/>
        <a:p>
          <a:endParaRPr lang="es-ES"/>
        </a:p>
      </dgm:t>
    </dgm:pt>
    <dgm:pt modelId="{40E2A51F-0174-4065-8C65-8D7AA0F832B4}" type="pres">
      <dgm:prSet presAssocID="{A9CD0EA4-EA1D-4D77-BD3D-904D2EA51C2F}" presName="chevron6" presStyleLbl="alignNode1" presStyleIdx="12" presStyleCnt="21"/>
      <dgm:spPr>
        <a:ln>
          <a:solidFill>
            <a:schemeClr val="tx1"/>
          </a:solidFill>
        </a:ln>
      </dgm:spPr>
      <dgm:t>
        <a:bodyPr/>
        <a:lstStyle/>
        <a:p>
          <a:endParaRPr lang="es-ES"/>
        </a:p>
      </dgm:t>
    </dgm:pt>
    <dgm:pt modelId="{E0055C1E-7B4E-4A14-8177-A1D9E7CAB693}" type="pres">
      <dgm:prSet presAssocID="{A9CD0EA4-EA1D-4D77-BD3D-904D2EA51C2F}" presName="chevron7" presStyleLbl="alignNode1" presStyleIdx="13" presStyleCnt="21"/>
      <dgm:spPr>
        <a:ln>
          <a:solidFill>
            <a:schemeClr val="tx1"/>
          </a:solidFill>
        </a:ln>
      </dgm:spPr>
      <dgm:t>
        <a:bodyPr/>
        <a:lstStyle/>
        <a:p>
          <a:endParaRPr lang="es-ES"/>
        </a:p>
      </dgm:t>
    </dgm:pt>
    <dgm:pt modelId="{F6125C9E-375A-4393-B5A2-AD45D4D3594D}" type="pres">
      <dgm:prSet presAssocID="{A9CD0EA4-EA1D-4D77-BD3D-904D2EA51C2F}" presName="childtext" presStyleLbl="solidFgAcc1" presStyleIdx="1" presStyleCnt="3">
        <dgm:presLayoutVars>
          <dgm:chMax/>
          <dgm:chPref val="0"/>
          <dgm:bulletEnabled val="1"/>
        </dgm:presLayoutVars>
      </dgm:prSet>
      <dgm:spPr/>
      <dgm:t>
        <a:bodyPr/>
        <a:lstStyle/>
        <a:p>
          <a:endParaRPr lang="es-ES"/>
        </a:p>
      </dgm:t>
    </dgm:pt>
    <dgm:pt modelId="{478C9CBB-2318-430B-ABE4-06BB468A26F9}" type="pres">
      <dgm:prSet presAssocID="{D0C5A36D-1C20-4E86-A684-0B8FCC276F27}" presName="sibTrans" presStyleCnt="0"/>
      <dgm:spPr/>
    </dgm:pt>
    <dgm:pt modelId="{0A269C65-B7DC-469D-91AB-38396018489A}" type="pres">
      <dgm:prSet presAssocID="{A02186E6-78A5-4E6E-9C8C-B7D8F28A396C}" presName="parenttextcomposite" presStyleCnt="0"/>
      <dgm:spPr/>
    </dgm:pt>
    <dgm:pt modelId="{5C5C3E89-3309-427F-896B-9207FC1CD688}" type="pres">
      <dgm:prSet presAssocID="{A02186E6-78A5-4E6E-9C8C-B7D8F28A396C}" presName="parenttext" presStyleLbl="revTx" presStyleIdx="2" presStyleCnt="3">
        <dgm:presLayoutVars>
          <dgm:chMax/>
          <dgm:chPref val="2"/>
          <dgm:bulletEnabled val="1"/>
        </dgm:presLayoutVars>
      </dgm:prSet>
      <dgm:spPr/>
      <dgm:t>
        <a:bodyPr/>
        <a:lstStyle/>
        <a:p>
          <a:endParaRPr lang="es-ES"/>
        </a:p>
      </dgm:t>
    </dgm:pt>
    <dgm:pt modelId="{FA714E3C-A853-4B7C-BDE6-AAB32FB4B313}" type="pres">
      <dgm:prSet presAssocID="{A02186E6-78A5-4E6E-9C8C-B7D8F28A396C}" presName="composite" presStyleCnt="0"/>
      <dgm:spPr/>
    </dgm:pt>
    <dgm:pt modelId="{0716185B-2A11-429D-A49F-FCAA8B5DE84F}" type="pres">
      <dgm:prSet presAssocID="{A02186E6-78A5-4E6E-9C8C-B7D8F28A396C}" presName="chevron1" presStyleLbl="alignNode1" presStyleIdx="14" presStyleCnt="21"/>
      <dgm:spPr>
        <a:ln>
          <a:solidFill>
            <a:schemeClr val="tx1"/>
          </a:solidFill>
        </a:ln>
      </dgm:spPr>
    </dgm:pt>
    <dgm:pt modelId="{940E7E82-2884-4E5A-B3F3-BFDE4E4AF77C}" type="pres">
      <dgm:prSet presAssocID="{A02186E6-78A5-4E6E-9C8C-B7D8F28A396C}" presName="chevron2" presStyleLbl="alignNode1" presStyleIdx="15" presStyleCnt="21"/>
      <dgm:spPr>
        <a:ln>
          <a:solidFill>
            <a:schemeClr val="tx1"/>
          </a:solidFill>
        </a:ln>
      </dgm:spPr>
    </dgm:pt>
    <dgm:pt modelId="{EFE0483B-FA04-4776-9182-A431209573E1}" type="pres">
      <dgm:prSet presAssocID="{A02186E6-78A5-4E6E-9C8C-B7D8F28A396C}" presName="chevron3" presStyleLbl="alignNode1" presStyleIdx="16" presStyleCnt="21"/>
      <dgm:spPr>
        <a:ln>
          <a:solidFill>
            <a:schemeClr val="tx1"/>
          </a:solidFill>
        </a:ln>
      </dgm:spPr>
    </dgm:pt>
    <dgm:pt modelId="{59661756-DB40-474B-A03E-D852C891E56F}" type="pres">
      <dgm:prSet presAssocID="{A02186E6-78A5-4E6E-9C8C-B7D8F28A396C}" presName="chevron4" presStyleLbl="alignNode1" presStyleIdx="17" presStyleCnt="21"/>
      <dgm:spPr>
        <a:ln>
          <a:solidFill>
            <a:schemeClr val="tx1"/>
          </a:solidFill>
        </a:ln>
      </dgm:spPr>
    </dgm:pt>
    <dgm:pt modelId="{ECF03223-2B44-43EE-9DAF-21F7BC3CBB4C}" type="pres">
      <dgm:prSet presAssocID="{A02186E6-78A5-4E6E-9C8C-B7D8F28A396C}" presName="chevron5" presStyleLbl="alignNode1" presStyleIdx="18" presStyleCnt="21"/>
      <dgm:spPr>
        <a:ln>
          <a:solidFill>
            <a:schemeClr val="tx1"/>
          </a:solidFill>
        </a:ln>
      </dgm:spPr>
    </dgm:pt>
    <dgm:pt modelId="{237A240B-337A-4DB4-9869-9B3285035A27}" type="pres">
      <dgm:prSet presAssocID="{A02186E6-78A5-4E6E-9C8C-B7D8F28A396C}" presName="chevron6" presStyleLbl="alignNode1" presStyleIdx="19" presStyleCnt="21"/>
      <dgm:spPr>
        <a:ln>
          <a:solidFill>
            <a:schemeClr val="tx1"/>
          </a:solidFill>
        </a:ln>
      </dgm:spPr>
    </dgm:pt>
    <dgm:pt modelId="{ACE5C9D6-BB7A-4D22-BE65-E757EFEB7432}" type="pres">
      <dgm:prSet presAssocID="{A02186E6-78A5-4E6E-9C8C-B7D8F28A396C}" presName="chevron7" presStyleLbl="alignNode1" presStyleIdx="20" presStyleCnt="21"/>
      <dgm:spPr>
        <a:ln>
          <a:solidFill>
            <a:schemeClr val="tx1"/>
          </a:solidFill>
        </a:ln>
      </dgm:spPr>
    </dgm:pt>
    <dgm:pt modelId="{C7736ACA-AEC2-4797-90E0-921CFDC3CE55}" type="pres">
      <dgm:prSet presAssocID="{A02186E6-78A5-4E6E-9C8C-B7D8F28A396C}" presName="childtext" presStyleLbl="solidFgAcc1" presStyleIdx="2" presStyleCnt="3">
        <dgm:presLayoutVars>
          <dgm:chMax/>
          <dgm:chPref val="0"/>
          <dgm:bulletEnabled val="1"/>
        </dgm:presLayoutVars>
      </dgm:prSet>
      <dgm:spPr/>
      <dgm:t>
        <a:bodyPr/>
        <a:lstStyle/>
        <a:p>
          <a:endParaRPr lang="es-ES"/>
        </a:p>
      </dgm:t>
    </dgm:pt>
  </dgm:ptLst>
  <dgm:cxnLst>
    <dgm:cxn modelId="{80053C31-6C66-45D8-8B65-BEB0ED4CC7FB}" srcId="{BC6D8C0F-A760-431B-BD18-AF034BA5D633}" destId="{A9CD0EA4-EA1D-4D77-BD3D-904D2EA51C2F}" srcOrd="1" destOrd="0" parTransId="{26C79707-8E13-4872-BBD8-1FD6EDD7F40B}" sibTransId="{D0C5A36D-1C20-4E86-A684-0B8FCC276F27}"/>
    <dgm:cxn modelId="{13932FC6-D5BD-40DE-8016-B05E82A921EC}" type="presOf" srcId="{F8FF8757-6903-4D36-A402-286C56583410}" destId="{F6125C9E-375A-4393-B5A2-AD45D4D3594D}" srcOrd="0" destOrd="0" presId="urn:microsoft.com/office/officeart/2008/layout/VerticalAccentList"/>
    <dgm:cxn modelId="{80B75D44-9D9C-4E81-A178-9EBF136837AD}" srcId="{A02186E6-78A5-4E6E-9C8C-B7D8F28A396C}" destId="{0C382011-D77E-44C8-BF8D-6388BAF17AE1}" srcOrd="0" destOrd="0" parTransId="{8C0DEE93-D37F-48AC-ABC6-7BC54395D3D7}" sibTransId="{81D8D9F5-5CC6-4A35-AD5F-D779D9B7022A}"/>
    <dgm:cxn modelId="{14DE478A-3253-4061-B744-BCEAB89987E4}" type="presOf" srcId="{9441A22E-E232-4FB0-92C4-7527115BAB57}" destId="{716C7004-0980-401F-B2AA-3E5B11269721}" srcOrd="0" destOrd="0" presId="urn:microsoft.com/office/officeart/2008/layout/VerticalAccentList"/>
    <dgm:cxn modelId="{42E20BFF-7AC3-4212-B89C-F22793EDFFB1}" type="presOf" srcId="{970C1BA4-BB69-4A8F-BA21-88546D338891}" destId="{DC0EE7D4-4599-4FFB-90DC-E182D18E2DF5}" srcOrd="0" destOrd="0" presId="urn:microsoft.com/office/officeart/2008/layout/VerticalAccentList"/>
    <dgm:cxn modelId="{04EB53DA-12C0-4EEB-A378-99EEF2C776FF}" type="presOf" srcId="{BC6D8C0F-A760-431B-BD18-AF034BA5D633}" destId="{14FFF26C-5345-4D74-A86B-29B4242D61BD}" srcOrd="0" destOrd="0" presId="urn:microsoft.com/office/officeart/2008/layout/VerticalAccentList"/>
    <dgm:cxn modelId="{5642CBBA-AAD6-4656-A598-33FC350F6BB4}" type="presOf" srcId="{A02186E6-78A5-4E6E-9C8C-B7D8F28A396C}" destId="{5C5C3E89-3309-427F-896B-9207FC1CD688}" srcOrd="0" destOrd="0" presId="urn:microsoft.com/office/officeart/2008/layout/VerticalAccentList"/>
    <dgm:cxn modelId="{680C10B3-D864-42EF-BB2E-8A1530117BC8}" srcId="{A9CD0EA4-EA1D-4D77-BD3D-904D2EA51C2F}" destId="{F8FF8757-6903-4D36-A402-286C56583410}" srcOrd="0" destOrd="0" parTransId="{F7AC1933-E11F-40B7-B17F-A7FA42FDAE79}" sibTransId="{7EC20758-F43B-4038-8194-0EB047828BCB}"/>
    <dgm:cxn modelId="{E97AE91A-8054-4FFD-A787-831AFE3718A3}" srcId="{BC6D8C0F-A760-431B-BD18-AF034BA5D633}" destId="{970C1BA4-BB69-4A8F-BA21-88546D338891}" srcOrd="0" destOrd="0" parTransId="{3BB8541B-A4F1-4B66-A9A2-0B56C37398A4}" sibTransId="{C3157352-A342-4EB7-8E7C-D76B108A0578}"/>
    <dgm:cxn modelId="{5DC8A443-D0B1-4C72-AA3B-8A355C9E87B3}" srcId="{BC6D8C0F-A760-431B-BD18-AF034BA5D633}" destId="{A02186E6-78A5-4E6E-9C8C-B7D8F28A396C}" srcOrd="2" destOrd="0" parTransId="{53088D9D-6932-4582-B131-79A4F2974AA4}" sibTransId="{E1DC6A57-EAC0-4E61-BBE2-6D2D172BCD73}"/>
    <dgm:cxn modelId="{D6CE1070-A402-4C1E-8158-6CDF9C989F4A}" type="presOf" srcId="{A9CD0EA4-EA1D-4D77-BD3D-904D2EA51C2F}" destId="{E50594AD-8A9F-48C3-83F9-463DFD60647A}" srcOrd="0" destOrd="0" presId="urn:microsoft.com/office/officeart/2008/layout/VerticalAccentList"/>
    <dgm:cxn modelId="{1C614FAB-7674-4220-A989-F61D54E98C07}" type="presOf" srcId="{0C382011-D77E-44C8-BF8D-6388BAF17AE1}" destId="{C7736ACA-AEC2-4797-90E0-921CFDC3CE55}" srcOrd="0" destOrd="0" presId="urn:microsoft.com/office/officeart/2008/layout/VerticalAccentList"/>
    <dgm:cxn modelId="{1425486B-5F02-4C21-A176-235363C3A69D}" srcId="{970C1BA4-BB69-4A8F-BA21-88546D338891}" destId="{9441A22E-E232-4FB0-92C4-7527115BAB57}" srcOrd="0" destOrd="0" parTransId="{55673213-7BEC-454F-BB48-21924699E275}" sibTransId="{221D38D3-DAA8-44DD-BBB4-E67395E8F841}"/>
    <dgm:cxn modelId="{E7612A37-C895-4DD7-9280-CA5311045E6C}" type="presParOf" srcId="{14FFF26C-5345-4D74-A86B-29B4242D61BD}" destId="{ECBA7A42-CC78-4BAB-9F98-AC92C5545EF0}" srcOrd="0" destOrd="0" presId="urn:microsoft.com/office/officeart/2008/layout/VerticalAccentList"/>
    <dgm:cxn modelId="{9AAA799A-404A-4235-A55B-37E2B01D9F9F}" type="presParOf" srcId="{ECBA7A42-CC78-4BAB-9F98-AC92C5545EF0}" destId="{DC0EE7D4-4599-4FFB-90DC-E182D18E2DF5}" srcOrd="0" destOrd="0" presId="urn:microsoft.com/office/officeart/2008/layout/VerticalAccentList"/>
    <dgm:cxn modelId="{936FC040-1A45-4E02-B4F2-8DF6B07016D7}" type="presParOf" srcId="{14FFF26C-5345-4D74-A86B-29B4242D61BD}" destId="{0D7FB7F0-5BA7-4C72-8541-CDD4768DDD78}" srcOrd="1" destOrd="0" presId="urn:microsoft.com/office/officeart/2008/layout/VerticalAccentList"/>
    <dgm:cxn modelId="{09A577AF-B0EC-4DA0-B036-3A4FEBBF5FAD}" type="presParOf" srcId="{0D7FB7F0-5BA7-4C72-8541-CDD4768DDD78}" destId="{E3F81C5E-9C46-48A4-9E80-7BD53621FB3B}" srcOrd="0" destOrd="0" presId="urn:microsoft.com/office/officeart/2008/layout/VerticalAccentList"/>
    <dgm:cxn modelId="{E5BC17A7-D92E-49C4-BABC-4DDDF0629DAB}" type="presParOf" srcId="{0D7FB7F0-5BA7-4C72-8541-CDD4768DDD78}" destId="{88D34361-19B0-49D2-A3F6-48B5237A5E08}" srcOrd="1" destOrd="0" presId="urn:microsoft.com/office/officeart/2008/layout/VerticalAccentList"/>
    <dgm:cxn modelId="{FC228FAF-04C0-4029-BD45-7CB5B5BD3C9F}" type="presParOf" srcId="{0D7FB7F0-5BA7-4C72-8541-CDD4768DDD78}" destId="{2E424A89-FBC4-4874-93AD-41CBB699CB91}" srcOrd="2" destOrd="0" presId="urn:microsoft.com/office/officeart/2008/layout/VerticalAccentList"/>
    <dgm:cxn modelId="{01BDE528-9D04-4F48-96FC-84F636E2199F}" type="presParOf" srcId="{0D7FB7F0-5BA7-4C72-8541-CDD4768DDD78}" destId="{3D56E338-6F37-4060-B7D1-695170D2F32D}" srcOrd="3" destOrd="0" presId="urn:microsoft.com/office/officeart/2008/layout/VerticalAccentList"/>
    <dgm:cxn modelId="{376DBD05-422B-4CD6-9E6B-81ED51385B52}" type="presParOf" srcId="{0D7FB7F0-5BA7-4C72-8541-CDD4768DDD78}" destId="{14DD6C26-1732-4CA9-9D55-4824228EEBDA}" srcOrd="4" destOrd="0" presId="urn:microsoft.com/office/officeart/2008/layout/VerticalAccentList"/>
    <dgm:cxn modelId="{E8705B6B-26F2-4F5F-8204-E1E1303E3DE0}" type="presParOf" srcId="{0D7FB7F0-5BA7-4C72-8541-CDD4768DDD78}" destId="{B9E35513-5669-4C53-B888-2A9EF5CD8E4A}" srcOrd="5" destOrd="0" presId="urn:microsoft.com/office/officeart/2008/layout/VerticalAccentList"/>
    <dgm:cxn modelId="{236682C2-42AA-4250-994D-F3B16C4877BA}" type="presParOf" srcId="{0D7FB7F0-5BA7-4C72-8541-CDD4768DDD78}" destId="{D66F4247-5760-489C-9CE7-7AA03FD0DC1B}" srcOrd="6" destOrd="0" presId="urn:microsoft.com/office/officeart/2008/layout/VerticalAccentList"/>
    <dgm:cxn modelId="{2A1E4732-D98B-412F-8569-8596E8B90F08}" type="presParOf" srcId="{0D7FB7F0-5BA7-4C72-8541-CDD4768DDD78}" destId="{716C7004-0980-401F-B2AA-3E5B11269721}" srcOrd="7" destOrd="0" presId="urn:microsoft.com/office/officeart/2008/layout/VerticalAccentList"/>
    <dgm:cxn modelId="{93705D85-E182-484B-97EE-36AE03DD1E23}" type="presParOf" srcId="{14FFF26C-5345-4D74-A86B-29B4242D61BD}" destId="{8DFF1DE0-FA6C-4D2E-83A5-1C13CDAA731B}" srcOrd="2" destOrd="0" presId="urn:microsoft.com/office/officeart/2008/layout/VerticalAccentList"/>
    <dgm:cxn modelId="{7B42D74D-405B-4A77-8FCB-5F998EF01FBB}" type="presParOf" srcId="{14FFF26C-5345-4D74-A86B-29B4242D61BD}" destId="{90E4496C-FBBA-4FE3-B206-A4A61E4E7C62}" srcOrd="3" destOrd="0" presId="urn:microsoft.com/office/officeart/2008/layout/VerticalAccentList"/>
    <dgm:cxn modelId="{D1D2257C-79BF-4067-A5FC-D04CD742A30B}" type="presParOf" srcId="{90E4496C-FBBA-4FE3-B206-A4A61E4E7C62}" destId="{E50594AD-8A9F-48C3-83F9-463DFD60647A}" srcOrd="0" destOrd="0" presId="urn:microsoft.com/office/officeart/2008/layout/VerticalAccentList"/>
    <dgm:cxn modelId="{5D9E347A-1F09-4445-8E63-A909E284CAE7}" type="presParOf" srcId="{14FFF26C-5345-4D74-A86B-29B4242D61BD}" destId="{368648EB-9135-4F2E-BB49-E2947BEFDDCC}" srcOrd="4" destOrd="0" presId="urn:microsoft.com/office/officeart/2008/layout/VerticalAccentList"/>
    <dgm:cxn modelId="{06FCFA27-D7E6-41FA-BD55-7BA2920E3925}" type="presParOf" srcId="{368648EB-9135-4F2E-BB49-E2947BEFDDCC}" destId="{2D101ABA-BB80-4188-A139-85270CC72CCD}" srcOrd="0" destOrd="0" presId="urn:microsoft.com/office/officeart/2008/layout/VerticalAccentList"/>
    <dgm:cxn modelId="{2B086ECE-5A40-46CB-B6B0-BE824DB8DC8B}" type="presParOf" srcId="{368648EB-9135-4F2E-BB49-E2947BEFDDCC}" destId="{FAC1239F-09F3-4CF4-864F-F0750FCA22BC}" srcOrd="1" destOrd="0" presId="urn:microsoft.com/office/officeart/2008/layout/VerticalAccentList"/>
    <dgm:cxn modelId="{81647213-92C3-429D-85A4-F4DF863C1418}" type="presParOf" srcId="{368648EB-9135-4F2E-BB49-E2947BEFDDCC}" destId="{ECEDBDC8-446C-453E-8062-78E22CC01B23}" srcOrd="2" destOrd="0" presId="urn:microsoft.com/office/officeart/2008/layout/VerticalAccentList"/>
    <dgm:cxn modelId="{CC50104C-B3E6-4267-8632-DFA2AA580A76}" type="presParOf" srcId="{368648EB-9135-4F2E-BB49-E2947BEFDDCC}" destId="{5476895D-215F-4E97-9754-27D57B0E3CDE}" srcOrd="3" destOrd="0" presId="urn:microsoft.com/office/officeart/2008/layout/VerticalAccentList"/>
    <dgm:cxn modelId="{5812A4DE-4839-4CDF-82AC-0A814945A66D}" type="presParOf" srcId="{368648EB-9135-4F2E-BB49-E2947BEFDDCC}" destId="{EAC22577-1693-4771-B7F3-A838117C4D13}" srcOrd="4" destOrd="0" presId="urn:microsoft.com/office/officeart/2008/layout/VerticalAccentList"/>
    <dgm:cxn modelId="{23A2AABC-EDE5-4CCB-9326-F2B73988D7BB}" type="presParOf" srcId="{368648EB-9135-4F2E-BB49-E2947BEFDDCC}" destId="{40E2A51F-0174-4065-8C65-8D7AA0F832B4}" srcOrd="5" destOrd="0" presId="urn:microsoft.com/office/officeart/2008/layout/VerticalAccentList"/>
    <dgm:cxn modelId="{731DECCA-D8D1-4A29-83BA-A68C3E29C4C8}" type="presParOf" srcId="{368648EB-9135-4F2E-BB49-E2947BEFDDCC}" destId="{E0055C1E-7B4E-4A14-8177-A1D9E7CAB693}" srcOrd="6" destOrd="0" presId="urn:microsoft.com/office/officeart/2008/layout/VerticalAccentList"/>
    <dgm:cxn modelId="{9040DF63-F153-42E1-97F7-13438B0110A3}" type="presParOf" srcId="{368648EB-9135-4F2E-BB49-E2947BEFDDCC}" destId="{F6125C9E-375A-4393-B5A2-AD45D4D3594D}" srcOrd="7" destOrd="0" presId="urn:microsoft.com/office/officeart/2008/layout/VerticalAccentList"/>
    <dgm:cxn modelId="{C328CEAD-5B88-478E-96B1-E006C42ADF9E}" type="presParOf" srcId="{14FFF26C-5345-4D74-A86B-29B4242D61BD}" destId="{478C9CBB-2318-430B-ABE4-06BB468A26F9}" srcOrd="5" destOrd="0" presId="urn:microsoft.com/office/officeart/2008/layout/VerticalAccentList"/>
    <dgm:cxn modelId="{02024A9A-86B7-4986-96A8-CF492F0724D6}" type="presParOf" srcId="{14FFF26C-5345-4D74-A86B-29B4242D61BD}" destId="{0A269C65-B7DC-469D-91AB-38396018489A}" srcOrd="6" destOrd="0" presId="urn:microsoft.com/office/officeart/2008/layout/VerticalAccentList"/>
    <dgm:cxn modelId="{B62F09B6-EACB-440D-872C-442829944F96}" type="presParOf" srcId="{0A269C65-B7DC-469D-91AB-38396018489A}" destId="{5C5C3E89-3309-427F-896B-9207FC1CD688}" srcOrd="0" destOrd="0" presId="urn:microsoft.com/office/officeart/2008/layout/VerticalAccentList"/>
    <dgm:cxn modelId="{413FCC6C-A154-4F39-B60E-ECF947956F9F}" type="presParOf" srcId="{14FFF26C-5345-4D74-A86B-29B4242D61BD}" destId="{FA714E3C-A853-4B7C-BDE6-AAB32FB4B313}" srcOrd="7" destOrd="0" presId="urn:microsoft.com/office/officeart/2008/layout/VerticalAccentList"/>
    <dgm:cxn modelId="{0C305CB3-A970-4A56-8C91-C729A365E78D}" type="presParOf" srcId="{FA714E3C-A853-4B7C-BDE6-AAB32FB4B313}" destId="{0716185B-2A11-429D-A49F-FCAA8B5DE84F}" srcOrd="0" destOrd="0" presId="urn:microsoft.com/office/officeart/2008/layout/VerticalAccentList"/>
    <dgm:cxn modelId="{AFCC4745-8650-44BA-862D-3B5DFACE9593}" type="presParOf" srcId="{FA714E3C-A853-4B7C-BDE6-AAB32FB4B313}" destId="{940E7E82-2884-4E5A-B3F3-BFDE4E4AF77C}" srcOrd="1" destOrd="0" presId="urn:microsoft.com/office/officeart/2008/layout/VerticalAccentList"/>
    <dgm:cxn modelId="{F0B363C9-F21B-462A-AA70-E5423984E799}" type="presParOf" srcId="{FA714E3C-A853-4B7C-BDE6-AAB32FB4B313}" destId="{EFE0483B-FA04-4776-9182-A431209573E1}" srcOrd="2" destOrd="0" presId="urn:microsoft.com/office/officeart/2008/layout/VerticalAccentList"/>
    <dgm:cxn modelId="{3ADB92E8-9D28-4F3E-AB15-FAF84C09ABF4}" type="presParOf" srcId="{FA714E3C-A853-4B7C-BDE6-AAB32FB4B313}" destId="{59661756-DB40-474B-A03E-D852C891E56F}" srcOrd="3" destOrd="0" presId="urn:microsoft.com/office/officeart/2008/layout/VerticalAccentList"/>
    <dgm:cxn modelId="{EBE8018A-6895-4BEA-BFF3-F274B97536D7}" type="presParOf" srcId="{FA714E3C-A853-4B7C-BDE6-AAB32FB4B313}" destId="{ECF03223-2B44-43EE-9DAF-21F7BC3CBB4C}" srcOrd="4" destOrd="0" presId="urn:microsoft.com/office/officeart/2008/layout/VerticalAccentList"/>
    <dgm:cxn modelId="{816073B1-65ED-4ADC-A1BF-0ACD9CAEE36C}" type="presParOf" srcId="{FA714E3C-A853-4B7C-BDE6-AAB32FB4B313}" destId="{237A240B-337A-4DB4-9869-9B3285035A27}" srcOrd="5" destOrd="0" presId="urn:microsoft.com/office/officeart/2008/layout/VerticalAccentList"/>
    <dgm:cxn modelId="{2DE7E4AF-F3AC-4C8C-9191-F41B781E08D7}" type="presParOf" srcId="{FA714E3C-A853-4B7C-BDE6-AAB32FB4B313}" destId="{ACE5C9D6-BB7A-4D22-BE65-E757EFEB7432}" srcOrd="6" destOrd="0" presId="urn:microsoft.com/office/officeart/2008/layout/VerticalAccentList"/>
    <dgm:cxn modelId="{E1973928-6535-4EF1-BFDF-9D22C1AE0DAB}" type="presParOf" srcId="{FA714E3C-A853-4B7C-BDE6-AAB32FB4B313}" destId="{C7736ACA-AEC2-4797-90E0-921CFDC3CE55}" srcOrd="7" destOrd="0" presId="urn:microsoft.com/office/officeart/2008/layout/VerticalAccent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DB5F4A6-5F1B-4FB9-B0C3-D09E1249BFD7}" type="doc">
      <dgm:prSet loTypeId="urn:microsoft.com/office/officeart/2005/8/layout/lProcess1" loCatId="process" qsTypeId="urn:microsoft.com/office/officeart/2005/8/quickstyle/simple1" qsCatId="simple" csTypeId="urn:microsoft.com/office/officeart/2005/8/colors/colorful1#4" csCatId="colorful" phldr="1"/>
      <dgm:spPr/>
      <dgm:t>
        <a:bodyPr/>
        <a:lstStyle/>
        <a:p>
          <a:endParaRPr lang="es-ES"/>
        </a:p>
      </dgm:t>
    </dgm:pt>
    <dgm:pt modelId="{A78059C6-FA00-4F83-9506-F0FDE29C8443}">
      <dgm:prSet phldrT="[Texto]" custT="1"/>
      <dgm:spPr>
        <a:ln>
          <a:solidFill>
            <a:schemeClr val="tx1"/>
          </a:solidFill>
        </a:ln>
      </dgm:spPr>
      <dgm:t>
        <a:bodyPr/>
        <a:lstStyle/>
        <a:p>
          <a:pPr>
            <a:lnSpc>
              <a:spcPct val="150000"/>
            </a:lnSpc>
          </a:pPr>
          <a:r>
            <a:rPr lang="es-ES" sz="1700" b="0" dirty="0" smtClean="0"/>
            <a:t>La presencia de las CAP frecuentes identifica a los pacientes con probabilidad de desarrollar FA, y que la FA conduce a un mayor riesgo de </a:t>
          </a:r>
          <a:r>
            <a:rPr lang="es-ES" sz="1700" b="0" dirty="0" err="1" smtClean="0"/>
            <a:t>stroke</a:t>
          </a:r>
          <a:r>
            <a:rPr lang="es-ES" sz="1700" b="0" dirty="0" smtClean="0"/>
            <a:t> y muerte</a:t>
          </a:r>
          <a:endParaRPr lang="es-ES" sz="1700" b="0" dirty="0"/>
        </a:p>
      </dgm:t>
    </dgm:pt>
    <dgm:pt modelId="{8C340E59-D353-4FEB-9461-88998314D168}" type="parTrans" cxnId="{FF3B8278-1002-471F-9D0C-F905DC1E8B12}">
      <dgm:prSet/>
      <dgm:spPr/>
      <dgm:t>
        <a:bodyPr/>
        <a:lstStyle/>
        <a:p>
          <a:endParaRPr lang="es-ES"/>
        </a:p>
      </dgm:t>
    </dgm:pt>
    <dgm:pt modelId="{C483FAB8-4F0A-4074-86E5-03BC8FC7AAB7}" type="sibTrans" cxnId="{FF3B8278-1002-471F-9D0C-F905DC1E8B12}">
      <dgm:prSet/>
      <dgm:spPr/>
      <dgm:t>
        <a:bodyPr/>
        <a:lstStyle/>
        <a:p>
          <a:endParaRPr lang="es-ES"/>
        </a:p>
      </dgm:t>
    </dgm:pt>
    <dgm:pt modelId="{40C4B012-DBE9-45EB-BA55-2FB841511E5A}">
      <dgm:prSet phldrT="[Texto]" custT="1"/>
      <dgm:spPr>
        <a:ln>
          <a:solidFill>
            <a:schemeClr val="tx1"/>
          </a:solidFill>
        </a:ln>
      </dgm:spPr>
      <dgm:t>
        <a:bodyPr/>
        <a:lstStyle/>
        <a:p>
          <a:pPr>
            <a:lnSpc>
              <a:spcPct val="150000"/>
            </a:lnSpc>
          </a:pPr>
          <a:r>
            <a:rPr lang="es-ES" sz="1700" b="0" dirty="0" smtClean="0"/>
            <a:t>Un segundo mecanismo posible que explique estas observaciones es que las CAP frecuentes solo pueden ser un marcador para una cardiomiopatía auricular subclínica, que podría promover tanto el desarrollo de FA como el aumento del riesgo de </a:t>
          </a:r>
          <a:r>
            <a:rPr lang="es-ES" sz="1700" b="0" dirty="0" err="1" smtClean="0"/>
            <a:t>stroke</a:t>
          </a:r>
          <a:endParaRPr lang="es-ES" sz="1700" b="0" dirty="0"/>
        </a:p>
      </dgm:t>
    </dgm:pt>
    <dgm:pt modelId="{7C7DEAF7-3C24-4824-AF8F-23AC5A8CBF59}" type="parTrans" cxnId="{3F06F05B-EE77-4B22-9EEE-B071CA56E3B8}">
      <dgm:prSet/>
      <dgm:spPr>
        <a:ln>
          <a:solidFill>
            <a:schemeClr val="tx1"/>
          </a:solidFill>
        </a:ln>
      </dgm:spPr>
      <dgm:t>
        <a:bodyPr/>
        <a:lstStyle/>
        <a:p>
          <a:endParaRPr lang="es-ES"/>
        </a:p>
      </dgm:t>
    </dgm:pt>
    <dgm:pt modelId="{744AC553-126D-4E2F-B381-D22DC2A8D782}" type="sibTrans" cxnId="{3F06F05B-EE77-4B22-9EEE-B071CA56E3B8}">
      <dgm:prSet/>
      <dgm:spPr/>
      <dgm:t>
        <a:bodyPr/>
        <a:lstStyle/>
        <a:p>
          <a:endParaRPr lang="es-ES"/>
        </a:p>
      </dgm:t>
    </dgm:pt>
    <dgm:pt modelId="{ACEA12D7-64D7-4FDC-BEDA-467330B68F7A}" type="pres">
      <dgm:prSet presAssocID="{4DB5F4A6-5F1B-4FB9-B0C3-D09E1249BFD7}" presName="Name0" presStyleCnt="0">
        <dgm:presLayoutVars>
          <dgm:dir/>
          <dgm:animLvl val="lvl"/>
          <dgm:resizeHandles val="exact"/>
        </dgm:presLayoutVars>
      </dgm:prSet>
      <dgm:spPr/>
      <dgm:t>
        <a:bodyPr/>
        <a:lstStyle/>
        <a:p>
          <a:endParaRPr lang="es-ES"/>
        </a:p>
      </dgm:t>
    </dgm:pt>
    <dgm:pt modelId="{2F69B0EE-33C1-4AEE-98F4-FCD427E53A22}" type="pres">
      <dgm:prSet presAssocID="{A78059C6-FA00-4F83-9506-F0FDE29C8443}" presName="vertFlow" presStyleCnt="0"/>
      <dgm:spPr/>
    </dgm:pt>
    <dgm:pt modelId="{8E558D2E-EC07-4FCD-A428-EC9D53BC1D4C}" type="pres">
      <dgm:prSet presAssocID="{A78059C6-FA00-4F83-9506-F0FDE29C8443}" presName="header" presStyleLbl="node1" presStyleIdx="0" presStyleCnt="1" custScaleY="207085" custLinFactNeighborY="-637"/>
      <dgm:spPr/>
      <dgm:t>
        <a:bodyPr/>
        <a:lstStyle/>
        <a:p>
          <a:endParaRPr lang="es-ES"/>
        </a:p>
      </dgm:t>
    </dgm:pt>
    <dgm:pt modelId="{5AFBD217-0682-496E-9A84-BB1922E372E6}" type="pres">
      <dgm:prSet presAssocID="{7C7DEAF7-3C24-4824-AF8F-23AC5A8CBF59}" presName="parTrans" presStyleLbl="sibTrans2D1" presStyleIdx="0" presStyleCnt="1"/>
      <dgm:spPr/>
      <dgm:t>
        <a:bodyPr/>
        <a:lstStyle/>
        <a:p>
          <a:endParaRPr lang="es-ES"/>
        </a:p>
      </dgm:t>
    </dgm:pt>
    <dgm:pt modelId="{C9E496A5-3501-4703-9435-0D2924F3D5C3}" type="pres">
      <dgm:prSet presAssocID="{40C4B012-DBE9-45EB-BA55-2FB841511E5A}" presName="child" presStyleLbl="alignAccFollowNode1" presStyleIdx="0" presStyleCnt="1" custScaleY="207085" custLinFactNeighborY="-16695">
        <dgm:presLayoutVars>
          <dgm:chMax val="0"/>
          <dgm:bulletEnabled val="1"/>
        </dgm:presLayoutVars>
      </dgm:prSet>
      <dgm:spPr/>
      <dgm:t>
        <a:bodyPr/>
        <a:lstStyle/>
        <a:p>
          <a:endParaRPr lang="es-ES"/>
        </a:p>
      </dgm:t>
    </dgm:pt>
  </dgm:ptLst>
  <dgm:cxnLst>
    <dgm:cxn modelId="{6340E07F-B4F0-4C8F-BB0F-0A1DADFD06B8}" type="presOf" srcId="{40C4B012-DBE9-45EB-BA55-2FB841511E5A}" destId="{C9E496A5-3501-4703-9435-0D2924F3D5C3}" srcOrd="0" destOrd="0" presId="urn:microsoft.com/office/officeart/2005/8/layout/lProcess1"/>
    <dgm:cxn modelId="{4E6A8C15-23A6-4E06-A15E-ACCFC3FD484A}" type="presOf" srcId="{4DB5F4A6-5F1B-4FB9-B0C3-D09E1249BFD7}" destId="{ACEA12D7-64D7-4FDC-BEDA-467330B68F7A}" srcOrd="0" destOrd="0" presId="urn:microsoft.com/office/officeart/2005/8/layout/lProcess1"/>
    <dgm:cxn modelId="{3F06F05B-EE77-4B22-9EEE-B071CA56E3B8}" srcId="{A78059C6-FA00-4F83-9506-F0FDE29C8443}" destId="{40C4B012-DBE9-45EB-BA55-2FB841511E5A}" srcOrd="0" destOrd="0" parTransId="{7C7DEAF7-3C24-4824-AF8F-23AC5A8CBF59}" sibTransId="{744AC553-126D-4E2F-B381-D22DC2A8D782}"/>
    <dgm:cxn modelId="{55540C93-AC47-4583-BF88-4622AA62621A}" type="presOf" srcId="{A78059C6-FA00-4F83-9506-F0FDE29C8443}" destId="{8E558D2E-EC07-4FCD-A428-EC9D53BC1D4C}" srcOrd="0" destOrd="0" presId="urn:microsoft.com/office/officeart/2005/8/layout/lProcess1"/>
    <dgm:cxn modelId="{FF3B8278-1002-471F-9D0C-F905DC1E8B12}" srcId="{4DB5F4A6-5F1B-4FB9-B0C3-D09E1249BFD7}" destId="{A78059C6-FA00-4F83-9506-F0FDE29C8443}" srcOrd="0" destOrd="0" parTransId="{8C340E59-D353-4FEB-9461-88998314D168}" sibTransId="{C483FAB8-4F0A-4074-86E5-03BC8FC7AAB7}"/>
    <dgm:cxn modelId="{EE10337B-2427-412B-8B34-B3FEC261898F}" type="presOf" srcId="{7C7DEAF7-3C24-4824-AF8F-23AC5A8CBF59}" destId="{5AFBD217-0682-496E-9A84-BB1922E372E6}" srcOrd="0" destOrd="0" presId="urn:microsoft.com/office/officeart/2005/8/layout/lProcess1"/>
    <dgm:cxn modelId="{54EF781D-3450-4227-AA59-82EE22499CBE}" type="presParOf" srcId="{ACEA12D7-64D7-4FDC-BEDA-467330B68F7A}" destId="{2F69B0EE-33C1-4AEE-98F4-FCD427E53A22}" srcOrd="0" destOrd="0" presId="urn:microsoft.com/office/officeart/2005/8/layout/lProcess1"/>
    <dgm:cxn modelId="{C56B5C1E-A407-4312-86EE-D0BCF1F4C497}" type="presParOf" srcId="{2F69B0EE-33C1-4AEE-98F4-FCD427E53A22}" destId="{8E558D2E-EC07-4FCD-A428-EC9D53BC1D4C}" srcOrd="0" destOrd="0" presId="urn:microsoft.com/office/officeart/2005/8/layout/lProcess1"/>
    <dgm:cxn modelId="{E0A78CD3-A5FB-48BA-99B7-3AFDBFE3CC82}" type="presParOf" srcId="{2F69B0EE-33C1-4AEE-98F4-FCD427E53A22}" destId="{5AFBD217-0682-496E-9A84-BB1922E372E6}" srcOrd="1" destOrd="0" presId="urn:microsoft.com/office/officeart/2005/8/layout/lProcess1"/>
    <dgm:cxn modelId="{40B4C13E-68BD-487C-A06D-6537E9EC5B2C}" type="presParOf" srcId="{2F69B0EE-33C1-4AEE-98F4-FCD427E53A22}" destId="{C9E496A5-3501-4703-9435-0D2924F3D5C3}" srcOrd="2" destOrd="0" presId="urn:microsoft.com/office/officeart/2005/8/layout/l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DB5F4A6-5F1B-4FB9-B0C3-D09E1249BFD7}" type="doc">
      <dgm:prSet loTypeId="urn:microsoft.com/office/officeart/2005/8/layout/lProcess1" loCatId="process" qsTypeId="urn:microsoft.com/office/officeart/2005/8/quickstyle/simple1" qsCatId="simple" csTypeId="urn:microsoft.com/office/officeart/2005/8/colors/colorful1#5" csCatId="colorful" phldr="1"/>
      <dgm:spPr/>
      <dgm:t>
        <a:bodyPr/>
        <a:lstStyle/>
        <a:p>
          <a:endParaRPr lang="es-ES"/>
        </a:p>
      </dgm:t>
    </dgm:pt>
    <dgm:pt modelId="{8C51BC3F-E3D5-498B-BEC0-C223065C839F}">
      <dgm:prSet phldrT="[Texto]" custT="1"/>
      <dgm:spPr>
        <a:ln>
          <a:solidFill>
            <a:schemeClr val="tx1"/>
          </a:solidFill>
        </a:ln>
      </dgm:spPr>
      <dgm:t>
        <a:bodyPr/>
        <a:lstStyle/>
        <a:p>
          <a:pPr>
            <a:lnSpc>
              <a:spcPct val="150000"/>
            </a:lnSpc>
          </a:pPr>
          <a:r>
            <a:rPr lang="es-ES" sz="1900" b="0" dirty="0" smtClean="0"/>
            <a:t>Esta "hipótesis de la miocardiopatía auricular" propone que el desarrollo de FA y CAP es un epifenómeno fuera de la vía causal entre la miopatía y el </a:t>
          </a:r>
          <a:r>
            <a:rPr lang="es-ES" sz="1900" b="0" dirty="0" err="1" smtClean="0"/>
            <a:t>stroke</a:t>
          </a:r>
          <a:endParaRPr lang="es-ES" sz="1900" b="0" dirty="0"/>
        </a:p>
      </dgm:t>
    </dgm:pt>
    <dgm:pt modelId="{4D3077ED-87D1-45C9-9958-497AD708E7D7}" type="parTrans" cxnId="{FB0C3FD0-2328-4D8D-9635-E22D2993D73D}">
      <dgm:prSet/>
      <dgm:spPr/>
      <dgm:t>
        <a:bodyPr/>
        <a:lstStyle/>
        <a:p>
          <a:endParaRPr lang="es-ES"/>
        </a:p>
      </dgm:t>
    </dgm:pt>
    <dgm:pt modelId="{90A1BEB8-83A3-4C71-9ABB-155517603D09}" type="sibTrans" cxnId="{FB0C3FD0-2328-4D8D-9635-E22D2993D73D}">
      <dgm:prSet/>
      <dgm:spPr/>
      <dgm:t>
        <a:bodyPr/>
        <a:lstStyle/>
        <a:p>
          <a:endParaRPr lang="es-ES"/>
        </a:p>
      </dgm:t>
    </dgm:pt>
    <dgm:pt modelId="{1848E4A4-4DA2-4C75-8543-71FDB0BE28D8}">
      <dgm:prSet phldrT="[Texto]" custT="1"/>
      <dgm:spPr>
        <a:ln>
          <a:solidFill>
            <a:schemeClr val="tx1"/>
          </a:solidFill>
        </a:ln>
      </dgm:spPr>
      <dgm:t>
        <a:bodyPr/>
        <a:lstStyle/>
        <a:p>
          <a:pPr>
            <a:lnSpc>
              <a:spcPct val="150000"/>
            </a:lnSpc>
          </a:pPr>
          <a:r>
            <a:rPr lang="es-ES" sz="1900" b="0" dirty="0" smtClean="0"/>
            <a:t>Estudios genéticos recientes muestra una asociación entre mutaciones en los genes del </a:t>
          </a:r>
          <a:r>
            <a:rPr lang="es-ES" sz="1900" b="0" dirty="0" err="1" smtClean="0"/>
            <a:t>sarcómero</a:t>
          </a:r>
          <a:r>
            <a:rPr lang="es-ES" sz="1900" b="0" dirty="0" smtClean="0"/>
            <a:t> y FA, ​​un enlace que puede estar mediado a través de una miocardiopatía auricular subclínica</a:t>
          </a:r>
          <a:endParaRPr lang="es-ES" sz="1900" b="0" dirty="0"/>
        </a:p>
      </dgm:t>
    </dgm:pt>
    <dgm:pt modelId="{9304C46A-F80F-4BB7-AB60-A4B6EDC2DE77}" type="parTrans" cxnId="{D10164A6-B151-4B6A-A41F-243A41DB416F}">
      <dgm:prSet/>
      <dgm:spPr>
        <a:ln>
          <a:solidFill>
            <a:schemeClr val="tx1"/>
          </a:solidFill>
        </a:ln>
      </dgm:spPr>
      <dgm:t>
        <a:bodyPr/>
        <a:lstStyle/>
        <a:p>
          <a:endParaRPr lang="es-ES"/>
        </a:p>
      </dgm:t>
    </dgm:pt>
    <dgm:pt modelId="{B00EFD87-352C-4EE1-89E9-892696D1176F}" type="sibTrans" cxnId="{D10164A6-B151-4B6A-A41F-243A41DB416F}">
      <dgm:prSet/>
      <dgm:spPr/>
      <dgm:t>
        <a:bodyPr/>
        <a:lstStyle/>
        <a:p>
          <a:endParaRPr lang="es-ES"/>
        </a:p>
      </dgm:t>
    </dgm:pt>
    <dgm:pt modelId="{ACEA12D7-64D7-4FDC-BEDA-467330B68F7A}" type="pres">
      <dgm:prSet presAssocID="{4DB5F4A6-5F1B-4FB9-B0C3-D09E1249BFD7}" presName="Name0" presStyleCnt="0">
        <dgm:presLayoutVars>
          <dgm:dir/>
          <dgm:animLvl val="lvl"/>
          <dgm:resizeHandles val="exact"/>
        </dgm:presLayoutVars>
      </dgm:prSet>
      <dgm:spPr/>
      <dgm:t>
        <a:bodyPr/>
        <a:lstStyle/>
        <a:p>
          <a:endParaRPr lang="es-ES"/>
        </a:p>
      </dgm:t>
    </dgm:pt>
    <dgm:pt modelId="{04AA92CB-2315-42BE-AEE3-6B7A1F0AEE60}" type="pres">
      <dgm:prSet presAssocID="{8C51BC3F-E3D5-498B-BEC0-C223065C839F}" presName="vertFlow" presStyleCnt="0"/>
      <dgm:spPr/>
    </dgm:pt>
    <dgm:pt modelId="{E8D06296-AAD9-4ED0-8255-446F8C11D8E8}" type="pres">
      <dgm:prSet presAssocID="{8C51BC3F-E3D5-498B-BEC0-C223065C839F}" presName="header" presStyleLbl="node1" presStyleIdx="0" presStyleCnt="1" custScaleY="207085"/>
      <dgm:spPr/>
      <dgm:t>
        <a:bodyPr/>
        <a:lstStyle/>
        <a:p>
          <a:endParaRPr lang="es-ES"/>
        </a:p>
      </dgm:t>
    </dgm:pt>
    <dgm:pt modelId="{473183CF-B5FA-4040-88CA-4C04579CBDFF}" type="pres">
      <dgm:prSet presAssocID="{9304C46A-F80F-4BB7-AB60-A4B6EDC2DE77}" presName="parTrans" presStyleLbl="sibTrans2D1" presStyleIdx="0" presStyleCnt="1"/>
      <dgm:spPr/>
      <dgm:t>
        <a:bodyPr/>
        <a:lstStyle/>
        <a:p>
          <a:endParaRPr lang="es-ES"/>
        </a:p>
      </dgm:t>
    </dgm:pt>
    <dgm:pt modelId="{E40A668F-94BD-4A64-952E-ECAF1A00DB19}" type="pres">
      <dgm:prSet presAssocID="{1848E4A4-4DA2-4C75-8543-71FDB0BE28D8}" presName="child" presStyleLbl="alignAccFollowNode1" presStyleIdx="0" presStyleCnt="1" custScaleY="207085">
        <dgm:presLayoutVars>
          <dgm:chMax val="0"/>
          <dgm:bulletEnabled val="1"/>
        </dgm:presLayoutVars>
      </dgm:prSet>
      <dgm:spPr/>
      <dgm:t>
        <a:bodyPr/>
        <a:lstStyle/>
        <a:p>
          <a:endParaRPr lang="es-ES"/>
        </a:p>
      </dgm:t>
    </dgm:pt>
  </dgm:ptLst>
  <dgm:cxnLst>
    <dgm:cxn modelId="{FB0C3FD0-2328-4D8D-9635-E22D2993D73D}" srcId="{4DB5F4A6-5F1B-4FB9-B0C3-D09E1249BFD7}" destId="{8C51BC3F-E3D5-498B-BEC0-C223065C839F}" srcOrd="0" destOrd="0" parTransId="{4D3077ED-87D1-45C9-9958-497AD708E7D7}" sibTransId="{90A1BEB8-83A3-4C71-9ABB-155517603D09}"/>
    <dgm:cxn modelId="{D10164A6-B151-4B6A-A41F-243A41DB416F}" srcId="{8C51BC3F-E3D5-498B-BEC0-C223065C839F}" destId="{1848E4A4-4DA2-4C75-8543-71FDB0BE28D8}" srcOrd="0" destOrd="0" parTransId="{9304C46A-F80F-4BB7-AB60-A4B6EDC2DE77}" sibTransId="{B00EFD87-352C-4EE1-89E9-892696D1176F}"/>
    <dgm:cxn modelId="{0DE8B145-4F72-426E-9B7D-9BF5E5D93C32}" type="presOf" srcId="{8C51BC3F-E3D5-498B-BEC0-C223065C839F}" destId="{E8D06296-AAD9-4ED0-8255-446F8C11D8E8}" srcOrd="0" destOrd="0" presId="urn:microsoft.com/office/officeart/2005/8/layout/lProcess1"/>
    <dgm:cxn modelId="{F4134726-D2D2-4A3F-825E-2FEBA9450930}" type="presOf" srcId="{1848E4A4-4DA2-4C75-8543-71FDB0BE28D8}" destId="{E40A668F-94BD-4A64-952E-ECAF1A00DB19}" srcOrd="0" destOrd="0" presId="urn:microsoft.com/office/officeart/2005/8/layout/lProcess1"/>
    <dgm:cxn modelId="{4E6A8C15-23A6-4E06-A15E-ACCFC3FD484A}" type="presOf" srcId="{4DB5F4A6-5F1B-4FB9-B0C3-D09E1249BFD7}" destId="{ACEA12D7-64D7-4FDC-BEDA-467330B68F7A}" srcOrd="0" destOrd="0" presId="urn:microsoft.com/office/officeart/2005/8/layout/lProcess1"/>
    <dgm:cxn modelId="{6325E7CB-2ACC-48CB-818D-15A4017FC1B7}" type="presOf" srcId="{9304C46A-F80F-4BB7-AB60-A4B6EDC2DE77}" destId="{473183CF-B5FA-4040-88CA-4C04579CBDFF}" srcOrd="0" destOrd="0" presId="urn:microsoft.com/office/officeart/2005/8/layout/lProcess1"/>
    <dgm:cxn modelId="{685484DB-94E3-4D8B-B57A-FC390B77BD3A}" type="presParOf" srcId="{ACEA12D7-64D7-4FDC-BEDA-467330B68F7A}" destId="{04AA92CB-2315-42BE-AEE3-6B7A1F0AEE60}" srcOrd="0" destOrd="0" presId="urn:microsoft.com/office/officeart/2005/8/layout/lProcess1"/>
    <dgm:cxn modelId="{CAA4B69F-3403-4CA8-BCBF-BFCEFFBA93A6}" type="presParOf" srcId="{04AA92CB-2315-42BE-AEE3-6B7A1F0AEE60}" destId="{E8D06296-AAD9-4ED0-8255-446F8C11D8E8}" srcOrd="0" destOrd="0" presId="urn:microsoft.com/office/officeart/2005/8/layout/lProcess1"/>
    <dgm:cxn modelId="{B38C4F1D-6466-400D-992E-6C86A88F73B9}" type="presParOf" srcId="{04AA92CB-2315-42BE-AEE3-6B7A1F0AEE60}" destId="{473183CF-B5FA-4040-88CA-4C04579CBDFF}" srcOrd="1" destOrd="0" presId="urn:microsoft.com/office/officeart/2005/8/layout/lProcess1"/>
    <dgm:cxn modelId="{CA948063-AA3B-4BFF-A6B4-5A9A03373E0F}" type="presParOf" srcId="{04AA92CB-2315-42BE-AEE3-6B7A1F0AEE60}" destId="{E40A668F-94BD-4A64-952E-ECAF1A00DB19}" srcOrd="2" destOrd="0" presId="urn:microsoft.com/office/officeart/2005/8/layout/l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4ED75E-C884-4BE3-8E7D-FC7C6B04922E}" type="doc">
      <dgm:prSet loTypeId="urn:microsoft.com/office/officeart/2005/8/layout/hProcess9" loCatId="process" qsTypeId="urn:microsoft.com/office/officeart/2005/8/quickstyle/simple1" qsCatId="simple" csTypeId="urn:microsoft.com/office/officeart/2005/8/colors/colorful2" csCatId="colorful" phldr="1"/>
      <dgm:spPr/>
    </dgm:pt>
    <dgm:pt modelId="{CE703B9E-E12C-4391-90D5-5F098357B1AE}">
      <dgm:prSet phldrT="[Texto]" custT="1"/>
      <dgm:spPr>
        <a:ln>
          <a:solidFill>
            <a:schemeClr val="tx1"/>
          </a:solidFill>
        </a:ln>
      </dgm:spPr>
      <dgm:t>
        <a:bodyPr/>
        <a:lstStyle/>
        <a:p>
          <a:r>
            <a:rPr lang="es-ES" sz="1900" dirty="0" smtClean="0"/>
            <a:t>En las últimas dos décadas, la creencia bastante común de que las contracciones auriculares prematuras (CAP) son benignas</a:t>
          </a:r>
          <a:endParaRPr lang="es-ES" sz="1900" dirty="0"/>
        </a:p>
      </dgm:t>
    </dgm:pt>
    <dgm:pt modelId="{BA02A541-4422-48A8-BEB0-BFF99E1DAFC3}" type="parTrans" cxnId="{0C840713-08D4-4776-853B-10EF036744FB}">
      <dgm:prSet/>
      <dgm:spPr/>
      <dgm:t>
        <a:bodyPr/>
        <a:lstStyle/>
        <a:p>
          <a:endParaRPr lang="es-ES"/>
        </a:p>
      </dgm:t>
    </dgm:pt>
    <dgm:pt modelId="{23884278-5B98-4E17-8636-D4E471C1DF95}" type="sibTrans" cxnId="{0C840713-08D4-4776-853B-10EF036744FB}">
      <dgm:prSet/>
      <dgm:spPr/>
      <dgm:t>
        <a:bodyPr/>
        <a:lstStyle/>
        <a:p>
          <a:endParaRPr lang="es-ES"/>
        </a:p>
      </dgm:t>
    </dgm:pt>
    <dgm:pt modelId="{729B158C-CB3A-402E-AB3E-CC9611C33A3C}">
      <dgm:prSet phldrT="[Texto]" custT="1"/>
      <dgm:spPr>
        <a:ln>
          <a:solidFill>
            <a:schemeClr val="tx1"/>
          </a:solidFill>
        </a:ln>
      </dgm:spPr>
      <dgm:t>
        <a:bodyPr/>
        <a:lstStyle/>
        <a:p>
          <a:pPr rtl="0"/>
          <a:r>
            <a:rPr lang="es-ES" sz="1900" dirty="0" smtClean="0"/>
            <a:t>Y de poca importancia clínica ha evolucionado considerablemente</a:t>
          </a:r>
          <a:endParaRPr lang="es-ES" sz="1900" dirty="0"/>
        </a:p>
      </dgm:t>
    </dgm:pt>
    <dgm:pt modelId="{2BFD2C95-572E-483F-879C-8C412EB676E2}" type="parTrans" cxnId="{811C7FCD-AE3B-4991-8927-4028698CD758}">
      <dgm:prSet/>
      <dgm:spPr/>
      <dgm:t>
        <a:bodyPr/>
        <a:lstStyle/>
        <a:p>
          <a:endParaRPr lang="es-ES"/>
        </a:p>
      </dgm:t>
    </dgm:pt>
    <dgm:pt modelId="{65597A53-2E5D-4DC8-9398-07AD49824237}" type="sibTrans" cxnId="{811C7FCD-AE3B-4991-8927-4028698CD758}">
      <dgm:prSet/>
      <dgm:spPr/>
      <dgm:t>
        <a:bodyPr/>
        <a:lstStyle/>
        <a:p>
          <a:endParaRPr lang="es-ES"/>
        </a:p>
      </dgm:t>
    </dgm:pt>
    <dgm:pt modelId="{4EE39B37-FB81-4A3C-9CDD-B31B9B76D0CF}">
      <dgm:prSet phldrT="[Texto]" custT="1"/>
      <dgm:spPr>
        <a:ln>
          <a:solidFill>
            <a:schemeClr val="tx1"/>
          </a:solidFill>
        </a:ln>
      </dgm:spPr>
      <dgm:t>
        <a:bodyPr/>
        <a:lstStyle/>
        <a:p>
          <a:pPr rtl="0"/>
          <a:r>
            <a:rPr lang="es-ES" sz="1900" dirty="0" smtClean="0"/>
            <a:t>Se reconoce que éstas, pueden ser un predictor independiente del desarrollo de TA, FA, </a:t>
          </a:r>
          <a:r>
            <a:rPr lang="es-ES" sz="1900" dirty="0" err="1" smtClean="0"/>
            <a:t>stroke</a:t>
          </a:r>
          <a:r>
            <a:rPr lang="es-ES" sz="1900" dirty="0" smtClean="0"/>
            <a:t> y muerte</a:t>
          </a:r>
          <a:endParaRPr lang="es-ES" sz="1900" dirty="0"/>
        </a:p>
      </dgm:t>
    </dgm:pt>
    <dgm:pt modelId="{14FB4126-AA19-462A-8FA1-40C7FBFB54E5}" type="parTrans" cxnId="{E603B82F-7A34-43ED-80A7-541EF755D2C7}">
      <dgm:prSet/>
      <dgm:spPr/>
      <dgm:t>
        <a:bodyPr/>
        <a:lstStyle/>
        <a:p>
          <a:endParaRPr lang="es-ES"/>
        </a:p>
      </dgm:t>
    </dgm:pt>
    <dgm:pt modelId="{EA08F8E5-203C-4214-B715-CF0E520B68D3}" type="sibTrans" cxnId="{E603B82F-7A34-43ED-80A7-541EF755D2C7}">
      <dgm:prSet/>
      <dgm:spPr/>
      <dgm:t>
        <a:bodyPr/>
        <a:lstStyle/>
        <a:p>
          <a:endParaRPr lang="es-ES"/>
        </a:p>
      </dgm:t>
    </dgm:pt>
    <dgm:pt modelId="{93192F31-29B0-4CB6-AF42-04EA6A9CBFA9}" type="pres">
      <dgm:prSet presAssocID="{A04ED75E-C884-4BE3-8E7D-FC7C6B04922E}" presName="CompostProcess" presStyleCnt="0">
        <dgm:presLayoutVars>
          <dgm:dir/>
          <dgm:resizeHandles val="exact"/>
        </dgm:presLayoutVars>
      </dgm:prSet>
      <dgm:spPr/>
    </dgm:pt>
    <dgm:pt modelId="{BFD456ED-F695-4041-A82F-01278C95C86A}" type="pres">
      <dgm:prSet presAssocID="{A04ED75E-C884-4BE3-8E7D-FC7C6B04922E}" presName="arrow" presStyleLbl="bgShp" presStyleIdx="0" presStyleCnt="1"/>
      <dgm:spPr>
        <a:ln>
          <a:solidFill>
            <a:schemeClr val="tx1"/>
          </a:solidFill>
        </a:ln>
      </dgm:spPr>
    </dgm:pt>
    <dgm:pt modelId="{6228E3E1-4DF2-4637-BCF1-63312C646410}" type="pres">
      <dgm:prSet presAssocID="{A04ED75E-C884-4BE3-8E7D-FC7C6B04922E}" presName="linearProcess" presStyleCnt="0"/>
      <dgm:spPr/>
    </dgm:pt>
    <dgm:pt modelId="{3E4A539B-1881-43D1-87B6-4B381E3E3E23}" type="pres">
      <dgm:prSet presAssocID="{CE703B9E-E12C-4391-90D5-5F098357B1AE}" presName="textNode" presStyleLbl="node1" presStyleIdx="0" presStyleCnt="3">
        <dgm:presLayoutVars>
          <dgm:bulletEnabled val="1"/>
        </dgm:presLayoutVars>
      </dgm:prSet>
      <dgm:spPr/>
      <dgm:t>
        <a:bodyPr/>
        <a:lstStyle/>
        <a:p>
          <a:endParaRPr lang="es-ES"/>
        </a:p>
      </dgm:t>
    </dgm:pt>
    <dgm:pt modelId="{77D15E23-B16E-47C4-A301-4119257B5FB8}" type="pres">
      <dgm:prSet presAssocID="{23884278-5B98-4E17-8636-D4E471C1DF95}" presName="sibTrans" presStyleCnt="0"/>
      <dgm:spPr/>
    </dgm:pt>
    <dgm:pt modelId="{8F8A1B06-562E-4ED6-B0CE-24F78309F19F}" type="pres">
      <dgm:prSet presAssocID="{729B158C-CB3A-402E-AB3E-CC9611C33A3C}" presName="textNode" presStyleLbl="node1" presStyleIdx="1" presStyleCnt="3">
        <dgm:presLayoutVars>
          <dgm:bulletEnabled val="1"/>
        </dgm:presLayoutVars>
      </dgm:prSet>
      <dgm:spPr/>
      <dgm:t>
        <a:bodyPr/>
        <a:lstStyle/>
        <a:p>
          <a:endParaRPr lang="es-ES"/>
        </a:p>
      </dgm:t>
    </dgm:pt>
    <dgm:pt modelId="{4BC98CB6-5AFA-4D48-9AA6-282FB922F8D0}" type="pres">
      <dgm:prSet presAssocID="{65597A53-2E5D-4DC8-9398-07AD49824237}" presName="sibTrans" presStyleCnt="0"/>
      <dgm:spPr/>
    </dgm:pt>
    <dgm:pt modelId="{DB371795-5D6D-4687-89F0-11C302984BF2}" type="pres">
      <dgm:prSet presAssocID="{4EE39B37-FB81-4A3C-9CDD-B31B9B76D0CF}" presName="textNode" presStyleLbl="node1" presStyleIdx="2" presStyleCnt="3">
        <dgm:presLayoutVars>
          <dgm:bulletEnabled val="1"/>
        </dgm:presLayoutVars>
      </dgm:prSet>
      <dgm:spPr/>
      <dgm:t>
        <a:bodyPr/>
        <a:lstStyle/>
        <a:p>
          <a:endParaRPr lang="es-ES"/>
        </a:p>
      </dgm:t>
    </dgm:pt>
  </dgm:ptLst>
  <dgm:cxnLst>
    <dgm:cxn modelId="{A3B8421B-9D5C-4F28-A369-A9FFDF2A4D19}" type="presOf" srcId="{CE703B9E-E12C-4391-90D5-5F098357B1AE}" destId="{3E4A539B-1881-43D1-87B6-4B381E3E3E23}" srcOrd="0" destOrd="0" presId="urn:microsoft.com/office/officeart/2005/8/layout/hProcess9"/>
    <dgm:cxn modelId="{9D179D09-1307-4C0D-BD01-215FF79EB092}" type="presOf" srcId="{A04ED75E-C884-4BE3-8E7D-FC7C6B04922E}" destId="{93192F31-29B0-4CB6-AF42-04EA6A9CBFA9}" srcOrd="0" destOrd="0" presId="urn:microsoft.com/office/officeart/2005/8/layout/hProcess9"/>
    <dgm:cxn modelId="{E603B82F-7A34-43ED-80A7-541EF755D2C7}" srcId="{A04ED75E-C884-4BE3-8E7D-FC7C6B04922E}" destId="{4EE39B37-FB81-4A3C-9CDD-B31B9B76D0CF}" srcOrd="2" destOrd="0" parTransId="{14FB4126-AA19-462A-8FA1-40C7FBFB54E5}" sibTransId="{EA08F8E5-203C-4214-B715-CF0E520B68D3}"/>
    <dgm:cxn modelId="{0C840713-08D4-4776-853B-10EF036744FB}" srcId="{A04ED75E-C884-4BE3-8E7D-FC7C6B04922E}" destId="{CE703B9E-E12C-4391-90D5-5F098357B1AE}" srcOrd="0" destOrd="0" parTransId="{BA02A541-4422-48A8-BEB0-BFF99E1DAFC3}" sibTransId="{23884278-5B98-4E17-8636-D4E471C1DF95}"/>
    <dgm:cxn modelId="{E51E2D8D-A107-47D2-B1D8-AEA628A91885}" type="presOf" srcId="{4EE39B37-FB81-4A3C-9CDD-B31B9B76D0CF}" destId="{DB371795-5D6D-4687-89F0-11C302984BF2}" srcOrd="0" destOrd="0" presId="urn:microsoft.com/office/officeart/2005/8/layout/hProcess9"/>
    <dgm:cxn modelId="{811C7FCD-AE3B-4991-8927-4028698CD758}" srcId="{A04ED75E-C884-4BE3-8E7D-FC7C6B04922E}" destId="{729B158C-CB3A-402E-AB3E-CC9611C33A3C}" srcOrd="1" destOrd="0" parTransId="{2BFD2C95-572E-483F-879C-8C412EB676E2}" sibTransId="{65597A53-2E5D-4DC8-9398-07AD49824237}"/>
    <dgm:cxn modelId="{584DA430-4F6B-41B4-B74C-F3EF0136F0C6}" type="presOf" srcId="{729B158C-CB3A-402E-AB3E-CC9611C33A3C}" destId="{8F8A1B06-562E-4ED6-B0CE-24F78309F19F}" srcOrd="0" destOrd="0" presId="urn:microsoft.com/office/officeart/2005/8/layout/hProcess9"/>
    <dgm:cxn modelId="{BEE0E517-E08F-42B9-AB81-1D1C6DE0B0B8}" type="presParOf" srcId="{93192F31-29B0-4CB6-AF42-04EA6A9CBFA9}" destId="{BFD456ED-F695-4041-A82F-01278C95C86A}" srcOrd="0" destOrd="0" presId="urn:microsoft.com/office/officeart/2005/8/layout/hProcess9"/>
    <dgm:cxn modelId="{A63884C9-AC11-4414-BB3F-311BEE9BE7F4}" type="presParOf" srcId="{93192F31-29B0-4CB6-AF42-04EA6A9CBFA9}" destId="{6228E3E1-4DF2-4637-BCF1-63312C646410}" srcOrd="1" destOrd="0" presId="urn:microsoft.com/office/officeart/2005/8/layout/hProcess9"/>
    <dgm:cxn modelId="{2850A371-DA69-4D9D-820B-BD8075E991B8}" type="presParOf" srcId="{6228E3E1-4DF2-4637-BCF1-63312C646410}" destId="{3E4A539B-1881-43D1-87B6-4B381E3E3E23}" srcOrd="0" destOrd="0" presId="urn:microsoft.com/office/officeart/2005/8/layout/hProcess9"/>
    <dgm:cxn modelId="{6FBF9E37-D916-4E47-B586-C3D3E072255E}" type="presParOf" srcId="{6228E3E1-4DF2-4637-BCF1-63312C646410}" destId="{77D15E23-B16E-47C4-A301-4119257B5FB8}" srcOrd="1" destOrd="0" presId="urn:microsoft.com/office/officeart/2005/8/layout/hProcess9"/>
    <dgm:cxn modelId="{8E074FAF-1F57-4274-A07F-B7C31AC17CC0}" type="presParOf" srcId="{6228E3E1-4DF2-4637-BCF1-63312C646410}" destId="{8F8A1B06-562E-4ED6-B0CE-24F78309F19F}" srcOrd="2" destOrd="0" presId="urn:microsoft.com/office/officeart/2005/8/layout/hProcess9"/>
    <dgm:cxn modelId="{C4CC8378-FC87-4D55-8DDD-2E5D8C8DA09C}" type="presParOf" srcId="{6228E3E1-4DF2-4637-BCF1-63312C646410}" destId="{4BC98CB6-5AFA-4D48-9AA6-282FB922F8D0}" srcOrd="3" destOrd="0" presId="urn:microsoft.com/office/officeart/2005/8/layout/hProcess9"/>
    <dgm:cxn modelId="{B9A8BF6A-7966-4877-86EB-BE03947C4607}" type="presParOf" srcId="{6228E3E1-4DF2-4637-BCF1-63312C646410}" destId="{DB371795-5D6D-4687-89F0-11C302984BF2}"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509082-E0AF-4970-A5FB-7004E1BBF59C}" type="doc">
      <dgm:prSet loTypeId="urn:microsoft.com/office/officeart/2005/8/layout/lProcess1" loCatId="process" qsTypeId="urn:microsoft.com/office/officeart/2005/8/quickstyle/simple1" qsCatId="simple" csTypeId="urn:microsoft.com/office/officeart/2005/8/colors/colorful2" csCatId="colorful" phldr="1"/>
      <dgm:spPr/>
      <dgm:t>
        <a:bodyPr/>
        <a:lstStyle/>
        <a:p>
          <a:endParaRPr lang="es-ES"/>
        </a:p>
      </dgm:t>
    </dgm:pt>
    <dgm:pt modelId="{6C74570A-ED3D-4B9A-98BA-5D4EC4FBAF27}">
      <dgm:prSet phldrT="[Texto]" custT="1"/>
      <dgm:spPr>
        <a:ln>
          <a:solidFill>
            <a:schemeClr val="tx1"/>
          </a:solidFill>
        </a:ln>
      </dgm:spPr>
      <dgm:t>
        <a:bodyPr/>
        <a:lstStyle/>
        <a:p>
          <a:pPr>
            <a:lnSpc>
              <a:spcPct val="150000"/>
            </a:lnSpc>
          </a:pPr>
          <a:r>
            <a:rPr lang="es-VE" sz="2100" smtClean="0"/>
            <a:t>El stroke cardioembolico comprende alrededor del 15% de todos los strokes (rango, 6% al 23%)</a:t>
          </a:r>
          <a:endParaRPr lang="es-ES" sz="2100" dirty="0">
            <a:latin typeface="Cambria" panose="02040503050406030204" pitchFamily="18" charset="0"/>
          </a:endParaRPr>
        </a:p>
      </dgm:t>
    </dgm:pt>
    <dgm:pt modelId="{F8AB607A-207E-4396-931D-B1185A5B9F38}" type="parTrans" cxnId="{6FE6DC6E-E3D2-4583-9F9B-864BC1ABE5BF}">
      <dgm:prSet/>
      <dgm:spPr/>
      <dgm:t>
        <a:bodyPr/>
        <a:lstStyle/>
        <a:p>
          <a:endParaRPr lang="es-ES"/>
        </a:p>
      </dgm:t>
    </dgm:pt>
    <dgm:pt modelId="{7AE3B982-3420-419E-8F54-5F86369B8354}" type="sibTrans" cxnId="{6FE6DC6E-E3D2-4583-9F9B-864BC1ABE5BF}">
      <dgm:prSet/>
      <dgm:spPr/>
      <dgm:t>
        <a:bodyPr/>
        <a:lstStyle/>
        <a:p>
          <a:endParaRPr lang="es-ES"/>
        </a:p>
      </dgm:t>
    </dgm:pt>
    <dgm:pt modelId="{2105FA8D-6319-41A7-9EFF-80ECC79A2A71}">
      <dgm:prSet phldrT="[Texto]" custT="1"/>
      <dgm:spPr>
        <a:ln>
          <a:solidFill>
            <a:schemeClr val="tx1"/>
          </a:solidFill>
        </a:ln>
      </dgm:spPr>
      <dgm:t>
        <a:bodyPr/>
        <a:lstStyle/>
        <a:p>
          <a:pPr>
            <a:lnSpc>
              <a:spcPct val="150000"/>
            </a:lnSpc>
          </a:pPr>
          <a:r>
            <a:rPr lang="es-VE" sz="2100" smtClean="0"/>
            <a:t>Los hallazgos ECG más frecuentes son: complejos auriculares ectópicos, FA, taquicardia sinusal y BAV</a:t>
          </a:r>
          <a:endParaRPr lang="es-ES" sz="2100" dirty="0">
            <a:latin typeface="Cambria" panose="02040503050406030204" pitchFamily="18" charset="0"/>
          </a:endParaRPr>
        </a:p>
      </dgm:t>
    </dgm:pt>
    <dgm:pt modelId="{4630936D-A6D6-4088-B2C4-DC20EAF4683A}" type="parTrans" cxnId="{771F1BAD-DD29-4EA8-8609-06E2C85487D3}">
      <dgm:prSet/>
      <dgm:spPr>
        <a:ln>
          <a:solidFill>
            <a:schemeClr val="tx1"/>
          </a:solidFill>
        </a:ln>
      </dgm:spPr>
      <dgm:t>
        <a:bodyPr/>
        <a:lstStyle/>
        <a:p>
          <a:endParaRPr lang="es-ES"/>
        </a:p>
      </dgm:t>
    </dgm:pt>
    <dgm:pt modelId="{7CC19B9F-59D8-4B36-B399-AFB9A184E460}" type="sibTrans" cxnId="{771F1BAD-DD29-4EA8-8609-06E2C85487D3}">
      <dgm:prSet/>
      <dgm:spPr/>
      <dgm:t>
        <a:bodyPr/>
        <a:lstStyle/>
        <a:p>
          <a:endParaRPr lang="es-ES"/>
        </a:p>
      </dgm:t>
    </dgm:pt>
    <dgm:pt modelId="{A5AE8AF8-F0D8-40E1-A320-68BA6B3D5B14}">
      <dgm:prSet phldrT="[Texto]" custT="1"/>
      <dgm:spPr>
        <a:ln>
          <a:solidFill>
            <a:schemeClr val="tx1"/>
          </a:solidFill>
        </a:ln>
      </dgm:spPr>
      <dgm:t>
        <a:bodyPr/>
        <a:lstStyle/>
        <a:p>
          <a:pPr>
            <a:lnSpc>
              <a:spcPct val="150000"/>
            </a:lnSpc>
          </a:pPr>
          <a:r>
            <a:rPr lang="es-VE" sz="2100" smtClean="0"/>
            <a:t>Los principales factores de riesgo para stroke cardioembolicos son: FA, IM, IC, valvulopatias</a:t>
          </a:r>
          <a:endParaRPr lang="es-ES" sz="2100" dirty="0">
            <a:latin typeface="Cambria" panose="02040503050406030204" pitchFamily="18" charset="0"/>
          </a:endParaRPr>
        </a:p>
      </dgm:t>
    </dgm:pt>
    <dgm:pt modelId="{4A1BDE75-0884-4709-B0D3-FF7F75E2F335}" type="parTrans" cxnId="{31CD7183-7F18-4224-B255-BC89ECB3ADF0}">
      <dgm:prSet/>
      <dgm:spPr/>
      <dgm:t>
        <a:bodyPr/>
        <a:lstStyle/>
        <a:p>
          <a:endParaRPr lang="es-ES"/>
        </a:p>
      </dgm:t>
    </dgm:pt>
    <dgm:pt modelId="{C5E69026-9908-4521-8B85-C012AFDF3092}" type="sibTrans" cxnId="{31CD7183-7F18-4224-B255-BC89ECB3ADF0}">
      <dgm:prSet/>
      <dgm:spPr/>
      <dgm:t>
        <a:bodyPr/>
        <a:lstStyle/>
        <a:p>
          <a:endParaRPr lang="es-ES"/>
        </a:p>
      </dgm:t>
    </dgm:pt>
    <dgm:pt modelId="{E48BC394-1599-4CAC-BA95-14FFCACCC3BF}" type="pres">
      <dgm:prSet presAssocID="{07509082-E0AF-4970-A5FB-7004E1BBF59C}" presName="Name0" presStyleCnt="0">
        <dgm:presLayoutVars>
          <dgm:dir/>
          <dgm:animLvl val="lvl"/>
          <dgm:resizeHandles val="exact"/>
        </dgm:presLayoutVars>
      </dgm:prSet>
      <dgm:spPr/>
      <dgm:t>
        <a:bodyPr/>
        <a:lstStyle/>
        <a:p>
          <a:endParaRPr lang="es-ES"/>
        </a:p>
      </dgm:t>
    </dgm:pt>
    <dgm:pt modelId="{57E06879-BB03-4517-ACD0-C0BE8A61CF2B}" type="pres">
      <dgm:prSet presAssocID="{6C74570A-ED3D-4B9A-98BA-5D4EC4FBAF27}" presName="vertFlow" presStyleCnt="0"/>
      <dgm:spPr/>
      <dgm:t>
        <a:bodyPr/>
        <a:lstStyle/>
        <a:p>
          <a:endParaRPr lang="es-ES"/>
        </a:p>
      </dgm:t>
    </dgm:pt>
    <dgm:pt modelId="{2BCA579A-CF45-47E1-8C3F-D7BDFC7EE338}" type="pres">
      <dgm:prSet presAssocID="{6C74570A-ED3D-4B9A-98BA-5D4EC4FBAF27}" presName="header" presStyleLbl="node1" presStyleIdx="0" presStyleCnt="2" custScaleY="221452"/>
      <dgm:spPr/>
      <dgm:t>
        <a:bodyPr/>
        <a:lstStyle/>
        <a:p>
          <a:endParaRPr lang="es-ES"/>
        </a:p>
      </dgm:t>
    </dgm:pt>
    <dgm:pt modelId="{F3FDBC46-519C-49AC-942F-D4BFD13D3A03}" type="pres">
      <dgm:prSet presAssocID="{4630936D-A6D6-4088-B2C4-DC20EAF4683A}" presName="parTrans" presStyleLbl="sibTrans2D1" presStyleIdx="0" presStyleCnt="1" custAng="2342366" custLinFactX="100000" custLinFactNeighborX="181904" custLinFactNeighborY="-54563"/>
      <dgm:spPr/>
      <dgm:t>
        <a:bodyPr/>
        <a:lstStyle/>
        <a:p>
          <a:endParaRPr lang="es-ES"/>
        </a:p>
      </dgm:t>
    </dgm:pt>
    <dgm:pt modelId="{BDA0F42E-A19D-4EA5-8656-A7872C9E64D4}" type="pres">
      <dgm:prSet presAssocID="{2105FA8D-6319-41A7-9EFF-80ECC79A2A71}" presName="child" presStyleLbl="alignAccFollowNode1" presStyleIdx="0" presStyleCnt="1" custScaleY="221452" custLinFactNeighborX="56828" custLinFactNeighborY="68172">
        <dgm:presLayoutVars>
          <dgm:chMax val="0"/>
          <dgm:bulletEnabled val="1"/>
        </dgm:presLayoutVars>
      </dgm:prSet>
      <dgm:spPr/>
      <dgm:t>
        <a:bodyPr/>
        <a:lstStyle/>
        <a:p>
          <a:endParaRPr lang="es-ES"/>
        </a:p>
      </dgm:t>
    </dgm:pt>
    <dgm:pt modelId="{0F3ACD56-8906-4AF3-A210-10A61B14E3A7}" type="pres">
      <dgm:prSet presAssocID="{6C74570A-ED3D-4B9A-98BA-5D4EC4FBAF27}" presName="hSp" presStyleCnt="0"/>
      <dgm:spPr/>
      <dgm:t>
        <a:bodyPr/>
        <a:lstStyle/>
        <a:p>
          <a:endParaRPr lang="es-ES"/>
        </a:p>
      </dgm:t>
    </dgm:pt>
    <dgm:pt modelId="{0F1E6F1C-C857-4BCE-BCC1-62633FBE24E3}" type="pres">
      <dgm:prSet presAssocID="{A5AE8AF8-F0D8-40E1-A320-68BA6B3D5B14}" presName="vertFlow" presStyleCnt="0"/>
      <dgm:spPr/>
      <dgm:t>
        <a:bodyPr/>
        <a:lstStyle/>
        <a:p>
          <a:endParaRPr lang="es-ES"/>
        </a:p>
      </dgm:t>
    </dgm:pt>
    <dgm:pt modelId="{C76F3A87-8433-4C6D-B808-2F764725E043}" type="pres">
      <dgm:prSet presAssocID="{A5AE8AF8-F0D8-40E1-A320-68BA6B3D5B14}" presName="header" presStyleLbl="node1" presStyleIdx="1" presStyleCnt="2" custScaleY="221452"/>
      <dgm:spPr/>
      <dgm:t>
        <a:bodyPr/>
        <a:lstStyle/>
        <a:p>
          <a:endParaRPr lang="es-ES"/>
        </a:p>
      </dgm:t>
    </dgm:pt>
  </dgm:ptLst>
  <dgm:cxnLst>
    <dgm:cxn modelId="{31CD7183-7F18-4224-B255-BC89ECB3ADF0}" srcId="{07509082-E0AF-4970-A5FB-7004E1BBF59C}" destId="{A5AE8AF8-F0D8-40E1-A320-68BA6B3D5B14}" srcOrd="1" destOrd="0" parTransId="{4A1BDE75-0884-4709-B0D3-FF7F75E2F335}" sibTransId="{C5E69026-9908-4521-8B85-C012AFDF3092}"/>
    <dgm:cxn modelId="{7937C854-ACA3-4A56-B673-A9FF914BDCFF}" type="presOf" srcId="{A5AE8AF8-F0D8-40E1-A320-68BA6B3D5B14}" destId="{C76F3A87-8433-4C6D-B808-2F764725E043}" srcOrd="0" destOrd="0" presId="urn:microsoft.com/office/officeart/2005/8/layout/lProcess1"/>
    <dgm:cxn modelId="{35C30A27-180E-4370-BF57-C5FB1AC7ECD7}" type="presOf" srcId="{2105FA8D-6319-41A7-9EFF-80ECC79A2A71}" destId="{BDA0F42E-A19D-4EA5-8656-A7872C9E64D4}" srcOrd="0" destOrd="0" presId="urn:microsoft.com/office/officeart/2005/8/layout/lProcess1"/>
    <dgm:cxn modelId="{3008247D-D4C0-406C-AC49-1E9033C7B5EB}" type="presOf" srcId="{6C74570A-ED3D-4B9A-98BA-5D4EC4FBAF27}" destId="{2BCA579A-CF45-47E1-8C3F-D7BDFC7EE338}" srcOrd="0" destOrd="0" presId="urn:microsoft.com/office/officeart/2005/8/layout/lProcess1"/>
    <dgm:cxn modelId="{982D6800-0206-4BE5-AE64-57CFEF07201D}" type="presOf" srcId="{07509082-E0AF-4970-A5FB-7004E1BBF59C}" destId="{E48BC394-1599-4CAC-BA95-14FFCACCC3BF}" srcOrd="0" destOrd="0" presId="urn:microsoft.com/office/officeart/2005/8/layout/lProcess1"/>
    <dgm:cxn modelId="{303E7E0E-9234-4C6F-8BB8-8D4B287ECAEC}" type="presOf" srcId="{4630936D-A6D6-4088-B2C4-DC20EAF4683A}" destId="{F3FDBC46-519C-49AC-942F-D4BFD13D3A03}" srcOrd="0" destOrd="0" presId="urn:microsoft.com/office/officeart/2005/8/layout/lProcess1"/>
    <dgm:cxn modelId="{6FE6DC6E-E3D2-4583-9F9B-864BC1ABE5BF}" srcId="{07509082-E0AF-4970-A5FB-7004E1BBF59C}" destId="{6C74570A-ED3D-4B9A-98BA-5D4EC4FBAF27}" srcOrd="0" destOrd="0" parTransId="{F8AB607A-207E-4396-931D-B1185A5B9F38}" sibTransId="{7AE3B982-3420-419E-8F54-5F86369B8354}"/>
    <dgm:cxn modelId="{771F1BAD-DD29-4EA8-8609-06E2C85487D3}" srcId="{6C74570A-ED3D-4B9A-98BA-5D4EC4FBAF27}" destId="{2105FA8D-6319-41A7-9EFF-80ECC79A2A71}" srcOrd="0" destOrd="0" parTransId="{4630936D-A6D6-4088-B2C4-DC20EAF4683A}" sibTransId="{7CC19B9F-59D8-4B36-B399-AFB9A184E460}"/>
    <dgm:cxn modelId="{952055D1-7986-4D7E-8B8F-48ADAFE7D1DC}" type="presParOf" srcId="{E48BC394-1599-4CAC-BA95-14FFCACCC3BF}" destId="{57E06879-BB03-4517-ACD0-C0BE8A61CF2B}" srcOrd="0" destOrd="0" presId="urn:microsoft.com/office/officeart/2005/8/layout/lProcess1"/>
    <dgm:cxn modelId="{55A34815-4F91-4474-A310-03B4FBC2C6BA}" type="presParOf" srcId="{57E06879-BB03-4517-ACD0-C0BE8A61CF2B}" destId="{2BCA579A-CF45-47E1-8C3F-D7BDFC7EE338}" srcOrd="0" destOrd="0" presId="urn:microsoft.com/office/officeart/2005/8/layout/lProcess1"/>
    <dgm:cxn modelId="{F82DFF06-F4DC-45AB-8CED-00C822771CA4}" type="presParOf" srcId="{57E06879-BB03-4517-ACD0-C0BE8A61CF2B}" destId="{F3FDBC46-519C-49AC-942F-D4BFD13D3A03}" srcOrd="1" destOrd="0" presId="urn:microsoft.com/office/officeart/2005/8/layout/lProcess1"/>
    <dgm:cxn modelId="{14CC5C6D-5558-4AFF-BCA1-CD3D838CDEBB}" type="presParOf" srcId="{57E06879-BB03-4517-ACD0-C0BE8A61CF2B}" destId="{BDA0F42E-A19D-4EA5-8656-A7872C9E64D4}" srcOrd="2" destOrd="0" presId="urn:microsoft.com/office/officeart/2005/8/layout/lProcess1"/>
    <dgm:cxn modelId="{FDE82EC6-859D-47D3-8BE5-F05CB27D911A}" type="presParOf" srcId="{E48BC394-1599-4CAC-BA95-14FFCACCC3BF}" destId="{0F3ACD56-8906-4AF3-A210-10A61B14E3A7}" srcOrd="1" destOrd="0" presId="urn:microsoft.com/office/officeart/2005/8/layout/lProcess1"/>
    <dgm:cxn modelId="{A6971DD8-8846-449F-B9A1-319D6D2BF214}" type="presParOf" srcId="{E48BC394-1599-4CAC-BA95-14FFCACCC3BF}" destId="{0F1E6F1C-C857-4BCE-BCC1-62633FBE24E3}" srcOrd="2" destOrd="0" presId="urn:microsoft.com/office/officeart/2005/8/layout/lProcess1"/>
    <dgm:cxn modelId="{15C1326F-2E05-4E52-BCCD-DA928C161C45}" type="presParOf" srcId="{0F1E6F1C-C857-4BCE-BCC1-62633FBE24E3}" destId="{C76F3A87-8433-4C6D-B808-2F764725E043}" srcOrd="0" destOrd="0" presId="urn:microsoft.com/office/officeart/2005/8/layout/l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D988DE6-27DA-4A4C-A593-935D7994AD35}"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s-ES"/>
        </a:p>
      </dgm:t>
    </dgm:pt>
    <dgm:pt modelId="{1A3E591F-AD55-4E82-8EB8-C3160366A981}">
      <dgm:prSet phldrT="[Texto]" custT="1"/>
      <dgm:spPr>
        <a:ln>
          <a:solidFill>
            <a:schemeClr val="tx1"/>
          </a:solidFill>
        </a:ln>
      </dgm:spPr>
      <dgm:t>
        <a:bodyPr/>
        <a:lstStyle/>
        <a:p>
          <a:pPr>
            <a:lnSpc>
              <a:spcPct val="150000"/>
            </a:lnSpc>
          </a:pPr>
          <a:r>
            <a:rPr lang="es-VE" sz="2000" dirty="0" smtClean="0"/>
            <a:t>Es probable que el número excesivo de CAP ectópicas puedan desencadenar ráfagas</a:t>
          </a:r>
          <a:r>
            <a:rPr lang="es-VE" sz="2000" b="1" dirty="0" smtClean="0"/>
            <a:t> </a:t>
          </a:r>
          <a:r>
            <a:rPr lang="es-VE" sz="2000" dirty="0" smtClean="0"/>
            <a:t>de FA y por ende, incrementar el riesgo de FA</a:t>
          </a:r>
          <a:endParaRPr lang="es-ES" sz="2000" dirty="0">
            <a:latin typeface="Cambria" panose="02040503050406030204" pitchFamily="18" charset="0"/>
          </a:endParaRPr>
        </a:p>
      </dgm:t>
    </dgm:pt>
    <dgm:pt modelId="{B80B36F9-1CBF-4166-9241-1C6E92DFC1B5}" type="parTrans" cxnId="{9DEBD8D2-6427-4F6A-90D3-8BA55E9A8475}">
      <dgm:prSet/>
      <dgm:spPr/>
      <dgm:t>
        <a:bodyPr/>
        <a:lstStyle/>
        <a:p>
          <a:endParaRPr lang="es-ES"/>
        </a:p>
      </dgm:t>
    </dgm:pt>
    <dgm:pt modelId="{7B8F879B-C163-4135-83CD-1986BED67713}" type="sibTrans" cxnId="{9DEBD8D2-6427-4F6A-90D3-8BA55E9A8475}">
      <dgm:prSet/>
      <dgm:spPr/>
      <dgm:t>
        <a:bodyPr/>
        <a:lstStyle/>
        <a:p>
          <a:endParaRPr lang="es-ES"/>
        </a:p>
      </dgm:t>
    </dgm:pt>
    <dgm:pt modelId="{39A1EB95-C1E1-4C22-934B-57EEA725C126}">
      <dgm:prSet phldrT="[Texto]" custT="1"/>
      <dgm:spPr>
        <a:ln>
          <a:solidFill>
            <a:schemeClr val="tx1"/>
          </a:solidFill>
        </a:ln>
      </dgm:spPr>
      <dgm:t>
        <a:bodyPr/>
        <a:lstStyle/>
        <a:p>
          <a:pPr>
            <a:lnSpc>
              <a:spcPct val="150000"/>
            </a:lnSpc>
          </a:pPr>
          <a:r>
            <a:rPr lang="es-VE" sz="2000" dirty="0" smtClean="0"/>
            <a:t>El mecanismo de cómo este tipo de arritmias causan el </a:t>
          </a:r>
          <a:r>
            <a:rPr lang="es-VE" sz="2000" dirty="0" err="1" smtClean="0"/>
            <a:t>stroke</a:t>
          </a:r>
          <a:r>
            <a:rPr lang="es-VE" sz="2000" dirty="0" smtClean="0"/>
            <a:t> </a:t>
          </a:r>
          <a:r>
            <a:rPr lang="es-VE" sz="2000" dirty="0" err="1" smtClean="0"/>
            <a:t>cardioembólico</a:t>
          </a:r>
          <a:r>
            <a:rPr lang="es-VE" sz="2000" dirty="0" smtClean="0"/>
            <a:t>, aún no está claro</a:t>
          </a:r>
          <a:endParaRPr lang="es-ES" sz="2000" dirty="0">
            <a:latin typeface="Cambria" panose="02040503050406030204" pitchFamily="18" charset="0"/>
          </a:endParaRPr>
        </a:p>
      </dgm:t>
    </dgm:pt>
    <dgm:pt modelId="{6ED74CD8-EA9B-430D-89DE-8625125C400F}" type="sibTrans" cxnId="{359AF122-EEE7-426B-A9ED-F18E9E451291}">
      <dgm:prSet/>
      <dgm:spPr/>
      <dgm:t>
        <a:bodyPr/>
        <a:lstStyle/>
        <a:p>
          <a:endParaRPr lang="es-ES"/>
        </a:p>
      </dgm:t>
    </dgm:pt>
    <dgm:pt modelId="{0AA56302-13F0-4514-AAB9-F17796CDDDFD}" type="parTrans" cxnId="{359AF122-EEE7-426B-A9ED-F18E9E451291}">
      <dgm:prSet/>
      <dgm:spPr/>
      <dgm:t>
        <a:bodyPr/>
        <a:lstStyle/>
        <a:p>
          <a:endParaRPr lang="es-ES"/>
        </a:p>
      </dgm:t>
    </dgm:pt>
    <dgm:pt modelId="{1F78BD5B-C0BE-4A6D-8EC5-E1883A2FC6EA}">
      <dgm:prSet phldrT="[Texto]" custT="1"/>
      <dgm:spPr>
        <a:ln>
          <a:solidFill>
            <a:schemeClr val="tx1"/>
          </a:solidFill>
        </a:ln>
      </dgm:spPr>
      <dgm:t>
        <a:bodyPr/>
        <a:lstStyle/>
        <a:p>
          <a:pPr>
            <a:lnSpc>
              <a:spcPct val="150000"/>
            </a:lnSpc>
          </a:pPr>
          <a:r>
            <a:rPr lang="es-VE" sz="2000" dirty="0" smtClean="0"/>
            <a:t>Estos complejos auriculares ectópicos indican una tendencia a la FA paroxística, la cual puede que no sea reconocida antes del </a:t>
          </a:r>
          <a:r>
            <a:rPr lang="es-VE" sz="2000" dirty="0" err="1" smtClean="0"/>
            <a:t>stroke</a:t>
          </a:r>
          <a:endParaRPr lang="es-ES" sz="2000" dirty="0">
            <a:latin typeface="Cambria" panose="02040503050406030204" pitchFamily="18" charset="0"/>
          </a:endParaRPr>
        </a:p>
      </dgm:t>
    </dgm:pt>
    <dgm:pt modelId="{CBBE59FC-F0D3-41FB-AC7A-98CD461BC0DC}" type="sibTrans" cxnId="{1AE0FE55-1910-4BA5-BD5B-C6AE03C26458}">
      <dgm:prSet/>
      <dgm:spPr/>
      <dgm:t>
        <a:bodyPr/>
        <a:lstStyle/>
        <a:p>
          <a:endParaRPr lang="es-ES"/>
        </a:p>
      </dgm:t>
    </dgm:pt>
    <dgm:pt modelId="{FDEC4075-5D14-4C02-9482-BEB41E52CC8A}" type="parTrans" cxnId="{1AE0FE55-1910-4BA5-BD5B-C6AE03C26458}">
      <dgm:prSet/>
      <dgm:spPr/>
      <dgm:t>
        <a:bodyPr/>
        <a:lstStyle/>
        <a:p>
          <a:endParaRPr lang="es-ES"/>
        </a:p>
      </dgm:t>
    </dgm:pt>
    <dgm:pt modelId="{D0E452D2-4E95-4ABE-A953-5DE6E9BA4B60}" type="pres">
      <dgm:prSet presAssocID="{6D988DE6-27DA-4A4C-A593-935D7994AD35}" presName="Name0" presStyleCnt="0">
        <dgm:presLayoutVars>
          <dgm:dir/>
          <dgm:animLvl val="lvl"/>
          <dgm:resizeHandles val="exact"/>
        </dgm:presLayoutVars>
      </dgm:prSet>
      <dgm:spPr/>
      <dgm:t>
        <a:bodyPr/>
        <a:lstStyle/>
        <a:p>
          <a:endParaRPr lang="es-ES"/>
        </a:p>
      </dgm:t>
    </dgm:pt>
    <dgm:pt modelId="{791B3F4B-DAF8-4ABE-AB28-BB9B62B8C863}" type="pres">
      <dgm:prSet presAssocID="{1F78BD5B-C0BE-4A6D-8EC5-E1883A2FC6EA}" presName="boxAndChildren" presStyleCnt="0"/>
      <dgm:spPr/>
      <dgm:t>
        <a:bodyPr/>
        <a:lstStyle/>
        <a:p>
          <a:endParaRPr lang="es-ES"/>
        </a:p>
      </dgm:t>
    </dgm:pt>
    <dgm:pt modelId="{3A428EAB-6678-49FD-A68C-A91F819C5417}" type="pres">
      <dgm:prSet presAssocID="{1F78BD5B-C0BE-4A6D-8EC5-E1883A2FC6EA}" presName="parentTextBox" presStyleLbl="node1" presStyleIdx="0" presStyleCnt="1"/>
      <dgm:spPr/>
      <dgm:t>
        <a:bodyPr/>
        <a:lstStyle/>
        <a:p>
          <a:endParaRPr lang="es-ES"/>
        </a:p>
      </dgm:t>
    </dgm:pt>
    <dgm:pt modelId="{368D34E6-CA0D-4C8F-ABF8-D693D2B5E600}" type="pres">
      <dgm:prSet presAssocID="{1F78BD5B-C0BE-4A6D-8EC5-E1883A2FC6EA}" presName="entireBox" presStyleLbl="node1" presStyleIdx="0" presStyleCnt="1"/>
      <dgm:spPr/>
      <dgm:t>
        <a:bodyPr/>
        <a:lstStyle/>
        <a:p>
          <a:endParaRPr lang="es-ES"/>
        </a:p>
      </dgm:t>
    </dgm:pt>
    <dgm:pt modelId="{21349540-71BE-4CAD-87C9-B75E6351B12C}" type="pres">
      <dgm:prSet presAssocID="{1F78BD5B-C0BE-4A6D-8EC5-E1883A2FC6EA}" presName="descendantBox" presStyleCnt="0"/>
      <dgm:spPr/>
      <dgm:t>
        <a:bodyPr/>
        <a:lstStyle/>
        <a:p>
          <a:endParaRPr lang="es-ES"/>
        </a:p>
      </dgm:t>
    </dgm:pt>
    <dgm:pt modelId="{508B815A-20AD-49F0-8110-68AE453AFA23}" type="pres">
      <dgm:prSet presAssocID="{39A1EB95-C1E1-4C22-934B-57EEA725C126}" presName="childTextBox" presStyleLbl="fgAccFollowNode1" presStyleIdx="0" presStyleCnt="2">
        <dgm:presLayoutVars>
          <dgm:bulletEnabled val="1"/>
        </dgm:presLayoutVars>
      </dgm:prSet>
      <dgm:spPr/>
      <dgm:t>
        <a:bodyPr/>
        <a:lstStyle/>
        <a:p>
          <a:endParaRPr lang="es-ES"/>
        </a:p>
      </dgm:t>
    </dgm:pt>
    <dgm:pt modelId="{B1415563-88E9-4A2F-A31B-DF3643E19D2B}" type="pres">
      <dgm:prSet presAssocID="{1A3E591F-AD55-4E82-8EB8-C3160366A981}" presName="childTextBox" presStyleLbl="fgAccFollowNode1" presStyleIdx="1" presStyleCnt="2">
        <dgm:presLayoutVars>
          <dgm:bulletEnabled val="1"/>
        </dgm:presLayoutVars>
      </dgm:prSet>
      <dgm:spPr/>
      <dgm:t>
        <a:bodyPr/>
        <a:lstStyle/>
        <a:p>
          <a:endParaRPr lang="es-ES"/>
        </a:p>
      </dgm:t>
    </dgm:pt>
  </dgm:ptLst>
  <dgm:cxnLst>
    <dgm:cxn modelId="{1AE0FE55-1910-4BA5-BD5B-C6AE03C26458}" srcId="{6D988DE6-27DA-4A4C-A593-935D7994AD35}" destId="{1F78BD5B-C0BE-4A6D-8EC5-E1883A2FC6EA}" srcOrd="0" destOrd="0" parTransId="{FDEC4075-5D14-4C02-9482-BEB41E52CC8A}" sibTransId="{CBBE59FC-F0D3-41FB-AC7A-98CD461BC0DC}"/>
    <dgm:cxn modelId="{74C13635-0627-46E5-AB3A-747837E630B1}" type="presOf" srcId="{1A3E591F-AD55-4E82-8EB8-C3160366A981}" destId="{B1415563-88E9-4A2F-A31B-DF3643E19D2B}" srcOrd="0" destOrd="0" presId="urn:microsoft.com/office/officeart/2005/8/layout/process4"/>
    <dgm:cxn modelId="{743E109A-FF5E-4CDB-8749-AF9ED40C7B4E}" type="presOf" srcId="{6D988DE6-27DA-4A4C-A593-935D7994AD35}" destId="{D0E452D2-4E95-4ABE-A953-5DE6E9BA4B60}" srcOrd="0" destOrd="0" presId="urn:microsoft.com/office/officeart/2005/8/layout/process4"/>
    <dgm:cxn modelId="{359AF122-EEE7-426B-A9ED-F18E9E451291}" srcId="{1F78BD5B-C0BE-4A6D-8EC5-E1883A2FC6EA}" destId="{39A1EB95-C1E1-4C22-934B-57EEA725C126}" srcOrd="0" destOrd="0" parTransId="{0AA56302-13F0-4514-AAB9-F17796CDDDFD}" sibTransId="{6ED74CD8-EA9B-430D-89DE-8625125C400F}"/>
    <dgm:cxn modelId="{43A1FCE5-EB1D-4004-8308-BEF55F3B44CC}" type="presOf" srcId="{1F78BD5B-C0BE-4A6D-8EC5-E1883A2FC6EA}" destId="{3A428EAB-6678-49FD-A68C-A91F819C5417}" srcOrd="0" destOrd="0" presId="urn:microsoft.com/office/officeart/2005/8/layout/process4"/>
    <dgm:cxn modelId="{9DEBD8D2-6427-4F6A-90D3-8BA55E9A8475}" srcId="{1F78BD5B-C0BE-4A6D-8EC5-E1883A2FC6EA}" destId="{1A3E591F-AD55-4E82-8EB8-C3160366A981}" srcOrd="1" destOrd="0" parTransId="{B80B36F9-1CBF-4166-9241-1C6E92DFC1B5}" sibTransId="{7B8F879B-C163-4135-83CD-1986BED67713}"/>
    <dgm:cxn modelId="{CF0551E8-0313-4EE8-8D87-EC87630F16BE}" type="presOf" srcId="{1F78BD5B-C0BE-4A6D-8EC5-E1883A2FC6EA}" destId="{368D34E6-CA0D-4C8F-ABF8-D693D2B5E600}" srcOrd="1" destOrd="0" presId="urn:microsoft.com/office/officeart/2005/8/layout/process4"/>
    <dgm:cxn modelId="{5888253B-791A-464E-B8DC-765D3E77A56D}" type="presOf" srcId="{39A1EB95-C1E1-4C22-934B-57EEA725C126}" destId="{508B815A-20AD-49F0-8110-68AE453AFA23}" srcOrd="0" destOrd="0" presId="urn:microsoft.com/office/officeart/2005/8/layout/process4"/>
    <dgm:cxn modelId="{A7BEAE55-33FC-4497-BE3B-9A426E0994E5}" type="presParOf" srcId="{D0E452D2-4E95-4ABE-A953-5DE6E9BA4B60}" destId="{791B3F4B-DAF8-4ABE-AB28-BB9B62B8C863}" srcOrd="0" destOrd="0" presId="urn:microsoft.com/office/officeart/2005/8/layout/process4"/>
    <dgm:cxn modelId="{D4DEB04E-45F6-4764-8977-AE430687AF3A}" type="presParOf" srcId="{791B3F4B-DAF8-4ABE-AB28-BB9B62B8C863}" destId="{3A428EAB-6678-49FD-A68C-A91F819C5417}" srcOrd="0" destOrd="0" presId="urn:microsoft.com/office/officeart/2005/8/layout/process4"/>
    <dgm:cxn modelId="{666C03C3-C235-4FE3-9D43-9C26FE32B1F8}" type="presParOf" srcId="{791B3F4B-DAF8-4ABE-AB28-BB9B62B8C863}" destId="{368D34E6-CA0D-4C8F-ABF8-D693D2B5E600}" srcOrd="1" destOrd="0" presId="urn:microsoft.com/office/officeart/2005/8/layout/process4"/>
    <dgm:cxn modelId="{14925E8C-8C01-4635-A46A-5A35B31C0E0F}" type="presParOf" srcId="{791B3F4B-DAF8-4ABE-AB28-BB9B62B8C863}" destId="{21349540-71BE-4CAD-87C9-B75E6351B12C}" srcOrd="2" destOrd="0" presId="urn:microsoft.com/office/officeart/2005/8/layout/process4"/>
    <dgm:cxn modelId="{261DAA5F-C6AC-4BEB-8A5F-8D1B7E938AE3}" type="presParOf" srcId="{21349540-71BE-4CAD-87C9-B75E6351B12C}" destId="{508B815A-20AD-49F0-8110-68AE453AFA23}" srcOrd="0" destOrd="0" presId="urn:microsoft.com/office/officeart/2005/8/layout/process4"/>
    <dgm:cxn modelId="{7A7F337A-3888-4D90-B0B3-F133B8AF23AC}" type="presParOf" srcId="{21349540-71BE-4CAD-87C9-B75E6351B12C}" destId="{B1415563-88E9-4A2F-A31B-DF3643E19D2B}" srcOrd="1"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F3C4687-330F-4617-9BF0-594416AC2F51}" type="doc">
      <dgm:prSet loTypeId="urn:microsoft.com/office/officeart/2005/8/layout/default#1" loCatId="list" qsTypeId="urn:microsoft.com/office/officeart/2005/8/quickstyle/simple1" qsCatId="simple" csTypeId="urn:microsoft.com/office/officeart/2005/8/colors/colorful2" csCatId="colorful" phldr="1"/>
      <dgm:spPr/>
      <dgm:t>
        <a:bodyPr/>
        <a:lstStyle/>
        <a:p>
          <a:endParaRPr lang="es-ES"/>
        </a:p>
      </dgm:t>
    </dgm:pt>
    <dgm:pt modelId="{7E33080F-3B4B-4DD5-9672-90EDA430063D}">
      <dgm:prSet phldrT="[Texto]" custT="1"/>
      <dgm:spPr>
        <a:ln>
          <a:solidFill>
            <a:schemeClr val="tx1"/>
          </a:solidFill>
        </a:ln>
      </dgm:spPr>
      <dgm:t>
        <a:bodyPr/>
        <a:lstStyle/>
        <a:p>
          <a:pPr algn="ctr">
            <a:lnSpc>
              <a:spcPct val="150000"/>
            </a:lnSpc>
          </a:pPr>
          <a:r>
            <a:rPr lang="es-ES" sz="1600" dirty="0" smtClean="0"/>
            <a:t>Tanto los </a:t>
          </a:r>
          <a:r>
            <a:rPr lang="es-VE" sz="1600" dirty="0" smtClean="0"/>
            <a:t>episodios de alta frecuencia auricular (EAFA)</a:t>
          </a:r>
          <a:r>
            <a:rPr lang="es-ES" sz="1600" dirty="0" smtClean="0"/>
            <a:t> como las FA pueden ser asintomáticos</a:t>
          </a:r>
          <a:endParaRPr lang="es-ES" sz="1600" dirty="0"/>
        </a:p>
      </dgm:t>
    </dgm:pt>
    <dgm:pt modelId="{C60976C0-61EE-4E97-8402-AA2F0AFA100C}" type="parTrans" cxnId="{A8F3F271-9CB6-44BF-A788-68B7D3042BD7}">
      <dgm:prSet/>
      <dgm:spPr/>
      <dgm:t>
        <a:bodyPr/>
        <a:lstStyle/>
        <a:p>
          <a:endParaRPr lang="es-ES"/>
        </a:p>
      </dgm:t>
    </dgm:pt>
    <dgm:pt modelId="{C5C32A25-35C5-41C1-9114-E15F2FF9DDEC}" type="sibTrans" cxnId="{A8F3F271-9CB6-44BF-A788-68B7D3042BD7}">
      <dgm:prSet/>
      <dgm:spPr/>
      <dgm:t>
        <a:bodyPr/>
        <a:lstStyle/>
        <a:p>
          <a:endParaRPr lang="es-ES"/>
        </a:p>
      </dgm:t>
    </dgm:pt>
    <dgm:pt modelId="{6CE6FE67-97FA-4091-BA9E-4C0F5D1E2940}">
      <dgm:prSet phldrT="[Texto]" custT="1"/>
      <dgm:spPr>
        <a:ln>
          <a:solidFill>
            <a:schemeClr val="tx1"/>
          </a:solidFill>
        </a:ln>
      </dgm:spPr>
      <dgm:t>
        <a:bodyPr/>
        <a:lstStyle/>
        <a:p>
          <a:pPr algn="ctr">
            <a:lnSpc>
              <a:spcPct val="150000"/>
            </a:lnSpc>
          </a:pPr>
          <a:r>
            <a:rPr lang="es-ES" sz="1600" dirty="0" smtClean="0"/>
            <a:t>Contrariamente a FA asintomática, que pueden diagnosticarse en cualquier </a:t>
          </a:r>
          <a:r>
            <a:rPr lang="es-ES" sz="1600" dirty="0" err="1" smtClean="0"/>
            <a:t>pte</a:t>
          </a:r>
          <a:r>
            <a:rPr lang="es-ES" sz="1600" dirty="0" smtClean="0"/>
            <a:t> que use cualquier tipo de herramienta diagnóstico</a:t>
          </a:r>
          <a:endParaRPr lang="es-ES" sz="1600" dirty="0"/>
        </a:p>
      </dgm:t>
    </dgm:pt>
    <dgm:pt modelId="{2A358FEA-2177-4EEE-A6C9-38B7825400D3}" type="parTrans" cxnId="{B2665B73-CDAC-4278-B50A-BA165AF5FCF5}">
      <dgm:prSet/>
      <dgm:spPr/>
      <dgm:t>
        <a:bodyPr/>
        <a:lstStyle/>
        <a:p>
          <a:endParaRPr lang="es-ES"/>
        </a:p>
      </dgm:t>
    </dgm:pt>
    <dgm:pt modelId="{2AED0678-E3A0-49B4-810E-3A1E7FA93A89}" type="sibTrans" cxnId="{B2665B73-CDAC-4278-B50A-BA165AF5FCF5}">
      <dgm:prSet/>
      <dgm:spPr/>
      <dgm:t>
        <a:bodyPr/>
        <a:lstStyle/>
        <a:p>
          <a:endParaRPr lang="es-ES"/>
        </a:p>
      </dgm:t>
    </dgm:pt>
    <dgm:pt modelId="{B433EED3-BAAC-433D-9F9E-CF370DA13176}">
      <dgm:prSet phldrT="[Texto]" custT="1"/>
      <dgm:spPr>
        <a:ln>
          <a:solidFill>
            <a:schemeClr val="tx1"/>
          </a:solidFill>
        </a:ln>
      </dgm:spPr>
      <dgm:t>
        <a:bodyPr/>
        <a:lstStyle/>
        <a:p>
          <a:pPr algn="ctr">
            <a:lnSpc>
              <a:spcPct val="150000"/>
            </a:lnSpc>
          </a:pPr>
          <a:r>
            <a:rPr lang="es-ES" sz="1600" dirty="0" smtClean="0"/>
            <a:t>ECG, monitorización </a:t>
          </a:r>
          <a:r>
            <a:rPr lang="es-ES" sz="1600" dirty="0" err="1" smtClean="0"/>
            <a:t>Holter</a:t>
          </a:r>
          <a:r>
            <a:rPr lang="es-ES" sz="1600" dirty="0" smtClean="0"/>
            <a:t>, registrador de eventos </a:t>
          </a:r>
          <a:r>
            <a:rPr lang="es-ES" sz="1600" dirty="0" err="1" smtClean="0"/>
            <a:t>implantables</a:t>
          </a:r>
          <a:endParaRPr lang="es-ES" sz="1600" dirty="0"/>
        </a:p>
      </dgm:t>
    </dgm:pt>
    <dgm:pt modelId="{CAE5B64D-75DA-43B2-BC59-D56B78BFD4AD}" type="parTrans" cxnId="{293AA31E-3BA5-4B6B-BAFD-8948EA373D14}">
      <dgm:prSet/>
      <dgm:spPr/>
      <dgm:t>
        <a:bodyPr/>
        <a:lstStyle/>
        <a:p>
          <a:endParaRPr lang="es-ES"/>
        </a:p>
      </dgm:t>
    </dgm:pt>
    <dgm:pt modelId="{C6FD9356-1966-4E36-925B-3E4DA59B30F1}" type="sibTrans" cxnId="{293AA31E-3BA5-4B6B-BAFD-8948EA373D14}">
      <dgm:prSet/>
      <dgm:spPr/>
      <dgm:t>
        <a:bodyPr/>
        <a:lstStyle/>
        <a:p>
          <a:endParaRPr lang="es-ES"/>
        </a:p>
      </dgm:t>
    </dgm:pt>
    <dgm:pt modelId="{3A68A9EF-DBB7-45A1-A4D8-CED050452B8F}">
      <dgm:prSet phldrT="[Texto]" custT="1"/>
      <dgm:spPr>
        <a:ln>
          <a:solidFill>
            <a:schemeClr val="tx1"/>
          </a:solidFill>
        </a:ln>
      </dgm:spPr>
      <dgm:t>
        <a:bodyPr/>
        <a:lstStyle/>
        <a:p>
          <a:pPr algn="ctr">
            <a:lnSpc>
              <a:spcPct val="150000"/>
            </a:lnSpc>
          </a:pPr>
          <a:r>
            <a:rPr lang="es-ES" sz="1600" dirty="0" smtClean="0"/>
            <a:t>Los </a:t>
          </a:r>
          <a:r>
            <a:rPr lang="es-VE" sz="1600" dirty="0" smtClean="0"/>
            <a:t>EAAF</a:t>
          </a:r>
          <a:r>
            <a:rPr lang="es-ES" sz="1600" dirty="0" smtClean="0"/>
            <a:t> solo se diagnostican en</a:t>
          </a:r>
          <a:endParaRPr lang="es-VE" sz="1600" dirty="0" smtClean="0"/>
        </a:p>
        <a:p>
          <a:pPr algn="ctr">
            <a:lnSpc>
              <a:spcPct val="150000"/>
            </a:lnSpc>
          </a:pPr>
          <a:r>
            <a:rPr lang="es-ES" sz="1600" dirty="0" smtClean="0"/>
            <a:t>pacientes con </a:t>
          </a:r>
          <a:r>
            <a:rPr lang="es-ES" sz="1600" dirty="0" err="1" smtClean="0"/>
            <a:t>CIEDs</a:t>
          </a:r>
          <a:endParaRPr lang="es-ES" sz="1600" dirty="0"/>
        </a:p>
      </dgm:t>
    </dgm:pt>
    <dgm:pt modelId="{9535D8BD-20C1-4E41-9774-2AE1D34736E3}" type="parTrans" cxnId="{03F53A15-C1AE-4430-8C35-9B3C9DBCAA11}">
      <dgm:prSet/>
      <dgm:spPr/>
      <dgm:t>
        <a:bodyPr/>
        <a:lstStyle/>
        <a:p>
          <a:endParaRPr lang="es-ES"/>
        </a:p>
      </dgm:t>
    </dgm:pt>
    <dgm:pt modelId="{50E1CE22-8196-453A-9951-BB9087E2FB5B}" type="sibTrans" cxnId="{03F53A15-C1AE-4430-8C35-9B3C9DBCAA11}">
      <dgm:prSet/>
      <dgm:spPr/>
      <dgm:t>
        <a:bodyPr/>
        <a:lstStyle/>
        <a:p>
          <a:endParaRPr lang="es-ES"/>
        </a:p>
      </dgm:t>
    </dgm:pt>
    <dgm:pt modelId="{9A3C09D7-05DF-45E1-9AAB-5776BE10588D}">
      <dgm:prSet phldrT="[Texto]" custT="1"/>
      <dgm:spPr>
        <a:ln>
          <a:solidFill>
            <a:schemeClr val="tx1"/>
          </a:solidFill>
        </a:ln>
      </dgm:spPr>
      <dgm:t>
        <a:bodyPr/>
        <a:lstStyle/>
        <a:p>
          <a:pPr algn="ctr">
            <a:lnSpc>
              <a:spcPct val="150000"/>
            </a:lnSpc>
          </a:pPr>
          <a:r>
            <a:rPr lang="es-ES" sz="1600" dirty="0" smtClean="0"/>
            <a:t>¿Hasta qué punto los EAAF pueden ser considerados como etapa inicial de la FA? </a:t>
          </a:r>
        </a:p>
      </dgm:t>
    </dgm:pt>
    <dgm:pt modelId="{25047A8B-605E-4D63-B610-BD54646D9740}" type="parTrans" cxnId="{0A836A90-8337-4D59-89DB-2B21EB184FA7}">
      <dgm:prSet/>
      <dgm:spPr/>
      <dgm:t>
        <a:bodyPr/>
        <a:lstStyle/>
        <a:p>
          <a:endParaRPr lang="es-ES"/>
        </a:p>
      </dgm:t>
    </dgm:pt>
    <dgm:pt modelId="{E5DB79AA-BD1A-4C83-98F3-B8F3C87A151D}" type="sibTrans" cxnId="{0A836A90-8337-4D59-89DB-2B21EB184FA7}">
      <dgm:prSet/>
      <dgm:spPr/>
      <dgm:t>
        <a:bodyPr/>
        <a:lstStyle/>
        <a:p>
          <a:endParaRPr lang="es-ES"/>
        </a:p>
      </dgm:t>
    </dgm:pt>
    <dgm:pt modelId="{56754105-8F2A-4645-9B0F-4DB6D4210718}" type="pres">
      <dgm:prSet presAssocID="{6F3C4687-330F-4617-9BF0-594416AC2F51}" presName="diagram" presStyleCnt="0">
        <dgm:presLayoutVars>
          <dgm:dir/>
          <dgm:resizeHandles val="exact"/>
        </dgm:presLayoutVars>
      </dgm:prSet>
      <dgm:spPr/>
      <dgm:t>
        <a:bodyPr/>
        <a:lstStyle/>
        <a:p>
          <a:endParaRPr lang="es-ES"/>
        </a:p>
      </dgm:t>
    </dgm:pt>
    <dgm:pt modelId="{756021C2-2821-462B-A1C5-993219F1E8E4}" type="pres">
      <dgm:prSet presAssocID="{7E33080F-3B4B-4DD5-9672-90EDA430063D}" presName="node" presStyleLbl="node1" presStyleIdx="0" presStyleCnt="5">
        <dgm:presLayoutVars>
          <dgm:bulletEnabled val="1"/>
        </dgm:presLayoutVars>
      </dgm:prSet>
      <dgm:spPr/>
      <dgm:t>
        <a:bodyPr/>
        <a:lstStyle/>
        <a:p>
          <a:endParaRPr lang="es-ES"/>
        </a:p>
      </dgm:t>
    </dgm:pt>
    <dgm:pt modelId="{85E7E636-1DB4-4442-B6D5-D24195C0B040}" type="pres">
      <dgm:prSet presAssocID="{C5C32A25-35C5-41C1-9114-E15F2FF9DDEC}" presName="sibTrans" presStyleCnt="0"/>
      <dgm:spPr/>
    </dgm:pt>
    <dgm:pt modelId="{251C5F58-8F78-4466-88A0-649688B0F00B}" type="pres">
      <dgm:prSet presAssocID="{6CE6FE67-97FA-4091-BA9E-4C0F5D1E2940}" presName="node" presStyleLbl="node1" presStyleIdx="1" presStyleCnt="5">
        <dgm:presLayoutVars>
          <dgm:bulletEnabled val="1"/>
        </dgm:presLayoutVars>
      </dgm:prSet>
      <dgm:spPr/>
      <dgm:t>
        <a:bodyPr/>
        <a:lstStyle/>
        <a:p>
          <a:endParaRPr lang="es-ES"/>
        </a:p>
      </dgm:t>
    </dgm:pt>
    <dgm:pt modelId="{2FD50108-A9EC-4D6E-9037-59D7559138AA}" type="pres">
      <dgm:prSet presAssocID="{2AED0678-E3A0-49B4-810E-3A1E7FA93A89}" presName="sibTrans" presStyleCnt="0"/>
      <dgm:spPr/>
    </dgm:pt>
    <dgm:pt modelId="{EB65EF8E-67B8-4289-A4CB-ECB2770DFDB3}" type="pres">
      <dgm:prSet presAssocID="{B433EED3-BAAC-433D-9F9E-CF370DA13176}" presName="node" presStyleLbl="node1" presStyleIdx="2" presStyleCnt="5">
        <dgm:presLayoutVars>
          <dgm:bulletEnabled val="1"/>
        </dgm:presLayoutVars>
      </dgm:prSet>
      <dgm:spPr/>
      <dgm:t>
        <a:bodyPr/>
        <a:lstStyle/>
        <a:p>
          <a:endParaRPr lang="es-ES"/>
        </a:p>
      </dgm:t>
    </dgm:pt>
    <dgm:pt modelId="{146F6A65-9D1D-4876-8DA9-B492E6CF4869}" type="pres">
      <dgm:prSet presAssocID="{C6FD9356-1966-4E36-925B-3E4DA59B30F1}" presName="sibTrans" presStyleCnt="0"/>
      <dgm:spPr/>
    </dgm:pt>
    <dgm:pt modelId="{6C754D3C-9234-440F-A5EE-24ACB5688E91}" type="pres">
      <dgm:prSet presAssocID="{3A68A9EF-DBB7-45A1-A4D8-CED050452B8F}" presName="node" presStyleLbl="node1" presStyleIdx="3" presStyleCnt="5">
        <dgm:presLayoutVars>
          <dgm:bulletEnabled val="1"/>
        </dgm:presLayoutVars>
      </dgm:prSet>
      <dgm:spPr/>
      <dgm:t>
        <a:bodyPr/>
        <a:lstStyle/>
        <a:p>
          <a:endParaRPr lang="es-ES"/>
        </a:p>
      </dgm:t>
    </dgm:pt>
    <dgm:pt modelId="{ABF7EF72-7FC0-41E8-9D63-E56854A4C57B}" type="pres">
      <dgm:prSet presAssocID="{50E1CE22-8196-453A-9951-BB9087E2FB5B}" presName="sibTrans" presStyleCnt="0"/>
      <dgm:spPr/>
    </dgm:pt>
    <dgm:pt modelId="{17EB9B4F-112D-49B0-8DEB-89CE73F0B08F}" type="pres">
      <dgm:prSet presAssocID="{9A3C09D7-05DF-45E1-9AAB-5776BE10588D}" presName="node" presStyleLbl="node1" presStyleIdx="4" presStyleCnt="5">
        <dgm:presLayoutVars>
          <dgm:bulletEnabled val="1"/>
        </dgm:presLayoutVars>
      </dgm:prSet>
      <dgm:spPr/>
      <dgm:t>
        <a:bodyPr/>
        <a:lstStyle/>
        <a:p>
          <a:endParaRPr lang="es-ES"/>
        </a:p>
      </dgm:t>
    </dgm:pt>
  </dgm:ptLst>
  <dgm:cxnLst>
    <dgm:cxn modelId="{0A836A90-8337-4D59-89DB-2B21EB184FA7}" srcId="{6F3C4687-330F-4617-9BF0-594416AC2F51}" destId="{9A3C09D7-05DF-45E1-9AAB-5776BE10588D}" srcOrd="4" destOrd="0" parTransId="{25047A8B-605E-4D63-B610-BD54646D9740}" sibTransId="{E5DB79AA-BD1A-4C83-98F3-B8F3C87A151D}"/>
    <dgm:cxn modelId="{D0742B2C-CDF3-41EC-99FA-62C7A81755F1}" type="presOf" srcId="{6F3C4687-330F-4617-9BF0-594416AC2F51}" destId="{56754105-8F2A-4645-9B0F-4DB6D4210718}" srcOrd="0" destOrd="0" presId="urn:microsoft.com/office/officeart/2005/8/layout/default#1"/>
    <dgm:cxn modelId="{293AA31E-3BA5-4B6B-BAFD-8948EA373D14}" srcId="{6F3C4687-330F-4617-9BF0-594416AC2F51}" destId="{B433EED3-BAAC-433D-9F9E-CF370DA13176}" srcOrd="2" destOrd="0" parTransId="{CAE5B64D-75DA-43B2-BC59-D56B78BFD4AD}" sibTransId="{C6FD9356-1966-4E36-925B-3E4DA59B30F1}"/>
    <dgm:cxn modelId="{C5798734-84CB-4E73-AEA8-A3D6731F44D4}" type="presOf" srcId="{6CE6FE67-97FA-4091-BA9E-4C0F5D1E2940}" destId="{251C5F58-8F78-4466-88A0-649688B0F00B}" srcOrd="0" destOrd="0" presId="urn:microsoft.com/office/officeart/2005/8/layout/default#1"/>
    <dgm:cxn modelId="{3460244D-4F7B-438F-BD2D-3C05DC2A1C76}" type="presOf" srcId="{9A3C09D7-05DF-45E1-9AAB-5776BE10588D}" destId="{17EB9B4F-112D-49B0-8DEB-89CE73F0B08F}" srcOrd="0" destOrd="0" presId="urn:microsoft.com/office/officeart/2005/8/layout/default#1"/>
    <dgm:cxn modelId="{FEAECF7D-B58E-4B13-9F53-FEA02436CE73}" type="presOf" srcId="{7E33080F-3B4B-4DD5-9672-90EDA430063D}" destId="{756021C2-2821-462B-A1C5-993219F1E8E4}" srcOrd="0" destOrd="0" presId="urn:microsoft.com/office/officeart/2005/8/layout/default#1"/>
    <dgm:cxn modelId="{451CC011-CD9C-4B6E-8251-1A2028B1D6F5}" type="presOf" srcId="{B433EED3-BAAC-433D-9F9E-CF370DA13176}" destId="{EB65EF8E-67B8-4289-A4CB-ECB2770DFDB3}" srcOrd="0" destOrd="0" presId="urn:microsoft.com/office/officeart/2005/8/layout/default#1"/>
    <dgm:cxn modelId="{B2665B73-CDAC-4278-B50A-BA165AF5FCF5}" srcId="{6F3C4687-330F-4617-9BF0-594416AC2F51}" destId="{6CE6FE67-97FA-4091-BA9E-4C0F5D1E2940}" srcOrd="1" destOrd="0" parTransId="{2A358FEA-2177-4EEE-A6C9-38B7825400D3}" sibTransId="{2AED0678-E3A0-49B4-810E-3A1E7FA93A89}"/>
    <dgm:cxn modelId="{9801F5B8-D8D5-4C2A-88FF-879A57F9290B}" type="presOf" srcId="{3A68A9EF-DBB7-45A1-A4D8-CED050452B8F}" destId="{6C754D3C-9234-440F-A5EE-24ACB5688E91}" srcOrd="0" destOrd="0" presId="urn:microsoft.com/office/officeart/2005/8/layout/default#1"/>
    <dgm:cxn modelId="{A8F3F271-9CB6-44BF-A788-68B7D3042BD7}" srcId="{6F3C4687-330F-4617-9BF0-594416AC2F51}" destId="{7E33080F-3B4B-4DD5-9672-90EDA430063D}" srcOrd="0" destOrd="0" parTransId="{C60976C0-61EE-4E97-8402-AA2F0AFA100C}" sibTransId="{C5C32A25-35C5-41C1-9114-E15F2FF9DDEC}"/>
    <dgm:cxn modelId="{03F53A15-C1AE-4430-8C35-9B3C9DBCAA11}" srcId="{6F3C4687-330F-4617-9BF0-594416AC2F51}" destId="{3A68A9EF-DBB7-45A1-A4D8-CED050452B8F}" srcOrd="3" destOrd="0" parTransId="{9535D8BD-20C1-4E41-9774-2AE1D34736E3}" sibTransId="{50E1CE22-8196-453A-9951-BB9087E2FB5B}"/>
    <dgm:cxn modelId="{C55CEC16-C0D8-41A4-8F69-2E1AA9A24E01}" type="presParOf" srcId="{56754105-8F2A-4645-9B0F-4DB6D4210718}" destId="{756021C2-2821-462B-A1C5-993219F1E8E4}" srcOrd="0" destOrd="0" presId="urn:microsoft.com/office/officeart/2005/8/layout/default#1"/>
    <dgm:cxn modelId="{BF8F98C9-4D34-49BC-9B79-5D2675FF5073}" type="presParOf" srcId="{56754105-8F2A-4645-9B0F-4DB6D4210718}" destId="{85E7E636-1DB4-4442-B6D5-D24195C0B040}" srcOrd="1" destOrd="0" presId="urn:microsoft.com/office/officeart/2005/8/layout/default#1"/>
    <dgm:cxn modelId="{0D311ECD-8713-409F-88F2-6473217259B8}" type="presParOf" srcId="{56754105-8F2A-4645-9B0F-4DB6D4210718}" destId="{251C5F58-8F78-4466-88A0-649688B0F00B}" srcOrd="2" destOrd="0" presId="urn:microsoft.com/office/officeart/2005/8/layout/default#1"/>
    <dgm:cxn modelId="{5CE0873A-8C3A-4142-8FD0-8E058642C30C}" type="presParOf" srcId="{56754105-8F2A-4645-9B0F-4DB6D4210718}" destId="{2FD50108-A9EC-4D6E-9037-59D7559138AA}" srcOrd="3" destOrd="0" presId="urn:microsoft.com/office/officeart/2005/8/layout/default#1"/>
    <dgm:cxn modelId="{0B2053D7-5E65-4792-8D06-BEA66564D16E}" type="presParOf" srcId="{56754105-8F2A-4645-9B0F-4DB6D4210718}" destId="{EB65EF8E-67B8-4289-A4CB-ECB2770DFDB3}" srcOrd="4" destOrd="0" presId="urn:microsoft.com/office/officeart/2005/8/layout/default#1"/>
    <dgm:cxn modelId="{BFC496F6-E65D-428D-BBBD-503FB39CF130}" type="presParOf" srcId="{56754105-8F2A-4645-9B0F-4DB6D4210718}" destId="{146F6A65-9D1D-4876-8DA9-B492E6CF4869}" srcOrd="5" destOrd="0" presId="urn:microsoft.com/office/officeart/2005/8/layout/default#1"/>
    <dgm:cxn modelId="{D40B21A2-DC12-41B1-9FED-3EEA26B3A2F5}" type="presParOf" srcId="{56754105-8F2A-4645-9B0F-4DB6D4210718}" destId="{6C754D3C-9234-440F-A5EE-24ACB5688E91}" srcOrd="6" destOrd="0" presId="urn:microsoft.com/office/officeart/2005/8/layout/default#1"/>
    <dgm:cxn modelId="{770E95A8-2573-46D5-B6F9-EB981106F079}" type="presParOf" srcId="{56754105-8F2A-4645-9B0F-4DB6D4210718}" destId="{ABF7EF72-7FC0-41E8-9D63-E56854A4C57B}" srcOrd="7" destOrd="0" presId="urn:microsoft.com/office/officeart/2005/8/layout/default#1"/>
    <dgm:cxn modelId="{E9B1E8B1-BAB3-4AD0-B7CB-8F6B3B35CDA9}" type="presParOf" srcId="{56754105-8F2A-4645-9B0F-4DB6D4210718}" destId="{17EB9B4F-112D-49B0-8DEB-89CE73F0B08F}" srcOrd="8" destOrd="0" presId="urn:microsoft.com/office/officeart/2005/8/layout/defaul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DC251DC-B0FA-4446-8482-50A43E4A0898}" type="doc">
      <dgm:prSet loTypeId="urn:microsoft.com/office/officeart/2005/8/layout/venn1" loCatId="relationship" qsTypeId="urn:microsoft.com/office/officeart/2005/8/quickstyle/simple1" qsCatId="simple" csTypeId="urn:microsoft.com/office/officeart/2005/8/colors/accent2_5" csCatId="accent2" phldr="1"/>
      <dgm:spPr/>
    </dgm:pt>
    <dgm:pt modelId="{9F2DEEFC-736F-4472-99DB-D79121AF5C38}">
      <dgm:prSet phldrT="[Texto]" custT="1"/>
      <dgm:spPr>
        <a:ln>
          <a:solidFill>
            <a:schemeClr val="tx1"/>
          </a:solidFill>
        </a:ln>
      </dgm:spPr>
      <dgm:t>
        <a:bodyPr/>
        <a:lstStyle/>
        <a:p>
          <a:pPr>
            <a:lnSpc>
              <a:spcPct val="150000"/>
            </a:lnSpc>
          </a:pPr>
          <a:r>
            <a:rPr lang="es-VE" sz="1400" dirty="0" smtClean="0"/>
            <a:t>Evaluar la prevalencia y el pronóstico de arritmias auriculares que no sea la FA en relación al riesgo de </a:t>
          </a:r>
          <a:r>
            <a:rPr lang="es-VE" sz="1400" dirty="0" err="1" smtClean="0"/>
            <a:t>stroke</a:t>
          </a:r>
          <a:r>
            <a:rPr lang="es-VE" sz="1400" dirty="0" smtClean="0"/>
            <a:t>, FA y muerte</a:t>
          </a:r>
        </a:p>
        <a:p>
          <a:pPr>
            <a:lnSpc>
              <a:spcPct val="90000"/>
            </a:lnSpc>
          </a:pPr>
          <a:endParaRPr lang="es-ES" sz="1100" dirty="0"/>
        </a:p>
      </dgm:t>
    </dgm:pt>
    <dgm:pt modelId="{DBBD42F8-77A4-41F3-9097-20E9E077590F}" type="parTrans" cxnId="{39F9B6D2-38D4-4F14-98F0-112C564B313B}">
      <dgm:prSet/>
      <dgm:spPr/>
      <dgm:t>
        <a:bodyPr/>
        <a:lstStyle/>
        <a:p>
          <a:endParaRPr lang="es-ES"/>
        </a:p>
      </dgm:t>
    </dgm:pt>
    <dgm:pt modelId="{B5E09243-C6B3-48B3-8695-2B1458F071DF}" type="sibTrans" cxnId="{39F9B6D2-38D4-4F14-98F0-112C564B313B}">
      <dgm:prSet/>
      <dgm:spPr/>
      <dgm:t>
        <a:bodyPr/>
        <a:lstStyle/>
        <a:p>
          <a:endParaRPr lang="es-ES"/>
        </a:p>
      </dgm:t>
    </dgm:pt>
    <dgm:pt modelId="{2F2277E4-4E82-439A-AA60-2220CC5C957A}" type="pres">
      <dgm:prSet presAssocID="{ADC251DC-B0FA-4446-8482-50A43E4A0898}" presName="compositeShape" presStyleCnt="0">
        <dgm:presLayoutVars>
          <dgm:chMax val="7"/>
          <dgm:dir/>
          <dgm:resizeHandles val="exact"/>
        </dgm:presLayoutVars>
      </dgm:prSet>
      <dgm:spPr/>
    </dgm:pt>
    <dgm:pt modelId="{A6DA6CC4-14A5-4AAC-9E24-052C0986AF48}" type="pres">
      <dgm:prSet presAssocID="{9F2DEEFC-736F-4472-99DB-D79121AF5C38}" presName="circ1TxSh" presStyleLbl="vennNode1" presStyleIdx="0" presStyleCnt="1" custScaleX="127074"/>
      <dgm:spPr/>
      <dgm:t>
        <a:bodyPr/>
        <a:lstStyle/>
        <a:p>
          <a:endParaRPr lang="es-ES"/>
        </a:p>
      </dgm:t>
    </dgm:pt>
  </dgm:ptLst>
  <dgm:cxnLst>
    <dgm:cxn modelId="{C93CEBAE-B263-4009-BD1E-804D9BFD8CDE}" type="presOf" srcId="{ADC251DC-B0FA-4446-8482-50A43E4A0898}" destId="{2F2277E4-4E82-439A-AA60-2220CC5C957A}" srcOrd="0" destOrd="0" presId="urn:microsoft.com/office/officeart/2005/8/layout/venn1"/>
    <dgm:cxn modelId="{39F9B6D2-38D4-4F14-98F0-112C564B313B}" srcId="{ADC251DC-B0FA-4446-8482-50A43E4A0898}" destId="{9F2DEEFC-736F-4472-99DB-D79121AF5C38}" srcOrd="0" destOrd="0" parTransId="{DBBD42F8-77A4-41F3-9097-20E9E077590F}" sibTransId="{B5E09243-C6B3-48B3-8695-2B1458F071DF}"/>
    <dgm:cxn modelId="{0377F98B-3101-4094-B293-036645D68A3E}" type="presOf" srcId="{9F2DEEFC-736F-4472-99DB-D79121AF5C38}" destId="{A6DA6CC4-14A5-4AAC-9E24-052C0986AF48}" srcOrd="0" destOrd="0" presId="urn:microsoft.com/office/officeart/2005/8/layout/venn1"/>
    <dgm:cxn modelId="{57A95C4D-128B-49BC-8976-4DA28D00862B}" type="presParOf" srcId="{2F2277E4-4E82-439A-AA60-2220CC5C957A}" destId="{A6DA6CC4-14A5-4AAC-9E24-052C0986AF48}" srcOrd="0" destOrd="0" presId="urn:microsoft.com/office/officeart/2005/8/layout/ven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DC251DC-B0FA-4446-8482-50A43E4A0898}" type="doc">
      <dgm:prSet loTypeId="urn:microsoft.com/office/officeart/2005/8/layout/venn1" loCatId="relationship" qsTypeId="urn:microsoft.com/office/officeart/2005/8/quickstyle/simple1" qsCatId="simple" csTypeId="urn:microsoft.com/office/officeart/2005/8/colors/colorful3" csCatId="colorful" phldr="1"/>
      <dgm:spPr/>
    </dgm:pt>
    <dgm:pt modelId="{9F2DEEFC-736F-4472-99DB-D79121AF5C38}">
      <dgm:prSet phldrT="[Texto]" custT="1"/>
      <dgm:spPr>
        <a:ln>
          <a:solidFill>
            <a:schemeClr val="tx1"/>
          </a:solidFill>
        </a:ln>
      </dgm:spPr>
      <dgm:t>
        <a:bodyPr/>
        <a:lstStyle/>
        <a:p>
          <a:pPr>
            <a:lnSpc>
              <a:spcPct val="150000"/>
            </a:lnSpc>
          </a:pPr>
          <a:r>
            <a:rPr lang="es-VE" sz="1300" dirty="0" smtClean="0"/>
            <a:t>La actividad </a:t>
          </a:r>
          <a:r>
            <a:rPr lang="es-VE" sz="1300" dirty="0" err="1" smtClean="0"/>
            <a:t>supraventricular</a:t>
          </a:r>
          <a:r>
            <a:rPr lang="es-VE" sz="1300" dirty="0" smtClean="0"/>
            <a:t> </a:t>
          </a:r>
          <a:r>
            <a:rPr lang="es-VE" sz="1300" dirty="0" err="1" smtClean="0"/>
            <a:t>ectopica</a:t>
          </a:r>
          <a:r>
            <a:rPr lang="es-VE" sz="1300" dirty="0" smtClean="0"/>
            <a:t> excesiva: 30 o más complejos / </a:t>
          </a:r>
          <a:r>
            <a:rPr lang="es-VE" sz="1300" smtClean="0"/>
            <a:t>hora o</a:t>
          </a:r>
          <a:endParaRPr lang="es-VE" sz="1300" dirty="0" smtClean="0"/>
        </a:p>
        <a:p>
          <a:pPr>
            <a:lnSpc>
              <a:spcPct val="90000"/>
            </a:lnSpc>
          </a:pPr>
          <a:endParaRPr lang="es-ES" sz="1100" dirty="0"/>
        </a:p>
      </dgm:t>
    </dgm:pt>
    <dgm:pt modelId="{DBBD42F8-77A4-41F3-9097-20E9E077590F}" type="parTrans" cxnId="{39F9B6D2-38D4-4F14-98F0-112C564B313B}">
      <dgm:prSet/>
      <dgm:spPr/>
      <dgm:t>
        <a:bodyPr/>
        <a:lstStyle/>
        <a:p>
          <a:endParaRPr lang="es-ES"/>
        </a:p>
      </dgm:t>
    </dgm:pt>
    <dgm:pt modelId="{B5E09243-C6B3-48B3-8695-2B1458F071DF}" type="sibTrans" cxnId="{39F9B6D2-38D4-4F14-98F0-112C564B313B}">
      <dgm:prSet/>
      <dgm:spPr/>
      <dgm:t>
        <a:bodyPr/>
        <a:lstStyle/>
        <a:p>
          <a:endParaRPr lang="es-ES"/>
        </a:p>
      </dgm:t>
    </dgm:pt>
    <dgm:pt modelId="{2F2277E4-4E82-439A-AA60-2220CC5C957A}" type="pres">
      <dgm:prSet presAssocID="{ADC251DC-B0FA-4446-8482-50A43E4A0898}" presName="compositeShape" presStyleCnt="0">
        <dgm:presLayoutVars>
          <dgm:chMax val="7"/>
          <dgm:dir/>
          <dgm:resizeHandles val="exact"/>
        </dgm:presLayoutVars>
      </dgm:prSet>
      <dgm:spPr/>
    </dgm:pt>
    <dgm:pt modelId="{A6DA6CC4-14A5-4AAC-9E24-052C0986AF48}" type="pres">
      <dgm:prSet presAssocID="{9F2DEEFC-736F-4472-99DB-D79121AF5C38}" presName="circ1TxSh" presStyleLbl="vennNode1" presStyleIdx="0" presStyleCnt="1" custScaleX="137691"/>
      <dgm:spPr/>
      <dgm:t>
        <a:bodyPr/>
        <a:lstStyle/>
        <a:p>
          <a:endParaRPr lang="es-ES"/>
        </a:p>
      </dgm:t>
    </dgm:pt>
  </dgm:ptLst>
  <dgm:cxnLst>
    <dgm:cxn modelId="{C93CEBAE-B263-4009-BD1E-804D9BFD8CDE}" type="presOf" srcId="{ADC251DC-B0FA-4446-8482-50A43E4A0898}" destId="{2F2277E4-4E82-439A-AA60-2220CC5C957A}" srcOrd="0" destOrd="0" presId="urn:microsoft.com/office/officeart/2005/8/layout/venn1"/>
    <dgm:cxn modelId="{39F9B6D2-38D4-4F14-98F0-112C564B313B}" srcId="{ADC251DC-B0FA-4446-8482-50A43E4A0898}" destId="{9F2DEEFC-736F-4472-99DB-D79121AF5C38}" srcOrd="0" destOrd="0" parTransId="{DBBD42F8-77A4-41F3-9097-20E9E077590F}" sibTransId="{B5E09243-C6B3-48B3-8695-2B1458F071DF}"/>
    <dgm:cxn modelId="{0377F98B-3101-4094-B293-036645D68A3E}" type="presOf" srcId="{9F2DEEFC-736F-4472-99DB-D79121AF5C38}" destId="{A6DA6CC4-14A5-4AAC-9E24-052C0986AF48}" srcOrd="0" destOrd="0" presId="urn:microsoft.com/office/officeart/2005/8/layout/venn1"/>
    <dgm:cxn modelId="{57A95C4D-128B-49BC-8976-4DA28D00862B}" type="presParOf" srcId="{2F2277E4-4E82-439A-AA60-2220CC5C957A}" destId="{A6DA6CC4-14A5-4AAC-9E24-052C0986AF48}" srcOrd="0" destOrd="0" presId="urn:microsoft.com/office/officeart/2005/8/layout/venn1"/>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DC251DC-B0FA-4446-8482-50A43E4A0898}" type="doc">
      <dgm:prSet loTypeId="urn:microsoft.com/office/officeart/2005/8/layout/venn1" loCatId="relationship" qsTypeId="urn:microsoft.com/office/officeart/2005/8/quickstyle/simple1" qsCatId="simple" csTypeId="urn:microsoft.com/office/officeart/2005/8/colors/colorful1#1" csCatId="colorful" phldr="1"/>
      <dgm:spPr/>
    </dgm:pt>
    <dgm:pt modelId="{9F2DEEFC-736F-4472-99DB-D79121AF5C38}">
      <dgm:prSet phldrT="[Texto]" custT="1"/>
      <dgm:spPr>
        <a:ln>
          <a:solidFill>
            <a:schemeClr val="tx1"/>
          </a:solidFill>
        </a:ln>
      </dgm:spPr>
      <dgm:t>
        <a:bodyPr/>
        <a:lstStyle/>
        <a:p>
          <a:pPr>
            <a:lnSpc>
              <a:spcPct val="150000"/>
            </a:lnSpc>
          </a:pPr>
          <a:r>
            <a:rPr lang="es-VE" sz="1400" dirty="0" smtClean="0"/>
            <a:t>Evaluar la relación entre la detección a largo plazo a través de dispositivos de la carga (TA)/FA y eventos </a:t>
          </a:r>
          <a:r>
            <a:rPr lang="es-VE" sz="1400" dirty="0" err="1" smtClean="0"/>
            <a:t>tromboembólicos</a:t>
          </a:r>
          <a:r>
            <a:rPr lang="es-VE" sz="1400" dirty="0" smtClean="0"/>
            <a:t> entre los pacientes con riesgo para </a:t>
          </a:r>
          <a:r>
            <a:rPr lang="es-VE" sz="1400" dirty="0" err="1" smtClean="0"/>
            <a:t>stroke</a:t>
          </a:r>
          <a:endParaRPr lang="es-ES" sz="1400" dirty="0"/>
        </a:p>
      </dgm:t>
    </dgm:pt>
    <dgm:pt modelId="{DBBD42F8-77A4-41F3-9097-20E9E077590F}" type="parTrans" cxnId="{39F9B6D2-38D4-4F14-98F0-112C564B313B}">
      <dgm:prSet/>
      <dgm:spPr/>
      <dgm:t>
        <a:bodyPr/>
        <a:lstStyle/>
        <a:p>
          <a:endParaRPr lang="es-ES"/>
        </a:p>
      </dgm:t>
    </dgm:pt>
    <dgm:pt modelId="{B5E09243-C6B3-48B3-8695-2B1458F071DF}" type="sibTrans" cxnId="{39F9B6D2-38D4-4F14-98F0-112C564B313B}">
      <dgm:prSet/>
      <dgm:spPr/>
      <dgm:t>
        <a:bodyPr/>
        <a:lstStyle/>
        <a:p>
          <a:endParaRPr lang="es-ES"/>
        </a:p>
      </dgm:t>
    </dgm:pt>
    <dgm:pt modelId="{2F2277E4-4E82-439A-AA60-2220CC5C957A}" type="pres">
      <dgm:prSet presAssocID="{ADC251DC-B0FA-4446-8482-50A43E4A0898}" presName="compositeShape" presStyleCnt="0">
        <dgm:presLayoutVars>
          <dgm:chMax val="7"/>
          <dgm:dir/>
          <dgm:resizeHandles val="exact"/>
        </dgm:presLayoutVars>
      </dgm:prSet>
      <dgm:spPr/>
    </dgm:pt>
    <dgm:pt modelId="{A6DA6CC4-14A5-4AAC-9E24-052C0986AF48}" type="pres">
      <dgm:prSet presAssocID="{9F2DEEFC-736F-4472-99DB-D79121AF5C38}" presName="circ1TxSh" presStyleLbl="vennNode1" presStyleIdx="0" presStyleCnt="1" custScaleX="134148" custLinFactNeighborX="15268" custLinFactNeighborY="2217"/>
      <dgm:spPr/>
      <dgm:t>
        <a:bodyPr/>
        <a:lstStyle/>
        <a:p>
          <a:endParaRPr lang="es-ES"/>
        </a:p>
      </dgm:t>
    </dgm:pt>
  </dgm:ptLst>
  <dgm:cxnLst>
    <dgm:cxn modelId="{C93CEBAE-B263-4009-BD1E-804D9BFD8CDE}" type="presOf" srcId="{ADC251DC-B0FA-4446-8482-50A43E4A0898}" destId="{2F2277E4-4E82-439A-AA60-2220CC5C957A}" srcOrd="0" destOrd="0" presId="urn:microsoft.com/office/officeart/2005/8/layout/venn1"/>
    <dgm:cxn modelId="{39F9B6D2-38D4-4F14-98F0-112C564B313B}" srcId="{ADC251DC-B0FA-4446-8482-50A43E4A0898}" destId="{9F2DEEFC-736F-4472-99DB-D79121AF5C38}" srcOrd="0" destOrd="0" parTransId="{DBBD42F8-77A4-41F3-9097-20E9E077590F}" sibTransId="{B5E09243-C6B3-48B3-8695-2B1458F071DF}"/>
    <dgm:cxn modelId="{0377F98B-3101-4094-B293-036645D68A3E}" type="presOf" srcId="{9F2DEEFC-736F-4472-99DB-D79121AF5C38}" destId="{A6DA6CC4-14A5-4AAC-9E24-052C0986AF48}" srcOrd="0" destOrd="0" presId="urn:microsoft.com/office/officeart/2005/8/layout/venn1"/>
    <dgm:cxn modelId="{57A95C4D-128B-49BC-8976-4DA28D00862B}" type="presParOf" srcId="{2F2277E4-4E82-439A-AA60-2220CC5C957A}" destId="{A6DA6CC4-14A5-4AAC-9E24-052C0986AF48}" srcOrd="0" destOrd="0" presId="urn:microsoft.com/office/officeart/2005/8/layout/ven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DC251DC-B0FA-4446-8482-50A43E4A0898}" type="doc">
      <dgm:prSet loTypeId="urn:microsoft.com/office/officeart/2005/8/layout/venn1" loCatId="relationship" qsTypeId="urn:microsoft.com/office/officeart/2005/8/quickstyle/simple1" qsCatId="simple" csTypeId="urn:microsoft.com/office/officeart/2005/8/colors/colorful1#2" csCatId="colorful" phldr="1"/>
      <dgm:spPr/>
    </dgm:pt>
    <dgm:pt modelId="{9F2DEEFC-736F-4472-99DB-D79121AF5C38}">
      <dgm:prSet phldrT="[Texto]" custT="1"/>
      <dgm:spPr>
        <a:ln>
          <a:solidFill>
            <a:schemeClr val="tx1"/>
          </a:solidFill>
        </a:ln>
      </dgm:spPr>
      <dgm:t>
        <a:bodyPr/>
        <a:lstStyle/>
        <a:p>
          <a:pPr>
            <a:lnSpc>
              <a:spcPct val="150000"/>
            </a:lnSpc>
          </a:pPr>
          <a:r>
            <a:rPr lang="es-VE" sz="1400" dirty="0" smtClean="0"/>
            <a:t>Comparar el valor predictivo positivo de episodios auriculares de alta frecuencia confirmados por </a:t>
          </a:r>
          <a:r>
            <a:rPr lang="es-VE" sz="1400" dirty="0" err="1" smtClean="0"/>
            <a:t>electrogramas</a:t>
          </a:r>
          <a:r>
            <a:rPr lang="es-VE" sz="1400" dirty="0" smtClean="0"/>
            <a:t> (TA/FA) </a:t>
          </a:r>
        </a:p>
        <a:p>
          <a:pPr>
            <a:lnSpc>
              <a:spcPct val="150000"/>
            </a:lnSpc>
          </a:pPr>
          <a:endParaRPr lang="es-ES" sz="1300" dirty="0"/>
        </a:p>
      </dgm:t>
    </dgm:pt>
    <dgm:pt modelId="{DBBD42F8-77A4-41F3-9097-20E9E077590F}" type="parTrans" cxnId="{39F9B6D2-38D4-4F14-98F0-112C564B313B}">
      <dgm:prSet/>
      <dgm:spPr/>
      <dgm:t>
        <a:bodyPr/>
        <a:lstStyle/>
        <a:p>
          <a:endParaRPr lang="es-ES"/>
        </a:p>
      </dgm:t>
    </dgm:pt>
    <dgm:pt modelId="{B5E09243-C6B3-48B3-8695-2B1458F071DF}" type="sibTrans" cxnId="{39F9B6D2-38D4-4F14-98F0-112C564B313B}">
      <dgm:prSet/>
      <dgm:spPr/>
      <dgm:t>
        <a:bodyPr/>
        <a:lstStyle/>
        <a:p>
          <a:endParaRPr lang="es-ES"/>
        </a:p>
      </dgm:t>
    </dgm:pt>
    <dgm:pt modelId="{2F2277E4-4E82-439A-AA60-2220CC5C957A}" type="pres">
      <dgm:prSet presAssocID="{ADC251DC-B0FA-4446-8482-50A43E4A0898}" presName="compositeShape" presStyleCnt="0">
        <dgm:presLayoutVars>
          <dgm:chMax val="7"/>
          <dgm:dir/>
          <dgm:resizeHandles val="exact"/>
        </dgm:presLayoutVars>
      </dgm:prSet>
      <dgm:spPr/>
    </dgm:pt>
    <dgm:pt modelId="{A6DA6CC4-14A5-4AAC-9E24-052C0986AF48}" type="pres">
      <dgm:prSet presAssocID="{9F2DEEFC-736F-4472-99DB-D79121AF5C38}" presName="circ1TxSh" presStyleLbl="vennNode1" presStyleIdx="0" presStyleCnt="1" custScaleX="127074"/>
      <dgm:spPr/>
      <dgm:t>
        <a:bodyPr/>
        <a:lstStyle/>
        <a:p>
          <a:endParaRPr lang="es-ES"/>
        </a:p>
      </dgm:t>
    </dgm:pt>
  </dgm:ptLst>
  <dgm:cxnLst>
    <dgm:cxn modelId="{C93CEBAE-B263-4009-BD1E-804D9BFD8CDE}" type="presOf" srcId="{ADC251DC-B0FA-4446-8482-50A43E4A0898}" destId="{2F2277E4-4E82-439A-AA60-2220CC5C957A}" srcOrd="0" destOrd="0" presId="urn:microsoft.com/office/officeart/2005/8/layout/venn1"/>
    <dgm:cxn modelId="{39F9B6D2-38D4-4F14-98F0-112C564B313B}" srcId="{ADC251DC-B0FA-4446-8482-50A43E4A0898}" destId="{9F2DEEFC-736F-4472-99DB-D79121AF5C38}" srcOrd="0" destOrd="0" parTransId="{DBBD42F8-77A4-41F3-9097-20E9E077590F}" sibTransId="{B5E09243-C6B3-48B3-8695-2B1458F071DF}"/>
    <dgm:cxn modelId="{0377F98B-3101-4094-B293-036645D68A3E}" type="presOf" srcId="{9F2DEEFC-736F-4472-99DB-D79121AF5C38}" destId="{A6DA6CC4-14A5-4AAC-9E24-052C0986AF48}" srcOrd="0" destOrd="0" presId="urn:microsoft.com/office/officeart/2005/8/layout/venn1"/>
    <dgm:cxn modelId="{57A95C4D-128B-49BC-8976-4DA28D00862B}" type="presParOf" srcId="{2F2277E4-4E82-439A-AA60-2220CC5C957A}" destId="{A6DA6CC4-14A5-4AAC-9E24-052C0986AF48}" srcOrd="0" destOrd="0" presId="urn:microsoft.com/office/officeart/2005/8/layout/ven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A5F32B5-02E4-4512-97E4-885D0FF6D17E}">
      <dsp:nvSpPr>
        <dsp:cNvPr id="0" name=""/>
        <dsp:cNvSpPr/>
      </dsp:nvSpPr>
      <dsp:spPr>
        <a:xfrm>
          <a:off x="950079" y="-32123"/>
          <a:ext cx="5444657" cy="5444657"/>
        </a:xfrm>
        <a:prstGeom prst="circularArrow">
          <a:avLst>
            <a:gd name="adj1" fmla="val 5544"/>
            <a:gd name="adj2" fmla="val 330680"/>
            <a:gd name="adj3" fmla="val 13785382"/>
            <a:gd name="adj4" fmla="val 17380211"/>
            <a:gd name="adj5" fmla="val 5757"/>
          </a:avLst>
        </a:prstGeom>
        <a:solidFill>
          <a:schemeClr val="accent1">
            <a:tint val="40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dsp:style>
    </dsp:sp>
    <dsp:sp modelId="{3F6A0A6E-14FE-498D-8285-23C7F6935A39}">
      <dsp:nvSpPr>
        <dsp:cNvPr id="0" name=""/>
        <dsp:cNvSpPr/>
      </dsp:nvSpPr>
      <dsp:spPr>
        <a:xfrm>
          <a:off x="2402845" y="1420"/>
          <a:ext cx="2539125" cy="1269562"/>
        </a:xfrm>
        <a:prstGeom prst="round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lvl="0" algn="ctr" defTabSz="2355850">
            <a:lnSpc>
              <a:spcPct val="90000"/>
            </a:lnSpc>
            <a:spcBef>
              <a:spcPct val="0"/>
            </a:spcBef>
            <a:spcAft>
              <a:spcPct val="35000"/>
            </a:spcAft>
          </a:pPr>
          <a:endParaRPr lang="es-ES" sz="5300" kern="1200" dirty="0"/>
        </a:p>
      </dsp:txBody>
      <dsp:txXfrm>
        <a:off x="2402845" y="1420"/>
        <a:ext cx="2539125" cy="1269562"/>
      </dsp:txXfrm>
    </dsp:sp>
    <dsp:sp modelId="{E98A0DC1-62BE-4A05-8DF8-6DC659FB3018}">
      <dsp:nvSpPr>
        <dsp:cNvPr id="0" name=""/>
        <dsp:cNvSpPr/>
      </dsp:nvSpPr>
      <dsp:spPr>
        <a:xfrm>
          <a:off x="4611023" y="1605755"/>
          <a:ext cx="2539125" cy="1269562"/>
        </a:xfrm>
        <a:prstGeom prst="roundRect">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lvl="0" algn="ctr" defTabSz="2355850">
            <a:lnSpc>
              <a:spcPct val="90000"/>
            </a:lnSpc>
            <a:spcBef>
              <a:spcPct val="0"/>
            </a:spcBef>
            <a:spcAft>
              <a:spcPct val="35000"/>
            </a:spcAft>
          </a:pPr>
          <a:endParaRPr lang="es-ES" sz="5300" kern="1200" dirty="0"/>
        </a:p>
      </dsp:txBody>
      <dsp:txXfrm>
        <a:off x="4611023" y="1605755"/>
        <a:ext cx="2539125" cy="1269562"/>
      </dsp:txXfrm>
    </dsp:sp>
    <dsp:sp modelId="{750EAA01-F829-4F75-B8C6-DD09B56154B0}">
      <dsp:nvSpPr>
        <dsp:cNvPr id="0" name=""/>
        <dsp:cNvSpPr/>
      </dsp:nvSpPr>
      <dsp:spPr>
        <a:xfrm>
          <a:off x="3767574" y="4201624"/>
          <a:ext cx="2539125" cy="1269562"/>
        </a:xfrm>
        <a:prstGeom prst="roundRect">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lvl="0" algn="ctr" defTabSz="2355850">
            <a:lnSpc>
              <a:spcPct val="90000"/>
            </a:lnSpc>
            <a:spcBef>
              <a:spcPct val="0"/>
            </a:spcBef>
            <a:spcAft>
              <a:spcPct val="35000"/>
            </a:spcAft>
          </a:pPr>
          <a:endParaRPr lang="es-ES" sz="5300" kern="1200" dirty="0"/>
        </a:p>
      </dsp:txBody>
      <dsp:txXfrm>
        <a:off x="3767574" y="4201624"/>
        <a:ext cx="2539125" cy="1269562"/>
      </dsp:txXfrm>
    </dsp:sp>
    <dsp:sp modelId="{2D0BC39B-232D-4AA3-BBCA-C83D68E772A4}">
      <dsp:nvSpPr>
        <dsp:cNvPr id="0" name=""/>
        <dsp:cNvSpPr/>
      </dsp:nvSpPr>
      <dsp:spPr>
        <a:xfrm>
          <a:off x="1038116" y="4201624"/>
          <a:ext cx="2539125" cy="1269562"/>
        </a:xfrm>
        <a:prstGeom prst="roundRect">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lvl="0" algn="ctr" defTabSz="2355850">
            <a:lnSpc>
              <a:spcPct val="90000"/>
            </a:lnSpc>
            <a:spcBef>
              <a:spcPct val="0"/>
            </a:spcBef>
            <a:spcAft>
              <a:spcPct val="35000"/>
            </a:spcAft>
          </a:pPr>
          <a:endParaRPr lang="es-ES" sz="5300" kern="1200" dirty="0"/>
        </a:p>
      </dsp:txBody>
      <dsp:txXfrm>
        <a:off x="1038116" y="4201624"/>
        <a:ext cx="2539125" cy="1269562"/>
      </dsp:txXfrm>
    </dsp:sp>
    <dsp:sp modelId="{FBBBFEF6-5EF6-47D1-B111-0CA57699B97B}">
      <dsp:nvSpPr>
        <dsp:cNvPr id="0" name=""/>
        <dsp:cNvSpPr/>
      </dsp:nvSpPr>
      <dsp:spPr>
        <a:xfrm>
          <a:off x="194667" y="1605755"/>
          <a:ext cx="2539125" cy="1269562"/>
        </a:xfrm>
        <a:prstGeom prst="roundRect">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lvl="0" algn="ctr" defTabSz="2355850">
            <a:lnSpc>
              <a:spcPct val="90000"/>
            </a:lnSpc>
            <a:spcBef>
              <a:spcPct val="0"/>
            </a:spcBef>
            <a:spcAft>
              <a:spcPct val="35000"/>
            </a:spcAft>
          </a:pPr>
          <a:endParaRPr lang="es-ES" sz="5300" kern="1200" dirty="0"/>
        </a:p>
      </dsp:txBody>
      <dsp:txXfrm>
        <a:off x="194667" y="1605755"/>
        <a:ext cx="2539125" cy="1269562"/>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FD456ED-F695-4041-A82F-01278C95C86A}">
      <dsp:nvSpPr>
        <dsp:cNvPr id="0" name=""/>
        <dsp:cNvSpPr/>
      </dsp:nvSpPr>
      <dsp:spPr>
        <a:xfrm>
          <a:off x="610191" y="0"/>
          <a:ext cx="6915503" cy="4769059"/>
        </a:xfrm>
        <a:prstGeom prst="rightArrow">
          <a:avLst/>
        </a:prstGeom>
        <a:solidFill>
          <a:schemeClr val="accent2">
            <a:tint val="40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dsp:style>
    </dsp:sp>
    <dsp:sp modelId="{3E4A539B-1881-43D1-87B6-4B381E3E3E23}">
      <dsp:nvSpPr>
        <dsp:cNvPr id="0" name=""/>
        <dsp:cNvSpPr/>
      </dsp:nvSpPr>
      <dsp:spPr>
        <a:xfrm>
          <a:off x="446" y="1430717"/>
          <a:ext cx="2496879" cy="1907623"/>
        </a:xfrm>
        <a:prstGeom prst="roundRect">
          <a:avLst/>
        </a:prstGeom>
        <a:solidFill>
          <a:schemeClr val="accent2">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t>En las últimas dos décadas, la creencia bastante común de que las contracciones auriculares prematuras (CAP) son benignas</a:t>
          </a:r>
          <a:endParaRPr lang="es-ES" sz="1900" kern="1200" dirty="0"/>
        </a:p>
      </dsp:txBody>
      <dsp:txXfrm>
        <a:off x="446" y="1430717"/>
        <a:ext cx="2496879" cy="1907623"/>
      </dsp:txXfrm>
    </dsp:sp>
    <dsp:sp modelId="{8F8A1B06-562E-4ED6-B0CE-24F78309F19F}">
      <dsp:nvSpPr>
        <dsp:cNvPr id="0" name=""/>
        <dsp:cNvSpPr/>
      </dsp:nvSpPr>
      <dsp:spPr>
        <a:xfrm>
          <a:off x="2819503" y="1430717"/>
          <a:ext cx="2496879" cy="1907623"/>
        </a:xfrm>
        <a:prstGeom prst="roundRect">
          <a:avLst/>
        </a:prstGeom>
        <a:solidFill>
          <a:schemeClr val="accent2">
            <a:hueOff val="2340759"/>
            <a:satOff val="-2919"/>
            <a:lumOff val="686"/>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s-ES" sz="1900" kern="1200" dirty="0" smtClean="0"/>
            <a:t>Y de poca importancia clínica ha evolucionado considerablemente</a:t>
          </a:r>
          <a:endParaRPr lang="es-ES" sz="1900" kern="1200" dirty="0"/>
        </a:p>
      </dsp:txBody>
      <dsp:txXfrm>
        <a:off x="2819503" y="1430717"/>
        <a:ext cx="2496879" cy="1907623"/>
      </dsp:txXfrm>
    </dsp:sp>
    <dsp:sp modelId="{DB371795-5D6D-4687-89F0-11C302984BF2}">
      <dsp:nvSpPr>
        <dsp:cNvPr id="0" name=""/>
        <dsp:cNvSpPr/>
      </dsp:nvSpPr>
      <dsp:spPr>
        <a:xfrm>
          <a:off x="5638560" y="1430717"/>
          <a:ext cx="2496879" cy="1907623"/>
        </a:xfrm>
        <a:prstGeom prst="roundRect">
          <a:avLst/>
        </a:prstGeom>
        <a:solidFill>
          <a:schemeClr val="accent2">
            <a:hueOff val="4681519"/>
            <a:satOff val="-5839"/>
            <a:lumOff val="1373"/>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s-ES" sz="1900" kern="1200" dirty="0" smtClean="0"/>
            <a:t>Se reconoce que éstas, pueden ser un predictor independiente del desarrollo de TA, FA, </a:t>
          </a:r>
          <a:r>
            <a:rPr lang="es-ES" sz="1900" kern="1200" dirty="0" err="1" smtClean="0"/>
            <a:t>stroke</a:t>
          </a:r>
          <a:r>
            <a:rPr lang="es-ES" sz="1900" kern="1200" dirty="0" smtClean="0"/>
            <a:t> y muerte</a:t>
          </a:r>
          <a:endParaRPr lang="es-ES" sz="1900" kern="1200" dirty="0"/>
        </a:p>
      </dsp:txBody>
      <dsp:txXfrm>
        <a:off x="5638560" y="1430717"/>
        <a:ext cx="2496879" cy="190762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BCA579A-CF45-47E1-8C3F-D7BDFC7EE338}">
      <dsp:nvSpPr>
        <dsp:cNvPr id="0" name=""/>
        <dsp:cNvSpPr/>
      </dsp:nvSpPr>
      <dsp:spPr>
        <a:xfrm>
          <a:off x="3887" y="802410"/>
          <a:ext cx="3794497" cy="2100747"/>
        </a:xfrm>
        <a:prstGeom prst="roundRect">
          <a:avLst>
            <a:gd name="adj" fmla="val 10000"/>
          </a:avLst>
        </a:prstGeom>
        <a:solidFill>
          <a:schemeClr val="accent2">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150000"/>
            </a:lnSpc>
            <a:spcBef>
              <a:spcPct val="0"/>
            </a:spcBef>
            <a:spcAft>
              <a:spcPct val="35000"/>
            </a:spcAft>
          </a:pPr>
          <a:r>
            <a:rPr lang="es-VE" sz="2100" kern="1200" smtClean="0"/>
            <a:t>El stroke cardioembolico comprende alrededor del 15% de todos los strokes (rango, 6% al 23%)</a:t>
          </a:r>
          <a:endParaRPr lang="es-ES" sz="2100" kern="1200" dirty="0">
            <a:latin typeface="Cambria" panose="02040503050406030204" pitchFamily="18" charset="0"/>
          </a:endParaRPr>
        </a:p>
      </dsp:txBody>
      <dsp:txXfrm>
        <a:off x="3887" y="802410"/>
        <a:ext cx="3794497" cy="2100747"/>
      </dsp:txXfrm>
    </dsp:sp>
    <dsp:sp modelId="{F3FDBC46-519C-49AC-942F-D4BFD13D3A03}">
      <dsp:nvSpPr>
        <dsp:cNvPr id="0" name=""/>
        <dsp:cNvSpPr/>
      </dsp:nvSpPr>
      <dsp:spPr>
        <a:xfrm rot="5400000">
          <a:off x="3812859" y="3008754"/>
          <a:ext cx="359439" cy="166009"/>
        </a:xfrm>
        <a:prstGeom prst="rightArrow">
          <a:avLst>
            <a:gd name="adj1" fmla="val 66700"/>
            <a:gd name="adj2" fmla="val 50000"/>
          </a:avLst>
        </a:prstGeom>
        <a:solidFill>
          <a:schemeClr val="accent2">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sp>
    <dsp:sp modelId="{BDA0F42E-A19D-4EA5-8656-A7872C9E64D4}">
      <dsp:nvSpPr>
        <dsp:cNvPr id="0" name=""/>
        <dsp:cNvSpPr/>
      </dsp:nvSpPr>
      <dsp:spPr>
        <a:xfrm>
          <a:off x="2160224" y="3461519"/>
          <a:ext cx="3794497" cy="2100747"/>
        </a:xfrm>
        <a:prstGeom prst="roundRect">
          <a:avLst>
            <a:gd name="adj" fmla="val 10000"/>
          </a:avLst>
        </a:prstGeom>
        <a:solidFill>
          <a:schemeClr val="accent2">
            <a:tint val="40000"/>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150000"/>
            </a:lnSpc>
            <a:spcBef>
              <a:spcPct val="0"/>
            </a:spcBef>
            <a:spcAft>
              <a:spcPct val="35000"/>
            </a:spcAft>
          </a:pPr>
          <a:r>
            <a:rPr lang="es-VE" sz="2100" kern="1200" smtClean="0"/>
            <a:t>Los hallazgos ECG más frecuentes son: complejos auriculares ectópicos, FA, taquicardia sinusal y BAV</a:t>
          </a:r>
          <a:endParaRPr lang="es-ES" sz="2100" kern="1200" dirty="0">
            <a:latin typeface="Cambria" panose="02040503050406030204" pitchFamily="18" charset="0"/>
          </a:endParaRPr>
        </a:p>
      </dsp:txBody>
      <dsp:txXfrm>
        <a:off x="2160224" y="3461519"/>
        <a:ext cx="3794497" cy="2100747"/>
      </dsp:txXfrm>
    </dsp:sp>
    <dsp:sp modelId="{C76F3A87-8433-4C6D-B808-2F764725E043}">
      <dsp:nvSpPr>
        <dsp:cNvPr id="0" name=""/>
        <dsp:cNvSpPr/>
      </dsp:nvSpPr>
      <dsp:spPr>
        <a:xfrm>
          <a:off x="4329614" y="802410"/>
          <a:ext cx="3794497" cy="2100747"/>
        </a:xfrm>
        <a:prstGeom prst="roundRect">
          <a:avLst>
            <a:gd name="adj" fmla="val 10000"/>
          </a:avLst>
        </a:prstGeom>
        <a:solidFill>
          <a:schemeClr val="accent2">
            <a:hueOff val="4681519"/>
            <a:satOff val="-5839"/>
            <a:lumOff val="1373"/>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150000"/>
            </a:lnSpc>
            <a:spcBef>
              <a:spcPct val="0"/>
            </a:spcBef>
            <a:spcAft>
              <a:spcPct val="35000"/>
            </a:spcAft>
          </a:pPr>
          <a:r>
            <a:rPr lang="es-VE" sz="2100" kern="1200" smtClean="0"/>
            <a:t>Los principales factores de riesgo para stroke cardioembolicos son: FA, IM, IC, valvulopatias</a:t>
          </a:r>
          <a:endParaRPr lang="es-ES" sz="2100" kern="1200" dirty="0">
            <a:latin typeface="Cambria" panose="02040503050406030204" pitchFamily="18" charset="0"/>
          </a:endParaRPr>
        </a:p>
      </dsp:txBody>
      <dsp:txXfrm>
        <a:off x="4329614" y="802410"/>
        <a:ext cx="3794497" cy="210074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68D34E6-CA0D-4C8F-ABF8-D693D2B5E600}">
      <dsp:nvSpPr>
        <dsp:cNvPr id="0" name=""/>
        <dsp:cNvSpPr/>
      </dsp:nvSpPr>
      <dsp:spPr>
        <a:xfrm>
          <a:off x="0" y="0"/>
          <a:ext cx="8128000" cy="4176464"/>
        </a:xfrm>
        <a:prstGeom prst="rect">
          <a:avLst/>
        </a:prstGeom>
        <a:solidFill>
          <a:schemeClr val="accent2">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150000"/>
            </a:lnSpc>
            <a:spcBef>
              <a:spcPct val="0"/>
            </a:spcBef>
            <a:spcAft>
              <a:spcPct val="35000"/>
            </a:spcAft>
          </a:pPr>
          <a:r>
            <a:rPr lang="es-VE" sz="2000" kern="1200" dirty="0" smtClean="0"/>
            <a:t>Estos complejos auriculares ectópicos indican una tendencia a la FA paroxística, la cual puede que no sea reconocida antes del </a:t>
          </a:r>
          <a:r>
            <a:rPr lang="es-VE" sz="2000" kern="1200" dirty="0" err="1" smtClean="0"/>
            <a:t>stroke</a:t>
          </a:r>
          <a:endParaRPr lang="es-ES" sz="2000" kern="1200" dirty="0">
            <a:latin typeface="Cambria" panose="02040503050406030204" pitchFamily="18" charset="0"/>
          </a:endParaRPr>
        </a:p>
      </dsp:txBody>
      <dsp:txXfrm>
        <a:off x="0" y="0"/>
        <a:ext cx="8128000" cy="2255290"/>
      </dsp:txXfrm>
    </dsp:sp>
    <dsp:sp modelId="{508B815A-20AD-49F0-8110-68AE453AFA23}">
      <dsp:nvSpPr>
        <dsp:cNvPr id="0" name=""/>
        <dsp:cNvSpPr/>
      </dsp:nvSpPr>
      <dsp:spPr>
        <a:xfrm>
          <a:off x="0" y="2171761"/>
          <a:ext cx="4064000" cy="1921173"/>
        </a:xfrm>
        <a:prstGeom prst="rect">
          <a:avLst/>
        </a:prstGeom>
        <a:solidFill>
          <a:schemeClr val="accent2">
            <a:tint val="40000"/>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150000"/>
            </a:lnSpc>
            <a:spcBef>
              <a:spcPct val="0"/>
            </a:spcBef>
            <a:spcAft>
              <a:spcPct val="35000"/>
            </a:spcAft>
          </a:pPr>
          <a:r>
            <a:rPr lang="es-VE" sz="2000" kern="1200" dirty="0" smtClean="0"/>
            <a:t>El mecanismo de cómo este tipo de arritmias causan el </a:t>
          </a:r>
          <a:r>
            <a:rPr lang="es-VE" sz="2000" kern="1200" dirty="0" err="1" smtClean="0"/>
            <a:t>stroke</a:t>
          </a:r>
          <a:r>
            <a:rPr lang="es-VE" sz="2000" kern="1200" dirty="0" smtClean="0"/>
            <a:t> </a:t>
          </a:r>
          <a:r>
            <a:rPr lang="es-VE" sz="2000" kern="1200" dirty="0" err="1" smtClean="0"/>
            <a:t>cardioembólico</a:t>
          </a:r>
          <a:r>
            <a:rPr lang="es-VE" sz="2000" kern="1200" dirty="0" smtClean="0"/>
            <a:t>, aún no está claro</a:t>
          </a:r>
          <a:endParaRPr lang="es-ES" sz="2000" kern="1200" dirty="0">
            <a:latin typeface="Cambria" panose="02040503050406030204" pitchFamily="18" charset="0"/>
          </a:endParaRPr>
        </a:p>
      </dsp:txBody>
      <dsp:txXfrm>
        <a:off x="0" y="2171761"/>
        <a:ext cx="4064000" cy="1921173"/>
      </dsp:txXfrm>
    </dsp:sp>
    <dsp:sp modelId="{B1415563-88E9-4A2F-A31B-DF3643E19D2B}">
      <dsp:nvSpPr>
        <dsp:cNvPr id="0" name=""/>
        <dsp:cNvSpPr/>
      </dsp:nvSpPr>
      <dsp:spPr>
        <a:xfrm>
          <a:off x="4064000" y="2171761"/>
          <a:ext cx="4064000" cy="1921173"/>
        </a:xfrm>
        <a:prstGeom prst="rect">
          <a:avLst/>
        </a:prstGeom>
        <a:solidFill>
          <a:schemeClr val="accent2">
            <a:tint val="40000"/>
            <a:alpha val="90000"/>
            <a:hueOff val="5025821"/>
            <a:satOff val="-4378"/>
            <a:lumOff val="-6"/>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150000"/>
            </a:lnSpc>
            <a:spcBef>
              <a:spcPct val="0"/>
            </a:spcBef>
            <a:spcAft>
              <a:spcPct val="35000"/>
            </a:spcAft>
          </a:pPr>
          <a:r>
            <a:rPr lang="es-VE" sz="2000" kern="1200" dirty="0" smtClean="0"/>
            <a:t>Es probable que el número excesivo de CAP ectópicas puedan desencadenar ráfagas</a:t>
          </a:r>
          <a:r>
            <a:rPr lang="es-VE" sz="2000" b="1" kern="1200" dirty="0" smtClean="0"/>
            <a:t> </a:t>
          </a:r>
          <a:r>
            <a:rPr lang="es-VE" sz="2000" kern="1200" dirty="0" smtClean="0"/>
            <a:t>de FA y por ende, incrementar el riesgo de FA</a:t>
          </a:r>
          <a:endParaRPr lang="es-ES" sz="2000" kern="1200" dirty="0">
            <a:latin typeface="Cambria" panose="02040503050406030204" pitchFamily="18" charset="0"/>
          </a:endParaRPr>
        </a:p>
      </dsp:txBody>
      <dsp:txXfrm>
        <a:off x="4064000" y="2171761"/>
        <a:ext cx="4064000" cy="1921173"/>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6021C2-2821-462B-A1C5-993219F1E8E4}">
      <dsp:nvSpPr>
        <dsp:cNvPr id="0" name=""/>
        <dsp:cNvSpPr/>
      </dsp:nvSpPr>
      <dsp:spPr>
        <a:xfrm>
          <a:off x="1090994" y="809"/>
          <a:ext cx="3126892" cy="1876135"/>
        </a:xfrm>
        <a:prstGeom prst="rect">
          <a:avLst/>
        </a:prstGeom>
        <a:solidFill>
          <a:schemeClr val="accent2">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150000"/>
            </a:lnSpc>
            <a:spcBef>
              <a:spcPct val="0"/>
            </a:spcBef>
            <a:spcAft>
              <a:spcPct val="35000"/>
            </a:spcAft>
          </a:pPr>
          <a:r>
            <a:rPr lang="es-ES" sz="1600" kern="1200" dirty="0" smtClean="0"/>
            <a:t>Tanto los </a:t>
          </a:r>
          <a:r>
            <a:rPr lang="es-VE" sz="1600" kern="1200" dirty="0" smtClean="0"/>
            <a:t>episodios de alta frecuencia auricular (EAFA)</a:t>
          </a:r>
          <a:r>
            <a:rPr lang="es-ES" sz="1600" kern="1200" dirty="0" smtClean="0"/>
            <a:t> como las FA pueden ser asintomáticos</a:t>
          </a:r>
          <a:endParaRPr lang="es-ES" sz="1600" kern="1200" dirty="0"/>
        </a:p>
      </dsp:txBody>
      <dsp:txXfrm>
        <a:off x="1090994" y="809"/>
        <a:ext cx="3126892" cy="1876135"/>
      </dsp:txXfrm>
    </dsp:sp>
    <dsp:sp modelId="{251C5F58-8F78-4466-88A0-649688B0F00B}">
      <dsp:nvSpPr>
        <dsp:cNvPr id="0" name=""/>
        <dsp:cNvSpPr/>
      </dsp:nvSpPr>
      <dsp:spPr>
        <a:xfrm>
          <a:off x="4530576" y="809"/>
          <a:ext cx="3126892" cy="1876135"/>
        </a:xfrm>
        <a:prstGeom prst="rect">
          <a:avLst/>
        </a:prstGeom>
        <a:solidFill>
          <a:schemeClr val="accent2">
            <a:hueOff val="1170380"/>
            <a:satOff val="-1460"/>
            <a:lumOff val="343"/>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150000"/>
            </a:lnSpc>
            <a:spcBef>
              <a:spcPct val="0"/>
            </a:spcBef>
            <a:spcAft>
              <a:spcPct val="35000"/>
            </a:spcAft>
          </a:pPr>
          <a:r>
            <a:rPr lang="es-ES" sz="1600" kern="1200" dirty="0" smtClean="0"/>
            <a:t>Contrariamente a FA asintomática, que pueden diagnosticarse en cualquier </a:t>
          </a:r>
          <a:r>
            <a:rPr lang="es-ES" sz="1600" kern="1200" dirty="0" err="1" smtClean="0"/>
            <a:t>pte</a:t>
          </a:r>
          <a:r>
            <a:rPr lang="es-ES" sz="1600" kern="1200" dirty="0" smtClean="0"/>
            <a:t> que use cualquier tipo de herramienta diagnóstico</a:t>
          </a:r>
          <a:endParaRPr lang="es-ES" sz="1600" kern="1200" dirty="0"/>
        </a:p>
      </dsp:txBody>
      <dsp:txXfrm>
        <a:off x="4530576" y="809"/>
        <a:ext cx="3126892" cy="1876135"/>
      </dsp:txXfrm>
    </dsp:sp>
    <dsp:sp modelId="{EB65EF8E-67B8-4289-A4CB-ECB2770DFDB3}">
      <dsp:nvSpPr>
        <dsp:cNvPr id="0" name=""/>
        <dsp:cNvSpPr/>
      </dsp:nvSpPr>
      <dsp:spPr>
        <a:xfrm>
          <a:off x="1090994" y="2189634"/>
          <a:ext cx="3126892" cy="1876135"/>
        </a:xfrm>
        <a:prstGeom prst="rect">
          <a:avLst/>
        </a:prstGeom>
        <a:solidFill>
          <a:schemeClr val="accent2">
            <a:hueOff val="2340759"/>
            <a:satOff val="-2919"/>
            <a:lumOff val="686"/>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150000"/>
            </a:lnSpc>
            <a:spcBef>
              <a:spcPct val="0"/>
            </a:spcBef>
            <a:spcAft>
              <a:spcPct val="35000"/>
            </a:spcAft>
          </a:pPr>
          <a:r>
            <a:rPr lang="es-ES" sz="1600" kern="1200" dirty="0" smtClean="0"/>
            <a:t>ECG, monitorización </a:t>
          </a:r>
          <a:r>
            <a:rPr lang="es-ES" sz="1600" kern="1200" dirty="0" err="1" smtClean="0"/>
            <a:t>Holter</a:t>
          </a:r>
          <a:r>
            <a:rPr lang="es-ES" sz="1600" kern="1200" dirty="0" smtClean="0"/>
            <a:t>, registrador de eventos </a:t>
          </a:r>
          <a:r>
            <a:rPr lang="es-ES" sz="1600" kern="1200" dirty="0" err="1" smtClean="0"/>
            <a:t>implantables</a:t>
          </a:r>
          <a:endParaRPr lang="es-ES" sz="1600" kern="1200" dirty="0"/>
        </a:p>
      </dsp:txBody>
      <dsp:txXfrm>
        <a:off x="1090994" y="2189634"/>
        <a:ext cx="3126892" cy="1876135"/>
      </dsp:txXfrm>
    </dsp:sp>
    <dsp:sp modelId="{6C754D3C-9234-440F-A5EE-24ACB5688E91}">
      <dsp:nvSpPr>
        <dsp:cNvPr id="0" name=""/>
        <dsp:cNvSpPr/>
      </dsp:nvSpPr>
      <dsp:spPr>
        <a:xfrm>
          <a:off x="4530576" y="2189634"/>
          <a:ext cx="3126892" cy="1876135"/>
        </a:xfrm>
        <a:prstGeom prst="rect">
          <a:avLst/>
        </a:prstGeom>
        <a:solidFill>
          <a:schemeClr val="accent2">
            <a:hueOff val="3511139"/>
            <a:satOff val="-4379"/>
            <a:lumOff val="103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150000"/>
            </a:lnSpc>
            <a:spcBef>
              <a:spcPct val="0"/>
            </a:spcBef>
            <a:spcAft>
              <a:spcPct val="35000"/>
            </a:spcAft>
          </a:pPr>
          <a:r>
            <a:rPr lang="es-ES" sz="1600" kern="1200" dirty="0" smtClean="0"/>
            <a:t>Los </a:t>
          </a:r>
          <a:r>
            <a:rPr lang="es-VE" sz="1600" kern="1200" dirty="0" smtClean="0"/>
            <a:t>EAAF</a:t>
          </a:r>
          <a:r>
            <a:rPr lang="es-ES" sz="1600" kern="1200" dirty="0" smtClean="0"/>
            <a:t> solo se diagnostican en</a:t>
          </a:r>
          <a:endParaRPr lang="es-VE" sz="1600" kern="1200" dirty="0" smtClean="0"/>
        </a:p>
        <a:p>
          <a:pPr lvl="0" algn="ctr" defTabSz="711200">
            <a:lnSpc>
              <a:spcPct val="150000"/>
            </a:lnSpc>
            <a:spcBef>
              <a:spcPct val="0"/>
            </a:spcBef>
            <a:spcAft>
              <a:spcPct val="35000"/>
            </a:spcAft>
          </a:pPr>
          <a:r>
            <a:rPr lang="es-ES" sz="1600" kern="1200" dirty="0" smtClean="0"/>
            <a:t>pacientes con </a:t>
          </a:r>
          <a:r>
            <a:rPr lang="es-ES" sz="1600" kern="1200" dirty="0" err="1" smtClean="0"/>
            <a:t>CIEDs</a:t>
          </a:r>
          <a:endParaRPr lang="es-ES" sz="1600" kern="1200" dirty="0"/>
        </a:p>
      </dsp:txBody>
      <dsp:txXfrm>
        <a:off x="4530576" y="2189634"/>
        <a:ext cx="3126892" cy="1876135"/>
      </dsp:txXfrm>
    </dsp:sp>
    <dsp:sp modelId="{17EB9B4F-112D-49B0-8DEB-89CE73F0B08F}">
      <dsp:nvSpPr>
        <dsp:cNvPr id="0" name=""/>
        <dsp:cNvSpPr/>
      </dsp:nvSpPr>
      <dsp:spPr>
        <a:xfrm>
          <a:off x="2810785" y="4378458"/>
          <a:ext cx="3126892" cy="1876135"/>
        </a:xfrm>
        <a:prstGeom prst="rect">
          <a:avLst/>
        </a:prstGeom>
        <a:solidFill>
          <a:schemeClr val="accent2">
            <a:hueOff val="4681519"/>
            <a:satOff val="-5839"/>
            <a:lumOff val="1373"/>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150000"/>
            </a:lnSpc>
            <a:spcBef>
              <a:spcPct val="0"/>
            </a:spcBef>
            <a:spcAft>
              <a:spcPct val="35000"/>
            </a:spcAft>
          </a:pPr>
          <a:r>
            <a:rPr lang="es-ES" sz="1600" kern="1200" dirty="0" smtClean="0"/>
            <a:t>¿Hasta qué punto los EAAF pueden ser considerados como etapa inicial de la FA? </a:t>
          </a:r>
        </a:p>
      </dsp:txBody>
      <dsp:txXfrm>
        <a:off x="2810785" y="4378458"/>
        <a:ext cx="3126892" cy="1876135"/>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V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F5553-0388-44F2-A061-A7C48FCF520F}" type="datetimeFigureOut">
              <a:rPr lang="es-VE" smtClean="0"/>
              <a:pPr/>
              <a:t>23/07/2019</a:t>
            </a:fld>
            <a:endParaRPr lang="es-VE"/>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V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V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1433F0-FE7C-4C67-BB0B-8FFF5A7002B4}" type="slidenum">
              <a:rPr lang="es-VE" smtClean="0"/>
              <a:pPr/>
              <a:t>‹Nº›</a:t>
            </a:fld>
            <a:endParaRPr lang="es-VE"/>
          </a:p>
        </p:txBody>
      </p:sp>
    </p:spTree>
    <p:extLst>
      <p:ext uri="{BB962C8B-B14F-4D97-AF65-F5344CB8AC3E}">
        <p14:creationId xmlns:p14="http://schemas.microsoft.com/office/powerpoint/2010/main" xmlns="" val="192683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941433F0-FE7C-4C67-BB0B-8FFF5A7002B4}" type="slidenum">
              <a:rPr lang="es-VE" smtClean="0"/>
              <a:pPr/>
              <a:t>2</a:t>
            </a:fld>
            <a:endParaRPr lang="es-VE"/>
          </a:p>
        </p:txBody>
      </p:sp>
    </p:spTree>
    <p:extLst>
      <p:ext uri="{BB962C8B-B14F-4D97-AF65-F5344CB8AC3E}">
        <p14:creationId xmlns:p14="http://schemas.microsoft.com/office/powerpoint/2010/main" xmlns="" val="2632368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941433F0-FE7C-4C67-BB0B-8FFF5A7002B4}" type="slidenum">
              <a:rPr lang="es-VE" smtClean="0"/>
              <a:pPr/>
              <a:t>15</a:t>
            </a:fld>
            <a:endParaRPr lang="es-VE"/>
          </a:p>
        </p:txBody>
      </p:sp>
    </p:spTree>
    <p:extLst>
      <p:ext uri="{BB962C8B-B14F-4D97-AF65-F5344CB8AC3E}">
        <p14:creationId xmlns:p14="http://schemas.microsoft.com/office/powerpoint/2010/main" xmlns="" val="3811719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941433F0-FE7C-4C67-BB0B-8FFF5A7002B4}" type="slidenum">
              <a:rPr lang="es-VE" smtClean="0"/>
              <a:pPr/>
              <a:t>16</a:t>
            </a:fld>
            <a:endParaRPr lang="es-VE"/>
          </a:p>
        </p:txBody>
      </p:sp>
    </p:spTree>
    <p:extLst>
      <p:ext uri="{BB962C8B-B14F-4D97-AF65-F5344CB8AC3E}">
        <p14:creationId xmlns:p14="http://schemas.microsoft.com/office/powerpoint/2010/main" xmlns="" val="4063156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941433F0-FE7C-4C67-BB0B-8FFF5A7002B4}" type="slidenum">
              <a:rPr lang="es-VE" smtClean="0"/>
              <a:pPr/>
              <a:t>18</a:t>
            </a:fld>
            <a:endParaRPr lang="es-VE"/>
          </a:p>
        </p:txBody>
      </p:sp>
    </p:spTree>
    <p:extLst>
      <p:ext uri="{BB962C8B-B14F-4D97-AF65-F5344CB8AC3E}">
        <p14:creationId xmlns:p14="http://schemas.microsoft.com/office/powerpoint/2010/main" xmlns="" val="2399017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941433F0-FE7C-4C67-BB0B-8FFF5A7002B4}" type="slidenum">
              <a:rPr lang="es-VE" smtClean="0"/>
              <a:pPr/>
              <a:t>6</a:t>
            </a:fld>
            <a:endParaRPr lang="es-VE"/>
          </a:p>
        </p:txBody>
      </p:sp>
    </p:spTree>
    <p:extLst>
      <p:ext uri="{BB962C8B-B14F-4D97-AF65-F5344CB8AC3E}">
        <p14:creationId xmlns:p14="http://schemas.microsoft.com/office/powerpoint/2010/main" xmlns="" val="2981544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941433F0-FE7C-4C67-BB0B-8FFF5A7002B4}" type="slidenum">
              <a:rPr lang="es-VE" smtClean="0"/>
              <a:pPr/>
              <a:t>7</a:t>
            </a:fld>
            <a:endParaRPr lang="es-VE"/>
          </a:p>
        </p:txBody>
      </p:sp>
    </p:spTree>
    <p:extLst>
      <p:ext uri="{BB962C8B-B14F-4D97-AF65-F5344CB8AC3E}">
        <p14:creationId xmlns:p14="http://schemas.microsoft.com/office/powerpoint/2010/main" xmlns="" val="321901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endParaRPr lang="es-VE" dirty="0"/>
          </a:p>
        </p:txBody>
      </p:sp>
      <p:sp>
        <p:nvSpPr>
          <p:cNvPr id="4" name="Marcador de número de diapositiva 3"/>
          <p:cNvSpPr>
            <a:spLocks noGrp="1"/>
          </p:cNvSpPr>
          <p:nvPr>
            <p:ph type="sldNum" sz="quarter" idx="10"/>
          </p:nvPr>
        </p:nvSpPr>
        <p:spPr/>
        <p:txBody>
          <a:bodyPr/>
          <a:lstStyle/>
          <a:p>
            <a:fld id="{941433F0-FE7C-4C67-BB0B-8FFF5A7002B4}" type="slidenum">
              <a:rPr lang="es-VE" smtClean="0"/>
              <a:pPr/>
              <a:t>8</a:t>
            </a:fld>
            <a:endParaRPr lang="es-VE"/>
          </a:p>
        </p:txBody>
      </p:sp>
    </p:spTree>
    <p:extLst>
      <p:ext uri="{BB962C8B-B14F-4D97-AF65-F5344CB8AC3E}">
        <p14:creationId xmlns:p14="http://schemas.microsoft.com/office/powerpoint/2010/main" xmlns="" val="2016278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941433F0-FE7C-4C67-BB0B-8FFF5A7002B4}" type="slidenum">
              <a:rPr lang="es-VE" smtClean="0"/>
              <a:pPr/>
              <a:t>9</a:t>
            </a:fld>
            <a:endParaRPr lang="es-VE"/>
          </a:p>
        </p:txBody>
      </p:sp>
    </p:spTree>
    <p:extLst>
      <p:ext uri="{BB962C8B-B14F-4D97-AF65-F5344CB8AC3E}">
        <p14:creationId xmlns:p14="http://schemas.microsoft.com/office/powerpoint/2010/main" xmlns="" val="1505587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941433F0-FE7C-4C67-BB0B-8FFF5A7002B4}" type="slidenum">
              <a:rPr lang="es-VE" smtClean="0"/>
              <a:pPr/>
              <a:t>10</a:t>
            </a:fld>
            <a:endParaRPr lang="es-VE"/>
          </a:p>
        </p:txBody>
      </p:sp>
    </p:spTree>
    <p:extLst>
      <p:ext uri="{BB962C8B-B14F-4D97-AF65-F5344CB8AC3E}">
        <p14:creationId xmlns:p14="http://schemas.microsoft.com/office/powerpoint/2010/main" xmlns="" val="3980153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VE" dirty="0"/>
          </a:p>
        </p:txBody>
      </p:sp>
      <p:sp>
        <p:nvSpPr>
          <p:cNvPr id="4" name="Marcador de número de diapositiva 3"/>
          <p:cNvSpPr>
            <a:spLocks noGrp="1"/>
          </p:cNvSpPr>
          <p:nvPr>
            <p:ph type="sldNum" sz="quarter" idx="10"/>
          </p:nvPr>
        </p:nvSpPr>
        <p:spPr/>
        <p:txBody>
          <a:bodyPr/>
          <a:lstStyle/>
          <a:p>
            <a:fld id="{941433F0-FE7C-4C67-BB0B-8FFF5A7002B4}" type="slidenum">
              <a:rPr lang="es-VE" smtClean="0"/>
              <a:pPr/>
              <a:t>11</a:t>
            </a:fld>
            <a:endParaRPr lang="es-VE"/>
          </a:p>
        </p:txBody>
      </p:sp>
    </p:spTree>
    <p:extLst>
      <p:ext uri="{BB962C8B-B14F-4D97-AF65-F5344CB8AC3E}">
        <p14:creationId xmlns:p14="http://schemas.microsoft.com/office/powerpoint/2010/main" xmlns="" val="140562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941433F0-FE7C-4C67-BB0B-8FFF5A7002B4}" type="slidenum">
              <a:rPr lang="es-VE" smtClean="0"/>
              <a:pPr/>
              <a:t>12</a:t>
            </a:fld>
            <a:endParaRPr lang="es-VE"/>
          </a:p>
        </p:txBody>
      </p:sp>
    </p:spTree>
    <p:extLst>
      <p:ext uri="{BB962C8B-B14F-4D97-AF65-F5344CB8AC3E}">
        <p14:creationId xmlns:p14="http://schemas.microsoft.com/office/powerpoint/2010/main" xmlns="" val="1358248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effectLst/>
              <a:latin typeface="+mn-lt"/>
              <a:ea typeface="+mn-ea"/>
              <a:cs typeface="+mn-cs"/>
            </a:endParaRPr>
          </a:p>
          <a:p>
            <a:endParaRPr lang="es-VE" dirty="0"/>
          </a:p>
        </p:txBody>
      </p:sp>
      <p:sp>
        <p:nvSpPr>
          <p:cNvPr id="4" name="Marcador de número de diapositiva 3"/>
          <p:cNvSpPr>
            <a:spLocks noGrp="1"/>
          </p:cNvSpPr>
          <p:nvPr>
            <p:ph type="sldNum" sz="quarter" idx="10"/>
          </p:nvPr>
        </p:nvSpPr>
        <p:spPr/>
        <p:txBody>
          <a:bodyPr/>
          <a:lstStyle/>
          <a:p>
            <a:fld id="{941433F0-FE7C-4C67-BB0B-8FFF5A7002B4}" type="slidenum">
              <a:rPr lang="es-VE" smtClean="0"/>
              <a:pPr/>
              <a:t>14</a:t>
            </a:fld>
            <a:endParaRPr lang="es-VE"/>
          </a:p>
        </p:txBody>
      </p:sp>
    </p:spTree>
    <p:extLst>
      <p:ext uri="{BB962C8B-B14F-4D97-AF65-F5344CB8AC3E}">
        <p14:creationId xmlns:p14="http://schemas.microsoft.com/office/powerpoint/2010/main" xmlns="" val="178583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D5C46FFE-0935-491A-A640-25B0CF56054F}" type="datetimeFigureOut">
              <a:rPr lang="es-ES" smtClean="0"/>
              <a:pPr/>
              <a:t>23/07/2019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085B552-64F0-49EE-BEC8-758046634680}"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5C46FFE-0935-491A-A640-25B0CF56054F}" type="datetimeFigureOut">
              <a:rPr lang="es-ES" smtClean="0"/>
              <a:pPr/>
              <a:t>23/07/2019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085B552-64F0-49EE-BEC8-758046634680}"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5C46FFE-0935-491A-A640-25B0CF56054F}" type="datetimeFigureOut">
              <a:rPr lang="es-ES" smtClean="0"/>
              <a:pPr/>
              <a:t>23/07/2019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085B552-64F0-49EE-BEC8-758046634680}"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5C46FFE-0935-491A-A640-25B0CF56054F}" type="datetimeFigureOut">
              <a:rPr lang="es-ES" smtClean="0"/>
              <a:pPr/>
              <a:t>23/07/2019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085B552-64F0-49EE-BEC8-758046634680}"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5C46FFE-0935-491A-A640-25B0CF56054F}" type="datetimeFigureOut">
              <a:rPr lang="es-ES" smtClean="0"/>
              <a:pPr/>
              <a:t>23/07/2019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085B552-64F0-49EE-BEC8-758046634680}"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D5C46FFE-0935-491A-A640-25B0CF56054F}" type="datetimeFigureOut">
              <a:rPr lang="es-ES" smtClean="0"/>
              <a:pPr/>
              <a:t>23/07/2019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085B552-64F0-49EE-BEC8-758046634680}"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D5C46FFE-0935-491A-A640-25B0CF56054F}" type="datetimeFigureOut">
              <a:rPr lang="es-ES" smtClean="0"/>
              <a:pPr/>
              <a:t>23/07/2019</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A085B552-64F0-49EE-BEC8-758046634680}"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D5C46FFE-0935-491A-A640-25B0CF56054F}" type="datetimeFigureOut">
              <a:rPr lang="es-ES" smtClean="0"/>
              <a:pPr/>
              <a:t>23/07/2019</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A085B552-64F0-49EE-BEC8-758046634680}"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5C46FFE-0935-491A-A640-25B0CF56054F}" type="datetimeFigureOut">
              <a:rPr lang="es-ES" smtClean="0"/>
              <a:pPr/>
              <a:t>23/07/2019</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A085B552-64F0-49EE-BEC8-758046634680}"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5C46FFE-0935-491A-A640-25B0CF56054F}" type="datetimeFigureOut">
              <a:rPr lang="es-ES" smtClean="0"/>
              <a:pPr/>
              <a:t>23/07/2019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085B552-64F0-49EE-BEC8-758046634680}"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5C46FFE-0935-491A-A640-25B0CF56054F}" type="datetimeFigureOut">
              <a:rPr lang="es-ES" smtClean="0"/>
              <a:pPr/>
              <a:t>23/07/2019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085B552-64F0-49EE-BEC8-758046634680}"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C46FFE-0935-491A-A640-25B0CF56054F}" type="datetimeFigureOut">
              <a:rPr lang="es-ES" smtClean="0"/>
              <a:pPr/>
              <a:t>23/07/2019</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5B552-64F0-49EE-BEC8-758046634680}"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1.png"/><Relationship Id="rId7" Type="http://schemas.openxmlformats.org/officeDocument/2006/relationships/diagramColors" Target="../diagrams/colors8.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9.xml"/><Relationship Id="rId13" Type="http://schemas.microsoft.com/office/2007/relationships/diagramDrawing" Target="../diagrams/drawing10.xml"/><Relationship Id="rId3" Type="http://schemas.openxmlformats.org/officeDocument/2006/relationships/image" Target="../media/image13.png"/><Relationship Id="rId7" Type="http://schemas.openxmlformats.org/officeDocument/2006/relationships/diagramColors" Target="../diagrams/colors9.xml"/><Relationship Id="rId12" Type="http://schemas.openxmlformats.org/officeDocument/2006/relationships/diagramColors" Target="../diagrams/colors10.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9.xml"/><Relationship Id="rId11" Type="http://schemas.openxmlformats.org/officeDocument/2006/relationships/diagramQuickStyle" Target="../diagrams/quickStyle10.xml"/><Relationship Id="rId5" Type="http://schemas.openxmlformats.org/officeDocument/2006/relationships/diagramLayout" Target="../diagrams/layout9.xml"/><Relationship Id="rId10" Type="http://schemas.openxmlformats.org/officeDocument/2006/relationships/diagramLayout" Target="../diagrams/layout10.xml"/><Relationship Id="rId4" Type="http://schemas.openxmlformats.org/officeDocument/2006/relationships/diagramData" Target="../diagrams/data9.xml"/><Relationship Id="rId9" Type="http://schemas.openxmlformats.org/officeDocument/2006/relationships/diagramData" Target="../diagrams/data10.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8" Type="http://schemas.microsoft.com/office/2007/relationships/diagramDrawing" Target="../diagrams/drawing6.xml"/><Relationship Id="rId13" Type="http://schemas.microsoft.com/office/2007/relationships/diagramDrawing" Target="../diagrams/drawing7.xml"/><Relationship Id="rId3" Type="http://schemas.openxmlformats.org/officeDocument/2006/relationships/image" Target="../media/image8.png"/><Relationship Id="rId7" Type="http://schemas.openxmlformats.org/officeDocument/2006/relationships/diagramColors" Target="../diagrams/colors6.xml"/><Relationship Id="rId12" Type="http://schemas.openxmlformats.org/officeDocument/2006/relationships/diagramColors" Target="../diagrams/colors7.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6.xml"/><Relationship Id="rId11" Type="http://schemas.openxmlformats.org/officeDocument/2006/relationships/diagramQuickStyle" Target="../diagrams/quickStyle7.xml"/><Relationship Id="rId5" Type="http://schemas.openxmlformats.org/officeDocument/2006/relationships/diagramLayout" Target="../diagrams/layout6.xml"/><Relationship Id="rId10" Type="http://schemas.openxmlformats.org/officeDocument/2006/relationships/diagramLayout" Target="../diagrams/layout7.xml"/><Relationship Id="rId4" Type="http://schemas.openxmlformats.org/officeDocument/2006/relationships/diagramData" Target="../diagrams/data6.xml"/><Relationship Id="rId9" Type="http://schemas.openxmlformats.org/officeDocument/2006/relationships/diagramData" Target="../diagrams/data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sultado de imagen para arritmias asintomÃ¡tica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3 Rectángulo"/>
          <p:cNvSpPr/>
          <p:nvPr/>
        </p:nvSpPr>
        <p:spPr>
          <a:xfrm>
            <a:off x="4527256" y="4186823"/>
            <a:ext cx="4437232" cy="2554545"/>
          </a:xfrm>
          <a:prstGeom prst="rect">
            <a:avLst/>
          </a:prstGeom>
          <a:solidFill>
            <a:schemeClr val="bg1"/>
          </a:solidFill>
        </p:spPr>
        <p:txBody>
          <a:bodyPr wrap="square" lIns="91440" tIns="45720" rIns="91440" bIns="45720">
            <a:spAutoFit/>
          </a:bodyPr>
          <a:lstStyle/>
          <a:p>
            <a:pPr algn="ctr"/>
            <a:r>
              <a:rPr lang="es-ES" sz="4000" b="1" cap="all" spc="0"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Arial Black" pitchFamily="34" charset="0"/>
              </a:rPr>
              <a:t>NUEVO CICLO</a:t>
            </a:r>
          </a:p>
          <a:p>
            <a:pPr algn="ctr"/>
            <a:r>
              <a:rPr lang="es-ES" sz="40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Arial Black" pitchFamily="34" charset="0"/>
              </a:rPr>
              <a:t>DE</a:t>
            </a:r>
            <a:endParaRPr lang="es-ES" sz="4000" b="1" cap="all" spc="0"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Arial Black" pitchFamily="34" charset="0"/>
            </a:endParaRPr>
          </a:p>
          <a:p>
            <a:pPr algn="ctr"/>
            <a:r>
              <a:rPr lang="es-ES" sz="4000" b="1" cap="all" spc="0"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Arial Black" pitchFamily="34" charset="0"/>
              </a:rPr>
              <a:t>EVIDENCIA </a:t>
            </a:r>
          </a:p>
          <a:p>
            <a:pPr algn="ctr"/>
            <a:r>
              <a:rPr lang="es-ES" sz="40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Arial Black" pitchFamily="34" charset="0"/>
              </a:rPr>
              <a:t>CIENTÍFICA</a:t>
            </a:r>
            <a:endParaRPr lang="es-ES" sz="4000" b="1" cap="all" spc="0" dirty="0">
              <a:ln w="9000" cmpd="sng">
                <a:solidFill>
                  <a:schemeClr val="accent4">
                    <a:shade val="50000"/>
                    <a:satMod val="120000"/>
                  </a:schemeClr>
                </a:solidFill>
                <a:prstDash val="solid"/>
              </a:ln>
              <a:effectLst>
                <a:reflection blurRad="12700" stA="28000" endPos="45000" dist="1000" dir="5400000" sy="-100000" algn="bl" rotWithShape="0"/>
              </a:effectLst>
              <a:latin typeface="Arial Black" pitchFamily="34" charset="0"/>
            </a:endParaRPr>
          </a:p>
        </p:txBody>
      </p:sp>
    </p:spTree>
    <p:extLst>
      <p:ext uri="{BB962C8B-B14F-4D97-AF65-F5344CB8AC3E}">
        <p14:creationId xmlns:p14="http://schemas.microsoft.com/office/powerpoint/2010/main" xmlns="" val="29784644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C:\Users\Jostber\Desktop\Sin título.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7584" y="1"/>
            <a:ext cx="7704856" cy="2708920"/>
          </a:xfrm>
          <a:prstGeom prst="rect">
            <a:avLst/>
          </a:prstGeom>
          <a:noFill/>
          <a:ln>
            <a:noFill/>
          </a:ln>
        </p:spPr>
      </p:pic>
      <p:sp>
        <p:nvSpPr>
          <p:cNvPr id="3" name="Flecha a la derecha con muesca 2"/>
          <p:cNvSpPr/>
          <p:nvPr/>
        </p:nvSpPr>
        <p:spPr>
          <a:xfrm rot="5400000">
            <a:off x="3803830" y="3045042"/>
            <a:ext cx="1296144" cy="767916"/>
          </a:xfrm>
          <a:prstGeom prst="notchedRight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s-VE"/>
          </a:p>
        </p:txBody>
      </p:sp>
      <p:graphicFrame>
        <p:nvGraphicFramePr>
          <p:cNvPr id="4" name="Diagrama 3"/>
          <p:cNvGraphicFramePr/>
          <p:nvPr>
            <p:extLst>
              <p:ext uri="{D42A27DB-BD31-4B8C-83A1-F6EECF244321}">
                <p14:modId xmlns:p14="http://schemas.microsoft.com/office/powerpoint/2010/main" xmlns="" val="3443878516"/>
              </p:ext>
            </p:extLst>
          </p:nvPr>
        </p:nvGraphicFramePr>
        <p:xfrm>
          <a:off x="1835696" y="4149079"/>
          <a:ext cx="4464496" cy="25360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11459509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C:\Users\Jostber\Desktop\Sin título.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5576" y="692696"/>
            <a:ext cx="7632848" cy="4464495"/>
          </a:xfrm>
          <a:prstGeom prst="rect">
            <a:avLst/>
          </a:prstGeom>
          <a:noFill/>
          <a:ln>
            <a:noFill/>
          </a:ln>
        </p:spPr>
      </p:pic>
      <p:cxnSp>
        <p:nvCxnSpPr>
          <p:cNvPr id="3" name="Conector recto 2"/>
          <p:cNvCxnSpPr/>
          <p:nvPr/>
        </p:nvCxnSpPr>
        <p:spPr>
          <a:xfrm>
            <a:off x="1043608" y="3645024"/>
            <a:ext cx="7128792" cy="0"/>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cxnSp>
        <p:nvCxnSpPr>
          <p:cNvPr id="4" name="Conector recto 3"/>
          <p:cNvCxnSpPr/>
          <p:nvPr/>
        </p:nvCxnSpPr>
        <p:spPr>
          <a:xfrm>
            <a:off x="1043608" y="4725144"/>
            <a:ext cx="4680520" cy="0"/>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sp>
        <p:nvSpPr>
          <p:cNvPr id="5" name="CuadroTexto 8"/>
          <p:cNvSpPr txBox="1"/>
          <p:nvPr/>
        </p:nvSpPr>
        <p:spPr>
          <a:xfrm>
            <a:off x="899592" y="6516052"/>
            <a:ext cx="7332411" cy="307777"/>
          </a:xfrm>
          <a:prstGeom prst="rect">
            <a:avLst/>
          </a:prstGeom>
          <a:noFill/>
        </p:spPr>
        <p:txBody>
          <a:bodyPr wrap="square" rtlCol="0">
            <a:spAutoFit/>
          </a:bodyPr>
          <a:lstStyle/>
          <a:p>
            <a:pPr algn="ctr"/>
            <a:r>
              <a:rPr lang="en-US" sz="1400" i="1" dirty="0" err="1"/>
              <a:t>Circ</a:t>
            </a:r>
            <a:r>
              <a:rPr lang="en-US" sz="1400" i="1" dirty="0"/>
              <a:t> Arrhythmia </a:t>
            </a:r>
            <a:r>
              <a:rPr lang="en-US" sz="1400" i="1" dirty="0" err="1"/>
              <a:t>Electrophysiol</a:t>
            </a:r>
            <a:r>
              <a:rPr lang="en-US" sz="1400" i="1" dirty="0"/>
              <a:t> </a:t>
            </a:r>
            <a:r>
              <a:rPr lang="en-US" sz="1400" dirty="0"/>
              <a:t>October 2009</a:t>
            </a:r>
            <a:endParaRPr lang="es-VE" sz="1400" dirty="0"/>
          </a:p>
        </p:txBody>
      </p:sp>
    </p:spTree>
    <p:extLst>
      <p:ext uri="{BB962C8B-B14F-4D97-AF65-F5344CB8AC3E}">
        <p14:creationId xmlns:p14="http://schemas.microsoft.com/office/powerpoint/2010/main" xmlns="" val="182134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C:\Users\Jostber\Desktop\Sin título.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63688" y="-171400"/>
            <a:ext cx="5612130" cy="2736304"/>
          </a:xfrm>
          <a:prstGeom prst="rect">
            <a:avLst/>
          </a:prstGeom>
          <a:noFill/>
          <a:ln>
            <a:noFill/>
          </a:ln>
        </p:spPr>
      </p:pic>
      <p:sp>
        <p:nvSpPr>
          <p:cNvPr id="3" name="Flecha a la derecha con muesca 2"/>
          <p:cNvSpPr/>
          <p:nvPr/>
        </p:nvSpPr>
        <p:spPr>
          <a:xfrm rot="5400000">
            <a:off x="1463824" y="3017180"/>
            <a:ext cx="1656184" cy="1008112"/>
          </a:xfrm>
          <a:prstGeom prst="notchedRight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s-VE"/>
          </a:p>
        </p:txBody>
      </p:sp>
      <p:sp>
        <p:nvSpPr>
          <p:cNvPr id="4" name="Flecha a la derecha con muesca 3"/>
          <p:cNvSpPr/>
          <p:nvPr/>
        </p:nvSpPr>
        <p:spPr>
          <a:xfrm rot="5400000">
            <a:off x="6312024" y="3017180"/>
            <a:ext cx="1656184" cy="1008112"/>
          </a:xfrm>
          <a:prstGeom prst="notchedRight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s-VE"/>
          </a:p>
        </p:txBody>
      </p:sp>
      <p:graphicFrame>
        <p:nvGraphicFramePr>
          <p:cNvPr id="5" name="Diagrama 4"/>
          <p:cNvGraphicFramePr/>
          <p:nvPr>
            <p:extLst>
              <p:ext uri="{D42A27DB-BD31-4B8C-83A1-F6EECF244321}">
                <p14:modId xmlns:p14="http://schemas.microsoft.com/office/powerpoint/2010/main" xmlns="" val="3732592949"/>
              </p:ext>
            </p:extLst>
          </p:nvPr>
        </p:nvGraphicFramePr>
        <p:xfrm>
          <a:off x="251520" y="4437112"/>
          <a:ext cx="4056112" cy="23646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Diagrama 5"/>
          <p:cNvGraphicFramePr/>
          <p:nvPr>
            <p:extLst>
              <p:ext uri="{D42A27DB-BD31-4B8C-83A1-F6EECF244321}">
                <p14:modId xmlns:p14="http://schemas.microsoft.com/office/powerpoint/2010/main" xmlns="" val="3076653105"/>
              </p:ext>
            </p:extLst>
          </p:nvPr>
        </p:nvGraphicFramePr>
        <p:xfrm>
          <a:off x="5099720" y="4437112"/>
          <a:ext cx="4056112" cy="236465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xmlns="" val="21482305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C:\Users\Jostber\Desktop\Sin título.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620688"/>
            <a:ext cx="8064896" cy="5400599"/>
          </a:xfrm>
          <a:prstGeom prst="rect">
            <a:avLst/>
          </a:prstGeom>
          <a:noFill/>
          <a:ln>
            <a:noFill/>
          </a:ln>
        </p:spPr>
      </p:pic>
      <p:sp>
        <p:nvSpPr>
          <p:cNvPr id="4" name="CuadroTexto 8"/>
          <p:cNvSpPr txBox="1"/>
          <p:nvPr/>
        </p:nvSpPr>
        <p:spPr>
          <a:xfrm>
            <a:off x="899592" y="6516052"/>
            <a:ext cx="7332411" cy="307777"/>
          </a:xfrm>
          <a:prstGeom prst="rect">
            <a:avLst/>
          </a:prstGeom>
          <a:noFill/>
        </p:spPr>
        <p:txBody>
          <a:bodyPr wrap="square" rtlCol="0">
            <a:spAutoFit/>
          </a:bodyPr>
          <a:lstStyle/>
          <a:p>
            <a:pPr algn="ctr"/>
            <a:r>
              <a:rPr lang="en-US" sz="1400" dirty="0"/>
              <a:t>Heart Rhythm, Vol 9, No 8, August 2012</a:t>
            </a:r>
            <a:endParaRPr lang="es-VE" sz="1400" dirty="0"/>
          </a:p>
        </p:txBody>
      </p:sp>
    </p:spTree>
    <p:extLst>
      <p:ext uri="{BB962C8B-B14F-4D97-AF65-F5344CB8AC3E}">
        <p14:creationId xmlns:p14="http://schemas.microsoft.com/office/powerpoint/2010/main" xmlns="" val="2528162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C:\Users\Jostber\Desktop\Sin título.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536" y="620688"/>
            <a:ext cx="8064896" cy="5400599"/>
          </a:xfrm>
          <a:prstGeom prst="rect">
            <a:avLst/>
          </a:prstGeom>
          <a:noFill/>
          <a:ln>
            <a:noFill/>
          </a:ln>
        </p:spPr>
      </p:pic>
      <p:sp>
        <p:nvSpPr>
          <p:cNvPr id="4" name="CuadroTexto 8"/>
          <p:cNvSpPr txBox="1"/>
          <p:nvPr/>
        </p:nvSpPr>
        <p:spPr>
          <a:xfrm>
            <a:off x="899592" y="6516052"/>
            <a:ext cx="7332411" cy="307777"/>
          </a:xfrm>
          <a:prstGeom prst="rect">
            <a:avLst/>
          </a:prstGeom>
          <a:noFill/>
        </p:spPr>
        <p:txBody>
          <a:bodyPr wrap="square" rtlCol="0">
            <a:spAutoFit/>
          </a:bodyPr>
          <a:lstStyle/>
          <a:p>
            <a:pPr algn="ctr"/>
            <a:r>
              <a:rPr lang="en-US" sz="1400" dirty="0"/>
              <a:t>Heart Rhythm, Vol 9, No 8, August 2012</a:t>
            </a:r>
            <a:endParaRPr lang="es-VE" sz="1400" dirty="0"/>
          </a:p>
        </p:txBody>
      </p:sp>
      <p:cxnSp>
        <p:nvCxnSpPr>
          <p:cNvPr id="5" name="Conector recto 4"/>
          <p:cNvCxnSpPr/>
          <p:nvPr/>
        </p:nvCxnSpPr>
        <p:spPr>
          <a:xfrm>
            <a:off x="899592" y="4653136"/>
            <a:ext cx="7128792" cy="0"/>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285125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xmlns="" val="354679127"/>
              </p:ext>
            </p:extLst>
          </p:nvPr>
        </p:nvGraphicFramePr>
        <p:xfrm>
          <a:off x="179512" y="116632"/>
          <a:ext cx="8568952" cy="6120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8"/>
          <p:cNvSpPr txBox="1"/>
          <p:nvPr/>
        </p:nvSpPr>
        <p:spPr>
          <a:xfrm>
            <a:off x="899592" y="6516052"/>
            <a:ext cx="7332411" cy="307777"/>
          </a:xfrm>
          <a:prstGeom prst="rect">
            <a:avLst/>
          </a:prstGeom>
          <a:noFill/>
        </p:spPr>
        <p:txBody>
          <a:bodyPr wrap="square" rtlCol="0">
            <a:spAutoFit/>
          </a:bodyPr>
          <a:lstStyle/>
          <a:p>
            <a:pPr algn="ctr"/>
            <a:r>
              <a:rPr lang="en-US" sz="1400" dirty="0"/>
              <a:t>Heart Rhythm, Vol 9, No 8, August 2012</a:t>
            </a:r>
            <a:endParaRPr lang="es-VE" sz="1400" dirty="0"/>
          </a:p>
        </p:txBody>
      </p:sp>
    </p:spTree>
    <p:extLst>
      <p:ext uri="{BB962C8B-B14F-4D97-AF65-F5344CB8AC3E}">
        <p14:creationId xmlns:p14="http://schemas.microsoft.com/office/powerpoint/2010/main" xmlns="" val="9849135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xmlns="" val="3271964632"/>
              </p:ext>
            </p:extLst>
          </p:nvPr>
        </p:nvGraphicFramePr>
        <p:xfrm>
          <a:off x="179512" y="188640"/>
          <a:ext cx="8856984" cy="6120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8"/>
          <p:cNvSpPr txBox="1"/>
          <p:nvPr/>
        </p:nvSpPr>
        <p:spPr>
          <a:xfrm>
            <a:off x="899592" y="6516052"/>
            <a:ext cx="7332411" cy="307777"/>
          </a:xfrm>
          <a:prstGeom prst="rect">
            <a:avLst/>
          </a:prstGeom>
          <a:noFill/>
        </p:spPr>
        <p:txBody>
          <a:bodyPr wrap="square" rtlCol="0">
            <a:spAutoFit/>
          </a:bodyPr>
          <a:lstStyle/>
          <a:p>
            <a:pPr algn="ctr"/>
            <a:r>
              <a:rPr lang="en-US" sz="1400" dirty="0"/>
              <a:t>Heart Rhythm, Vol 9, No 8, August 2012</a:t>
            </a:r>
            <a:endParaRPr lang="es-VE" sz="1400" dirty="0"/>
          </a:p>
        </p:txBody>
      </p:sp>
    </p:spTree>
    <p:extLst>
      <p:ext uri="{BB962C8B-B14F-4D97-AF65-F5344CB8AC3E}">
        <p14:creationId xmlns:p14="http://schemas.microsoft.com/office/powerpoint/2010/main" xmlns="" val="39070030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xmlns="" val="2132407330"/>
              </p:ext>
            </p:extLst>
          </p:nvPr>
        </p:nvGraphicFramePr>
        <p:xfrm>
          <a:off x="539552" y="476672"/>
          <a:ext cx="8064896"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8"/>
          <p:cNvSpPr txBox="1"/>
          <p:nvPr/>
        </p:nvSpPr>
        <p:spPr>
          <a:xfrm>
            <a:off x="899592" y="6516052"/>
            <a:ext cx="7332411" cy="307777"/>
          </a:xfrm>
          <a:prstGeom prst="rect">
            <a:avLst/>
          </a:prstGeom>
          <a:noFill/>
        </p:spPr>
        <p:txBody>
          <a:bodyPr wrap="square" rtlCol="0">
            <a:spAutoFit/>
          </a:bodyPr>
          <a:lstStyle/>
          <a:p>
            <a:pPr algn="ctr"/>
            <a:r>
              <a:rPr lang="en-US" sz="1400" dirty="0"/>
              <a:t>EHRA position paper: management of asymptomatic </a:t>
            </a:r>
            <a:r>
              <a:rPr lang="en-US" sz="1400" dirty="0" smtClean="0"/>
              <a:t>arrhythmias. 2019</a:t>
            </a:r>
            <a:endParaRPr lang="es-VE" sz="1400" dirty="0"/>
          </a:p>
        </p:txBody>
      </p:sp>
    </p:spTree>
    <p:extLst>
      <p:ext uri="{BB962C8B-B14F-4D97-AF65-F5344CB8AC3E}">
        <p14:creationId xmlns:p14="http://schemas.microsoft.com/office/powerpoint/2010/main" xmlns="" val="38679288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xmlns="" val="1047071702"/>
              </p:ext>
            </p:extLst>
          </p:nvPr>
        </p:nvGraphicFramePr>
        <p:xfrm>
          <a:off x="539552" y="476672"/>
          <a:ext cx="8064896" cy="5904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8"/>
          <p:cNvSpPr txBox="1"/>
          <p:nvPr/>
        </p:nvSpPr>
        <p:spPr>
          <a:xfrm>
            <a:off x="899592" y="6516052"/>
            <a:ext cx="7332411" cy="307777"/>
          </a:xfrm>
          <a:prstGeom prst="rect">
            <a:avLst/>
          </a:prstGeom>
          <a:noFill/>
        </p:spPr>
        <p:txBody>
          <a:bodyPr wrap="square" rtlCol="0">
            <a:spAutoFit/>
          </a:bodyPr>
          <a:lstStyle/>
          <a:p>
            <a:pPr algn="ctr"/>
            <a:r>
              <a:rPr lang="en-US" sz="1400" dirty="0"/>
              <a:t>EHRA position paper: management of asymptomatic </a:t>
            </a:r>
            <a:r>
              <a:rPr lang="en-US" sz="1400" dirty="0" smtClean="0"/>
              <a:t>arrhythmias. 2019</a:t>
            </a:r>
            <a:endParaRPr lang="es-VE" sz="1400" dirty="0"/>
          </a:p>
        </p:txBody>
      </p:sp>
    </p:spTree>
    <p:extLst>
      <p:ext uri="{BB962C8B-B14F-4D97-AF65-F5344CB8AC3E}">
        <p14:creationId xmlns:p14="http://schemas.microsoft.com/office/powerpoint/2010/main" xmlns="" val="31645839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C:\Users\Jostber\Desktop\Sin título.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7624" y="339913"/>
            <a:ext cx="6912768" cy="6185431"/>
          </a:xfrm>
          <a:prstGeom prst="rect">
            <a:avLst/>
          </a:prstGeom>
          <a:noFill/>
          <a:ln>
            <a:noFill/>
          </a:ln>
        </p:spPr>
      </p:pic>
      <p:sp>
        <p:nvSpPr>
          <p:cNvPr id="3" name="CuadroTexto 8"/>
          <p:cNvSpPr txBox="1"/>
          <p:nvPr/>
        </p:nvSpPr>
        <p:spPr>
          <a:xfrm>
            <a:off x="899592" y="6516052"/>
            <a:ext cx="7332411" cy="307777"/>
          </a:xfrm>
          <a:prstGeom prst="rect">
            <a:avLst/>
          </a:prstGeom>
          <a:noFill/>
        </p:spPr>
        <p:txBody>
          <a:bodyPr wrap="square" rtlCol="0">
            <a:spAutoFit/>
          </a:bodyPr>
          <a:lstStyle/>
          <a:p>
            <a:pPr algn="ctr"/>
            <a:r>
              <a:rPr lang="en-US" sz="1400" dirty="0"/>
              <a:t>EHRA position paper: management of asymptomatic </a:t>
            </a:r>
            <a:r>
              <a:rPr lang="en-US" sz="1400" dirty="0" smtClean="0"/>
              <a:t>arrhythmias. 2019</a:t>
            </a:r>
            <a:endParaRPr lang="es-VE" sz="1400" dirty="0"/>
          </a:p>
        </p:txBody>
      </p:sp>
      <p:sp>
        <p:nvSpPr>
          <p:cNvPr id="4" name="Abrir llave 3"/>
          <p:cNvSpPr/>
          <p:nvPr/>
        </p:nvSpPr>
        <p:spPr>
          <a:xfrm>
            <a:off x="611560" y="620688"/>
            <a:ext cx="432048" cy="1584176"/>
          </a:xfrm>
          <a:prstGeom prst="leftBrace">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VE">
              <a:solidFill>
                <a:srgbClr val="FF0000"/>
              </a:solidFill>
            </a:endParaRPr>
          </a:p>
        </p:txBody>
      </p:sp>
    </p:spTree>
    <p:extLst>
      <p:ext uri="{BB962C8B-B14F-4D97-AF65-F5344CB8AC3E}">
        <p14:creationId xmlns:p14="http://schemas.microsoft.com/office/powerpoint/2010/main" xmlns="" val="8918303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xmlns="" val="1691222306"/>
              </p:ext>
            </p:extLst>
          </p:nvPr>
        </p:nvGraphicFramePr>
        <p:xfrm>
          <a:off x="755576" y="836712"/>
          <a:ext cx="7344816"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l="11378" t="17262" r="15778" b="7737"/>
          <a:stretch/>
        </p:blipFill>
        <p:spPr bwMode="auto">
          <a:xfrm>
            <a:off x="0" y="0"/>
            <a:ext cx="9143999"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76501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C:\Users\Jostber\Desktop\Sin título.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476672"/>
            <a:ext cx="8064896" cy="5832647"/>
          </a:xfrm>
          <a:prstGeom prst="rect">
            <a:avLst/>
          </a:prstGeom>
          <a:noFill/>
          <a:ln>
            <a:noFill/>
          </a:ln>
        </p:spPr>
      </p:pic>
      <p:sp>
        <p:nvSpPr>
          <p:cNvPr id="3" name="CuadroTexto 8"/>
          <p:cNvSpPr txBox="1"/>
          <p:nvPr/>
        </p:nvSpPr>
        <p:spPr>
          <a:xfrm>
            <a:off x="899592" y="6516052"/>
            <a:ext cx="7332411" cy="307777"/>
          </a:xfrm>
          <a:prstGeom prst="rect">
            <a:avLst/>
          </a:prstGeom>
          <a:noFill/>
        </p:spPr>
        <p:txBody>
          <a:bodyPr wrap="square" rtlCol="0">
            <a:spAutoFit/>
          </a:bodyPr>
          <a:lstStyle/>
          <a:p>
            <a:pPr algn="ctr"/>
            <a:r>
              <a:rPr lang="en-US" sz="1400" dirty="0"/>
              <a:t>EHRA position paper: management of asymptomatic </a:t>
            </a:r>
            <a:r>
              <a:rPr lang="en-US" sz="1400" dirty="0" smtClean="0"/>
              <a:t>arrhythmias. 2019</a:t>
            </a:r>
            <a:endParaRPr lang="es-VE" sz="1400" dirty="0"/>
          </a:p>
        </p:txBody>
      </p:sp>
      <p:sp>
        <p:nvSpPr>
          <p:cNvPr id="4" name="Abrir llave 3"/>
          <p:cNvSpPr/>
          <p:nvPr/>
        </p:nvSpPr>
        <p:spPr>
          <a:xfrm>
            <a:off x="35496" y="1268760"/>
            <a:ext cx="432048" cy="1008112"/>
          </a:xfrm>
          <a:prstGeom prst="leftBrace">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VE">
              <a:solidFill>
                <a:srgbClr val="FF0000"/>
              </a:solidFill>
            </a:endParaRPr>
          </a:p>
        </p:txBody>
      </p:sp>
    </p:spTree>
    <p:extLst>
      <p:ext uri="{BB962C8B-B14F-4D97-AF65-F5344CB8AC3E}">
        <p14:creationId xmlns:p14="http://schemas.microsoft.com/office/powerpoint/2010/main" xmlns="" val="17616980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interrogant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1 Título"/>
          <p:cNvSpPr>
            <a:spLocks noGrp="1"/>
          </p:cNvSpPr>
          <p:nvPr>
            <p:ph type="title"/>
          </p:nvPr>
        </p:nvSpPr>
        <p:spPr/>
        <p:txBody>
          <a:bodyPr/>
          <a:lstStyle/>
          <a:p>
            <a:r>
              <a:rPr lang="es-ES" dirty="0" smtClean="0">
                <a:latin typeface="Arial Black" pitchFamily="34" charset="0"/>
              </a:rPr>
              <a:t>Interrogante del ciclo</a:t>
            </a:r>
            <a:endParaRPr lang="es-ES" dirty="0">
              <a:latin typeface="Arial Black" pitchFamily="34" charset="0"/>
            </a:endParaRPr>
          </a:p>
        </p:txBody>
      </p:sp>
      <p:sp>
        <p:nvSpPr>
          <p:cNvPr id="3" name="2 Marcador de contenido"/>
          <p:cNvSpPr>
            <a:spLocks noGrp="1"/>
          </p:cNvSpPr>
          <p:nvPr>
            <p:ph idx="1"/>
          </p:nvPr>
        </p:nvSpPr>
        <p:spPr/>
        <p:txBody>
          <a:bodyPr/>
          <a:lstStyle/>
          <a:p>
            <a:pPr algn="just"/>
            <a:endParaRPr lang="es-ES" dirty="0" smtClean="0">
              <a:latin typeface="Arial" pitchFamily="34" charset="0"/>
              <a:cs typeface="Arial" pitchFamily="34" charset="0"/>
            </a:endParaRPr>
          </a:p>
          <a:p>
            <a:pPr algn="just">
              <a:lnSpc>
                <a:spcPct val="150000"/>
              </a:lnSpc>
            </a:pPr>
            <a:r>
              <a:rPr lang="es-ES" dirty="0" smtClean="0">
                <a:latin typeface="Arial" pitchFamily="34" charset="0"/>
                <a:cs typeface="Arial" pitchFamily="34" charset="0"/>
              </a:rPr>
              <a:t>¿Existe alguna relación entre alta carga de extrasistolia auricular y/o taquicardia auricular con un incremento del riesgo de presentar Enfermedad Vascular Cerebral?</a:t>
            </a:r>
            <a:endParaRPr lang="es-ES"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2050"/>
                                        </p:tgtEl>
                                        <p:attrNameLst>
                                          <p:attrName>style.opacity</p:attrName>
                                        </p:attrNameLst>
                                      </p:cBhvr>
                                      <p:to>
                                        <p:strVal val="0.15"/>
                                      </p:to>
                                    </p:set>
                                    <p:animEffect filter="image" prLst="opacity: 0.15">
                                      <p:cBhvr rctx="IE">
                                        <p:cTn id="7" dur="indefinite"/>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xmlns="" val="2828411155"/>
              </p:ext>
            </p:extLst>
          </p:nvPr>
        </p:nvGraphicFramePr>
        <p:xfrm>
          <a:off x="467544" y="1252229"/>
          <a:ext cx="8135887" cy="47690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8"/>
          <p:cNvSpPr txBox="1"/>
          <p:nvPr/>
        </p:nvSpPr>
        <p:spPr>
          <a:xfrm>
            <a:off x="899592" y="6516052"/>
            <a:ext cx="7332411" cy="307777"/>
          </a:xfrm>
          <a:prstGeom prst="rect">
            <a:avLst/>
          </a:prstGeom>
          <a:noFill/>
        </p:spPr>
        <p:txBody>
          <a:bodyPr wrap="square" rtlCol="0">
            <a:spAutoFit/>
          </a:bodyPr>
          <a:lstStyle/>
          <a:p>
            <a:pPr algn="ctr"/>
            <a:r>
              <a:rPr lang="en-US" sz="1400" dirty="0"/>
              <a:t>EHRA position paper: management of asymptomatic </a:t>
            </a:r>
            <a:r>
              <a:rPr lang="en-US" sz="1400" dirty="0" smtClean="0"/>
              <a:t>arrhythmias. 2019</a:t>
            </a:r>
            <a:endParaRPr lang="es-VE" sz="1400" dirty="0"/>
          </a:p>
        </p:txBody>
      </p:sp>
    </p:spTree>
    <p:extLst>
      <p:ext uri="{BB962C8B-B14F-4D97-AF65-F5344CB8AC3E}">
        <p14:creationId xmlns:p14="http://schemas.microsoft.com/office/powerpoint/2010/main" xmlns="" val="31390347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5"/>
          <p:cNvGraphicFramePr/>
          <p:nvPr>
            <p:extLst>
              <p:ext uri="{D42A27DB-BD31-4B8C-83A1-F6EECF244321}">
                <p14:modId xmlns:p14="http://schemas.microsoft.com/office/powerpoint/2010/main" xmlns="" val="3226413964"/>
              </p:ext>
            </p:extLst>
          </p:nvPr>
        </p:nvGraphicFramePr>
        <p:xfrm>
          <a:off x="395536" y="315002"/>
          <a:ext cx="8128000" cy="6138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8"/>
          <p:cNvSpPr txBox="1"/>
          <p:nvPr/>
        </p:nvSpPr>
        <p:spPr>
          <a:xfrm>
            <a:off x="899592" y="6516052"/>
            <a:ext cx="7332411" cy="307777"/>
          </a:xfrm>
          <a:prstGeom prst="rect">
            <a:avLst/>
          </a:prstGeom>
          <a:noFill/>
        </p:spPr>
        <p:txBody>
          <a:bodyPr wrap="square" rtlCol="0">
            <a:spAutoFit/>
          </a:bodyPr>
          <a:lstStyle/>
          <a:p>
            <a:pPr algn="ctr"/>
            <a:r>
              <a:rPr lang="pl-PL" sz="1400" dirty="0"/>
              <a:t>J Neurol Neurosurg Psychiatry 2005;76:269–271. doi: 10.1136/jnnp.2004.037531</a:t>
            </a:r>
            <a:endParaRPr lang="es-VE" sz="1400" dirty="0"/>
          </a:p>
        </p:txBody>
      </p:sp>
    </p:spTree>
    <p:extLst>
      <p:ext uri="{BB962C8B-B14F-4D97-AF65-F5344CB8AC3E}">
        <p14:creationId xmlns:p14="http://schemas.microsoft.com/office/powerpoint/2010/main" xmlns="" val="125946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xmlns="" val="2338224234"/>
              </p:ext>
            </p:extLst>
          </p:nvPr>
        </p:nvGraphicFramePr>
        <p:xfrm>
          <a:off x="395536" y="1340768"/>
          <a:ext cx="8128000"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8"/>
          <p:cNvSpPr txBox="1"/>
          <p:nvPr/>
        </p:nvSpPr>
        <p:spPr>
          <a:xfrm>
            <a:off x="899592" y="6516052"/>
            <a:ext cx="7332411" cy="307777"/>
          </a:xfrm>
          <a:prstGeom prst="rect">
            <a:avLst/>
          </a:prstGeom>
          <a:noFill/>
        </p:spPr>
        <p:txBody>
          <a:bodyPr wrap="square" rtlCol="0">
            <a:spAutoFit/>
          </a:bodyPr>
          <a:lstStyle/>
          <a:p>
            <a:pPr algn="ctr"/>
            <a:r>
              <a:rPr lang="pl-PL" sz="1400" dirty="0"/>
              <a:t>J Neurol Neurosurg Psychiatry 2005;76:269–271. doi: 10.1136/jnnp.2004.037531</a:t>
            </a:r>
            <a:endParaRPr lang="es-VE" sz="1400" dirty="0"/>
          </a:p>
        </p:txBody>
      </p:sp>
    </p:spTree>
    <p:extLst>
      <p:ext uri="{BB962C8B-B14F-4D97-AF65-F5344CB8AC3E}">
        <p14:creationId xmlns:p14="http://schemas.microsoft.com/office/powerpoint/2010/main" xmlns="" val="9639560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xmlns="" val="2255090218"/>
              </p:ext>
            </p:extLst>
          </p:nvPr>
        </p:nvGraphicFramePr>
        <p:xfrm>
          <a:off x="0" y="260648"/>
          <a:ext cx="8748464" cy="62554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8"/>
          <p:cNvSpPr txBox="1"/>
          <p:nvPr/>
        </p:nvSpPr>
        <p:spPr>
          <a:xfrm>
            <a:off x="899592" y="6516052"/>
            <a:ext cx="7332411" cy="307777"/>
          </a:xfrm>
          <a:prstGeom prst="rect">
            <a:avLst/>
          </a:prstGeom>
          <a:noFill/>
        </p:spPr>
        <p:txBody>
          <a:bodyPr wrap="square" rtlCol="0">
            <a:spAutoFit/>
          </a:bodyPr>
          <a:lstStyle/>
          <a:p>
            <a:pPr algn="ctr"/>
            <a:r>
              <a:rPr lang="en-US" sz="1400" dirty="0"/>
              <a:t>EHRA position paper: management of asymptomatic </a:t>
            </a:r>
            <a:r>
              <a:rPr lang="en-US" sz="1400" dirty="0" smtClean="0"/>
              <a:t>arrhythmias. 2019</a:t>
            </a:r>
            <a:endParaRPr lang="es-VE" sz="1400" dirty="0"/>
          </a:p>
        </p:txBody>
      </p:sp>
      <p:sp>
        <p:nvSpPr>
          <p:cNvPr id="4" name="Rectángulo redondeado 3"/>
          <p:cNvSpPr/>
          <p:nvPr/>
        </p:nvSpPr>
        <p:spPr>
          <a:xfrm>
            <a:off x="6300192" y="4797152"/>
            <a:ext cx="2592288" cy="1584176"/>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lvl="0" algn="ctr">
              <a:lnSpc>
                <a:spcPct val="150000"/>
              </a:lnSpc>
            </a:pPr>
            <a:r>
              <a:rPr lang="es-ES" sz="4000" b="1" dirty="0">
                <a:solidFill>
                  <a:schemeClr val="tx1"/>
                </a:solidFill>
              </a:rPr>
              <a:t>Aún se desconoce</a:t>
            </a:r>
          </a:p>
        </p:txBody>
      </p:sp>
    </p:spTree>
    <p:extLst>
      <p:ext uri="{BB962C8B-B14F-4D97-AF65-F5344CB8AC3E}">
        <p14:creationId xmlns:p14="http://schemas.microsoft.com/office/powerpoint/2010/main" xmlns="" val="265834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C:\Users\Jostber\Desktop\Sin título.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87624" y="19060"/>
            <a:ext cx="6624736" cy="2689860"/>
          </a:xfrm>
          <a:prstGeom prst="rect">
            <a:avLst/>
          </a:prstGeom>
          <a:noFill/>
          <a:ln>
            <a:noFill/>
          </a:ln>
        </p:spPr>
      </p:pic>
      <p:sp>
        <p:nvSpPr>
          <p:cNvPr id="3" name="Flecha a la derecha con muesca 2"/>
          <p:cNvSpPr/>
          <p:nvPr/>
        </p:nvSpPr>
        <p:spPr>
          <a:xfrm rot="5400000">
            <a:off x="1463824" y="2888940"/>
            <a:ext cx="1656184" cy="1008112"/>
          </a:xfrm>
          <a:prstGeom prst="notchedRight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s-VE"/>
          </a:p>
        </p:txBody>
      </p:sp>
      <p:sp>
        <p:nvSpPr>
          <p:cNvPr id="4" name="Flecha a la derecha con muesca 3"/>
          <p:cNvSpPr/>
          <p:nvPr/>
        </p:nvSpPr>
        <p:spPr>
          <a:xfrm rot="5400000">
            <a:off x="6312024" y="2888940"/>
            <a:ext cx="1656184" cy="1008112"/>
          </a:xfrm>
          <a:prstGeom prst="notchedRight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s-VE"/>
          </a:p>
        </p:txBody>
      </p:sp>
      <p:graphicFrame>
        <p:nvGraphicFramePr>
          <p:cNvPr id="5" name="Diagrama 4"/>
          <p:cNvGraphicFramePr/>
          <p:nvPr>
            <p:extLst>
              <p:ext uri="{D42A27DB-BD31-4B8C-83A1-F6EECF244321}">
                <p14:modId xmlns:p14="http://schemas.microsoft.com/office/powerpoint/2010/main" xmlns="" val="1746571554"/>
              </p:ext>
            </p:extLst>
          </p:nvPr>
        </p:nvGraphicFramePr>
        <p:xfrm>
          <a:off x="251520" y="4365104"/>
          <a:ext cx="4056112" cy="22480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Diagrama 5"/>
          <p:cNvGraphicFramePr/>
          <p:nvPr>
            <p:extLst>
              <p:ext uri="{D42A27DB-BD31-4B8C-83A1-F6EECF244321}">
                <p14:modId xmlns:p14="http://schemas.microsoft.com/office/powerpoint/2010/main" xmlns="" val="4257373152"/>
              </p:ext>
            </p:extLst>
          </p:nvPr>
        </p:nvGraphicFramePr>
        <p:xfrm>
          <a:off x="5099720" y="4365104"/>
          <a:ext cx="4056112" cy="224802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xmlns="" val="13613079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C:\Users\Jostber\Desktop\Sin título.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3568" y="548680"/>
            <a:ext cx="7776864" cy="5112568"/>
          </a:xfrm>
          <a:prstGeom prst="rect">
            <a:avLst/>
          </a:prstGeom>
          <a:noFill/>
          <a:ln>
            <a:noFill/>
          </a:ln>
        </p:spPr>
      </p:pic>
      <p:cxnSp>
        <p:nvCxnSpPr>
          <p:cNvPr id="4" name="Conector recto 3"/>
          <p:cNvCxnSpPr/>
          <p:nvPr/>
        </p:nvCxnSpPr>
        <p:spPr>
          <a:xfrm>
            <a:off x="971600" y="2780928"/>
            <a:ext cx="7128792" cy="0"/>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cxnSp>
        <p:nvCxnSpPr>
          <p:cNvPr id="5" name="Conector recto 4"/>
          <p:cNvCxnSpPr/>
          <p:nvPr/>
        </p:nvCxnSpPr>
        <p:spPr>
          <a:xfrm>
            <a:off x="971600" y="3140968"/>
            <a:ext cx="7128792" cy="0"/>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cxnSp>
        <p:nvCxnSpPr>
          <p:cNvPr id="6" name="Conector recto 5"/>
          <p:cNvCxnSpPr/>
          <p:nvPr/>
        </p:nvCxnSpPr>
        <p:spPr>
          <a:xfrm>
            <a:off x="971600" y="3501008"/>
            <a:ext cx="7128792" cy="0"/>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cxnSp>
        <p:nvCxnSpPr>
          <p:cNvPr id="7" name="Conector recto 6"/>
          <p:cNvCxnSpPr/>
          <p:nvPr/>
        </p:nvCxnSpPr>
        <p:spPr>
          <a:xfrm>
            <a:off x="971600" y="4221088"/>
            <a:ext cx="7128792" cy="0"/>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cxnSp>
        <p:nvCxnSpPr>
          <p:cNvPr id="9" name="Conector recto 8"/>
          <p:cNvCxnSpPr/>
          <p:nvPr/>
        </p:nvCxnSpPr>
        <p:spPr>
          <a:xfrm>
            <a:off x="899592" y="4869160"/>
            <a:ext cx="4968552" cy="0"/>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3848860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C:\Users\Jostber\Desktop\Sin título.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3568" y="548680"/>
            <a:ext cx="7776864" cy="5112568"/>
          </a:xfrm>
          <a:prstGeom prst="rect">
            <a:avLst/>
          </a:prstGeom>
          <a:noFill/>
          <a:ln>
            <a:noFill/>
          </a:ln>
        </p:spPr>
      </p:pic>
      <p:cxnSp>
        <p:nvCxnSpPr>
          <p:cNvPr id="5" name="Conector recto 4"/>
          <p:cNvCxnSpPr/>
          <p:nvPr/>
        </p:nvCxnSpPr>
        <p:spPr>
          <a:xfrm>
            <a:off x="899592" y="2780928"/>
            <a:ext cx="7128792" cy="0"/>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cxnSp>
        <p:nvCxnSpPr>
          <p:cNvPr id="6" name="Conector recto 5"/>
          <p:cNvCxnSpPr/>
          <p:nvPr/>
        </p:nvCxnSpPr>
        <p:spPr>
          <a:xfrm>
            <a:off x="899592" y="3140968"/>
            <a:ext cx="7128792" cy="0"/>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cxnSp>
        <p:nvCxnSpPr>
          <p:cNvPr id="7" name="Conector recto 6"/>
          <p:cNvCxnSpPr/>
          <p:nvPr/>
        </p:nvCxnSpPr>
        <p:spPr>
          <a:xfrm>
            <a:off x="899592" y="3789040"/>
            <a:ext cx="7128792" cy="0"/>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cxnSp>
        <p:nvCxnSpPr>
          <p:cNvPr id="8" name="Conector recto 7"/>
          <p:cNvCxnSpPr/>
          <p:nvPr/>
        </p:nvCxnSpPr>
        <p:spPr>
          <a:xfrm>
            <a:off x="971600" y="4437112"/>
            <a:ext cx="7128792" cy="0"/>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cxnSp>
        <p:nvCxnSpPr>
          <p:cNvPr id="9" name="Conector recto 8"/>
          <p:cNvCxnSpPr/>
          <p:nvPr/>
        </p:nvCxnSpPr>
        <p:spPr>
          <a:xfrm>
            <a:off x="971600" y="4797152"/>
            <a:ext cx="7128792" cy="0"/>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cxnSp>
        <p:nvCxnSpPr>
          <p:cNvPr id="10" name="Conector recto 9"/>
          <p:cNvCxnSpPr/>
          <p:nvPr/>
        </p:nvCxnSpPr>
        <p:spPr>
          <a:xfrm>
            <a:off x="899592" y="5373216"/>
            <a:ext cx="7128792" cy="0"/>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405095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1388</TotalTime>
  <Words>844</Words>
  <Application>Microsoft Office PowerPoint</Application>
  <PresentationFormat>Presentación en pantalla (4:3)</PresentationFormat>
  <Paragraphs>63</Paragraphs>
  <Slides>21</Slides>
  <Notes>12</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Interrogante del ciclo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Carmen</dc:creator>
  <cp:lastModifiedBy>Carmen</cp:lastModifiedBy>
  <cp:revision>69</cp:revision>
  <dcterms:created xsi:type="dcterms:W3CDTF">2019-07-14T22:36:51Z</dcterms:created>
  <dcterms:modified xsi:type="dcterms:W3CDTF">2019-07-24T00:51:41Z</dcterms:modified>
</cp:coreProperties>
</file>