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8"/>
  </p:notesMasterIdLst>
  <p:sldIdLst>
    <p:sldId id="256" r:id="rId2"/>
    <p:sldId id="341" r:id="rId3"/>
    <p:sldId id="339" r:id="rId4"/>
    <p:sldId id="263" r:id="rId5"/>
    <p:sldId id="342" r:id="rId6"/>
    <p:sldId id="377" r:id="rId7"/>
    <p:sldId id="383" r:id="rId8"/>
    <p:sldId id="346" r:id="rId9"/>
    <p:sldId id="363" r:id="rId10"/>
    <p:sldId id="373" r:id="rId11"/>
    <p:sldId id="345" r:id="rId12"/>
    <p:sldId id="350" r:id="rId13"/>
    <p:sldId id="384" r:id="rId14"/>
    <p:sldId id="385" r:id="rId15"/>
    <p:sldId id="328" r:id="rId16"/>
    <p:sldId id="351" r:id="rId17"/>
    <p:sldId id="380" r:id="rId18"/>
    <p:sldId id="352" r:id="rId19"/>
    <p:sldId id="375" r:id="rId20"/>
    <p:sldId id="353" r:id="rId21"/>
    <p:sldId id="355" r:id="rId22"/>
    <p:sldId id="378" r:id="rId23"/>
    <p:sldId id="357" r:id="rId24"/>
    <p:sldId id="356" r:id="rId25"/>
    <p:sldId id="358" r:id="rId26"/>
    <p:sldId id="369" r:id="rId27"/>
    <p:sldId id="360" r:id="rId28"/>
    <p:sldId id="361" r:id="rId29"/>
    <p:sldId id="366" r:id="rId30"/>
    <p:sldId id="367" r:id="rId31"/>
    <p:sldId id="368" r:id="rId32"/>
    <p:sldId id="379" r:id="rId33"/>
    <p:sldId id="372" r:id="rId34"/>
    <p:sldId id="362" r:id="rId35"/>
    <p:sldId id="370" r:id="rId36"/>
    <p:sldId id="371" r:id="rId37"/>
  </p:sldIdLst>
  <p:sldSz cx="9144000" cy="5143500" type="screen16x9"/>
  <p:notesSz cx="6858000" cy="9144000"/>
  <p:embeddedFontLst>
    <p:embeddedFont>
      <p:font typeface="Candara" panose="020E050203030302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DM Serif Display" panose="020B0604020202020204" charset="0"/>
      <p:regular r:id="rId47"/>
      <p:italic r:id="rId48"/>
    </p:embeddedFont>
    <p:embeddedFont>
      <p:font typeface="Cambay" panose="020B0604020202020204" charset="0"/>
      <p:regular r:id="rId49"/>
      <p:bold r:id="rId50"/>
      <p:italic r:id="rId51"/>
      <p:boldItalic r:id="rId52"/>
    </p:embeddedFont>
    <p:embeddedFont>
      <p:font typeface="Fjalla One" panose="020B0604020202020204" charset="0"/>
      <p:regular r:id="rId53"/>
    </p:embeddedFont>
    <p:embeddedFont>
      <p:font typeface="Calibri" panose="020F0502020204030204" pitchFamily="34" charset="0"/>
      <p:regular r:id="rId54"/>
      <p:bold r:id="rId55"/>
      <p:italic r:id="rId56"/>
      <p:boldItalic r:id="rId57"/>
    </p:embeddedFont>
    <p:embeddedFont>
      <p:font typeface="Bebas Neue" panose="020B0604020202020204" charset="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B60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967738-03AE-4A2B-98E0-C37472DD19F5}">
  <a:tblStyle styleId="{54967738-03AE-4A2B-98E0-C37472DD19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0727" autoAdjust="0"/>
  </p:normalViewPr>
  <p:slideViewPr>
    <p:cSldViewPr>
      <p:cViewPr varScale="1">
        <p:scale>
          <a:sx n="68" d="100"/>
          <a:sy n="68" d="100"/>
        </p:scale>
        <p:origin x="153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94D0A-FDA4-47AE-913B-22601F172EC2}"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s-ES"/>
        </a:p>
      </dgm:t>
    </dgm:pt>
    <dgm:pt modelId="{043B53EB-AE89-44F1-8D6C-5932D61E3AC9}">
      <dgm:prSet phldrT="[Texto]"/>
      <dgm:spPr/>
      <dgm:t>
        <a:bodyPr/>
        <a:lstStyle/>
        <a:p>
          <a:r>
            <a:rPr lang="es-ES" dirty="0" smtClean="0"/>
            <a:t>475</a:t>
          </a:r>
          <a:endParaRPr lang="es-ES" dirty="0"/>
        </a:p>
      </dgm:t>
    </dgm:pt>
    <dgm:pt modelId="{06B161F0-47B2-40CA-8029-D0B9426FAB44}" type="parTrans" cxnId="{12BF2CDE-B68C-444F-B90E-6A0B2DE6DFDE}">
      <dgm:prSet/>
      <dgm:spPr/>
      <dgm:t>
        <a:bodyPr/>
        <a:lstStyle/>
        <a:p>
          <a:endParaRPr lang="es-ES"/>
        </a:p>
      </dgm:t>
    </dgm:pt>
    <dgm:pt modelId="{DBA5F398-02E1-42A9-9998-E84CAB30F7E5}" type="sibTrans" cxnId="{12BF2CDE-B68C-444F-B90E-6A0B2DE6DFDE}">
      <dgm:prSet/>
      <dgm:spPr/>
      <dgm:t>
        <a:bodyPr/>
        <a:lstStyle/>
        <a:p>
          <a:endParaRPr lang="es-ES"/>
        </a:p>
      </dgm:t>
    </dgm:pt>
    <dgm:pt modelId="{7E1B4B32-E36C-4934-87D9-CB1FAAA4EA5C}">
      <dgm:prSet phldrT="[Texto]"/>
      <dgm:spPr/>
      <dgm:t>
        <a:bodyPr/>
        <a:lstStyle/>
        <a:p>
          <a:r>
            <a:rPr lang="es-ES" dirty="0" smtClean="0"/>
            <a:t>410 (86%)</a:t>
          </a:r>
        </a:p>
        <a:p>
          <a:r>
            <a:rPr lang="es-ES" dirty="0" err="1" smtClean="0"/>
            <a:t>Warfarina</a:t>
          </a:r>
          <a:endParaRPr lang="es-ES" dirty="0"/>
        </a:p>
      </dgm:t>
    </dgm:pt>
    <dgm:pt modelId="{8FE0EEE4-DE9F-4064-A690-186C6195E210}" type="parTrans" cxnId="{708F5B4C-300B-441F-A94D-8660D24DAA0D}">
      <dgm:prSet/>
      <dgm:spPr/>
      <dgm:t>
        <a:bodyPr/>
        <a:lstStyle/>
        <a:p>
          <a:endParaRPr lang="es-ES"/>
        </a:p>
      </dgm:t>
    </dgm:pt>
    <dgm:pt modelId="{FD30DD81-EA0F-4B5B-B192-DCFCBFE854BC}" type="sibTrans" cxnId="{708F5B4C-300B-441F-A94D-8660D24DAA0D}">
      <dgm:prSet/>
      <dgm:spPr/>
      <dgm:t>
        <a:bodyPr/>
        <a:lstStyle/>
        <a:p>
          <a:endParaRPr lang="es-ES"/>
        </a:p>
      </dgm:t>
    </dgm:pt>
    <dgm:pt modelId="{F1530F60-4CD2-4302-B805-AFF704C36EF2}">
      <dgm:prSet phldrT="[Texto]"/>
      <dgm:spPr/>
      <dgm:t>
        <a:bodyPr/>
        <a:lstStyle/>
        <a:p>
          <a:r>
            <a:rPr lang="es-ES" dirty="0" smtClean="0"/>
            <a:t>52 (11%)</a:t>
          </a:r>
        </a:p>
        <a:p>
          <a:r>
            <a:rPr lang="es-ES" dirty="0" smtClean="0"/>
            <a:t>AAS</a:t>
          </a:r>
        </a:p>
      </dgm:t>
    </dgm:pt>
    <dgm:pt modelId="{F995B018-D62D-4AC0-A61C-99FA3552DF8F}" type="parTrans" cxnId="{1DD26E40-E1B5-43DC-A453-13EC236B426F}">
      <dgm:prSet/>
      <dgm:spPr/>
      <dgm:t>
        <a:bodyPr/>
        <a:lstStyle/>
        <a:p>
          <a:endParaRPr lang="es-ES"/>
        </a:p>
      </dgm:t>
    </dgm:pt>
    <dgm:pt modelId="{3F644FD4-05F5-4542-9A52-55217324ED73}" type="sibTrans" cxnId="{1DD26E40-E1B5-43DC-A453-13EC236B426F}">
      <dgm:prSet/>
      <dgm:spPr/>
      <dgm:t>
        <a:bodyPr/>
        <a:lstStyle/>
        <a:p>
          <a:endParaRPr lang="es-ES"/>
        </a:p>
      </dgm:t>
    </dgm:pt>
    <dgm:pt modelId="{69C3D48F-6816-4135-B444-D5CD9BD39782}">
      <dgm:prSet phldrT="[Texto]"/>
      <dgm:spPr/>
      <dgm:t>
        <a:bodyPr/>
        <a:lstStyle/>
        <a:p>
          <a:r>
            <a:rPr lang="es-ES" dirty="0" smtClean="0"/>
            <a:t>3 (1%)</a:t>
          </a:r>
        </a:p>
        <a:p>
          <a:r>
            <a:rPr lang="es-ES" dirty="0" err="1" smtClean="0"/>
            <a:t>AAS+Warfarina</a:t>
          </a:r>
          <a:endParaRPr lang="es-ES" dirty="0" smtClean="0"/>
        </a:p>
      </dgm:t>
    </dgm:pt>
    <dgm:pt modelId="{083BE3FD-44EF-488A-9444-D6265421367F}" type="parTrans" cxnId="{3FB32F41-CE92-4A43-898D-C4C4B2B3329B}">
      <dgm:prSet/>
      <dgm:spPr/>
      <dgm:t>
        <a:bodyPr/>
        <a:lstStyle/>
        <a:p>
          <a:endParaRPr lang="es-ES"/>
        </a:p>
      </dgm:t>
    </dgm:pt>
    <dgm:pt modelId="{3D61CCEA-D816-4958-88BD-5D3898F39682}" type="sibTrans" cxnId="{3FB32F41-CE92-4A43-898D-C4C4B2B3329B}">
      <dgm:prSet/>
      <dgm:spPr/>
      <dgm:t>
        <a:bodyPr/>
        <a:lstStyle/>
        <a:p>
          <a:endParaRPr lang="es-ES"/>
        </a:p>
      </dgm:t>
    </dgm:pt>
    <dgm:pt modelId="{078F1C02-7F8D-48AD-8F1B-2B96AEFF00FF}">
      <dgm:prSet phldrT="[Texto]"/>
      <dgm:spPr/>
      <dgm:t>
        <a:bodyPr/>
        <a:lstStyle/>
        <a:p>
          <a:r>
            <a:rPr lang="es-ES" dirty="0" smtClean="0"/>
            <a:t>10 (2%)</a:t>
          </a:r>
        </a:p>
        <a:p>
          <a:r>
            <a:rPr lang="es-ES" dirty="0" smtClean="0"/>
            <a:t>Sin </a:t>
          </a:r>
          <a:r>
            <a:rPr lang="es-ES" dirty="0" err="1" smtClean="0"/>
            <a:t>tromboprofilaxis</a:t>
          </a:r>
          <a:endParaRPr lang="es-ES" dirty="0" smtClean="0"/>
        </a:p>
      </dgm:t>
    </dgm:pt>
    <dgm:pt modelId="{FEBA9E69-4300-465D-B7A4-373BBB7CE43E}" type="parTrans" cxnId="{0828E2D4-B108-4B97-BBBD-B2CEC55FDCEC}">
      <dgm:prSet/>
      <dgm:spPr/>
      <dgm:t>
        <a:bodyPr/>
        <a:lstStyle/>
        <a:p>
          <a:endParaRPr lang="es-ES"/>
        </a:p>
      </dgm:t>
    </dgm:pt>
    <dgm:pt modelId="{8D294429-A1E2-4489-A022-8345762E7D0C}" type="sibTrans" cxnId="{0828E2D4-B108-4B97-BBBD-B2CEC55FDCEC}">
      <dgm:prSet/>
      <dgm:spPr/>
      <dgm:t>
        <a:bodyPr/>
        <a:lstStyle/>
        <a:p>
          <a:endParaRPr lang="es-ES"/>
        </a:p>
      </dgm:t>
    </dgm:pt>
    <dgm:pt modelId="{F285CCEE-E89A-4910-B08D-5DD3FB137B4C}" type="pres">
      <dgm:prSet presAssocID="{A7A94D0A-FDA4-47AE-913B-22601F172EC2}" presName="hierChild1" presStyleCnt="0">
        <dgm:presLayoutVars>
          <dgm:orgChart val="1"/>
          <dgm:chPref val="1"/>
          <dgm:dir/>
          <dgm:animOne val="branch"/>
          <dgm:animLvl val="lvl"/>
          <dgm:resizeHandles/>
        </dgm:presLayoutVars>
      </dgm:prSet>
      <dgm:spPr/>
      <dgm:t>
        <a:bodyPr/>
        <a:lstStyle/>
        <a:p>
          <a:endParaRPr lang="es-ES"/>
        </a:p>
      </dgm:t>
    </dgm:pt>
    <dgm:pt modelId="{E0F6E7CB-F98B-4E19-AFF6-79E6A424773B}" type="pres">
      <dgm:prSet presAssocID="{043B53EB-AE89-44F1-8D6C-5932D61E3AC9}" presName="hierRoot1" presStyleCnt="0">
        <dgm:presLayoutVars>
          <dgm:hierBranch val="init"/>
        </dgm:presLayoutVars>
      </dgm:prSet>
      <dgm:spPr/>
      <dgm:t>
        <a:bodyPr/>
        <a:lstStyle/>
        <a:p>
          <a:endParaRPr lang="es-ES"/>
        </a:p>
      </dgm:t>
    </dgm:pt>
    <dgm:pt modelId="{FB548054-FD65-4C1E-B871-6DBE6331A1BD}" type="pres">
      <dgm:prSet presAssocID="{043B53EB-AE89-44F1-8D6C-5932D61E3AC9}" presName="rootComposite1" presStyleCnt="0"/>
      <dgm:spPr/>
      <dgm:t>
        <a:bodyPr/>
        <a:lstStyle/>
        <a:p>
          <a:endParaRPr lang="es-ES"/>
        </a:p>
      </dgm:t>
    </dgm:pt>
    <dgm:pt modelId="{F3D55628-DEC6-49B4-AEAC-0DAEFEFDF67F}" type="pres">
      <dgm:prSet presAssocID="{043B53EB-AE89-44F1-8D6C-5932D61E3AC9}" presName="rootText1" presStyleLbl="node0" presStyleIdx="0" presStyleCnt="1">
        <dgm:presLayoutVars>
          <dgm:chPref val="3"/>
        </dgm:presLayoutVars>
      </dgm:prSet>
      <dgm:spPr/>
      <dgm:t>
        <a:bodyPr/>
        <a:lstStyle/>
        <a:p>
          <a:endParaRPr lang="es-ES"/>
        </a:p>
      </dgm:t>
    </dgm:pt>
    <dgm:pt modelId="{34292565-AFD7-4707-82C6-A1219F5D780E}" type="pres">
      <dgm:prSet presAssocID="{043B53EB-AE89-44F1-8D6C-5932D61E3AC9}" presName="rootConnector1" presStyleLbl="node1" presStyleIdx="0" presStyleCnt="0"/>
      <dgm:spPr/>
      <dgm:t>
        <a:bodyPr/>
        <a:lstStyle/>
        <a:p>
          <a:endParaRPr lang="es-ES"/>
        </a:p>
      </dgm:t>
    </dgm:pt>
    <dgm:pt modelId="{368A236F-BEB5-4CA9-91D2-5892F72169A8}" type="pres">
      <dgm:prSet presAssocID="{043B53EB-AE89-44F1-8D6C-5932D61E3AC9}" presName="hierChild2" presStyleCnt="0"/>
      <dgm:spPr/>
      <dgm:t>
        <a:bodyPr/>
        <a:lstStyle/>
        <a:p>
          <a:endParaRPr lang="es-ES"/>
        </a:p>
      </dgm:t>
    </dgm:pt>
    <dgm:pt modelId="{F13BA49C-BFFD-4434-9366-90041CF7DD70}" type="pres">
      <dgm:prSet presAssocID="{8FE0EEE4-DE9F-4064-A690-186C6195E210}" presName="Name37" presStyleLbl="parChTrans1D2" presStyleIdx="0" presStyleCnt="4"/>
      <dgm:spPr/>
      <dgm:t>
        <a:bodyPr/>
        <a:lstStyle/>
        <a:p>
          <a:endParaRPr lang="es-ES"/>
        </a:p>
      </dgm:t>
    </dgm:pt>
    <dgm:pt modelId="{CC1B60EF-DB81-4AF3-9BBB-F1CBD96E239B}" type="pres">
      <dgm:prSet presAssocID="{7E1B4B32-E36C-4934-87D9-CB1FAAA4EA5C}" presName="hierRoot2" presStyleCnt="0">
        <dgm:presLayoutVars>
          <dgm:hierBranch val="init"/>
        </dgm:presLayoutVars>
      </dgm:prSet>
      <dgm:spPr/>
      <dgm:t>
        <a:bodyPr/>
        <a:lstStyle/>
        <a:p>
          <a:endParaRPr lang="es-ES"/>
        </a:p>
      </dgm:t>
    </dgm:pt>
    <dgm:pt modelId="{5554D0E7-21BC-4E35-8153-00D452D2F83A}" type="pres">
      <dgm:prSet presAssocID="{7E1B4B32-E36C-4934-87D9-CB1FAAA4EA5C}" presName="rootComposite" presStyleCnt="0"/>
      <dgm:spPr/>
      <dgm:t>
        <a:bodyPr/>
        <a:lstStyle/>
        <a:p>
          <a:endParaRPr lang="es-ES"/>
        </a:p>
      </dgm:t>
    </dgm:pt>
    <dgm:pt modelId="{5849C603-E985-4EC9-B665-A7570B09A20B}" type="pres">
      <dgm:prSet presAssocID="{7E1B4B32-E36C-4934-87D9-CB1FAAA4EA5C}" presName="rootText" presStyleLbl="node2" presStyleIdx="0" presStyleCnt="4">
        <dgm:presLayoutVars>
          <dgm:chPref val="3"/>
        </dgm:presLayoutVars>
      </dgm:prSet>
      <dgm:spPr/>
      <dgm:t>
        <a:bodyPr/>
        <a:lstStyle/>
        <a:p>
          <a:endParaRPr lang="es-ES"/>
        </a:p>
      </dgm:t>
    </dgm:pt>
    <dgm:pt modelId="{43B34FC1-06CB-47F1-AD18-474CC6D62337}" type="pres">
      <dgm:prSet presAssocID="{7E1B4B32-E36C-4934-87D9-CB1FAAA4EA5C}" presName="rootConnector" presStyleLbl="node2" presStyleIdx="0" presStyleCnt="4"/>
      <dgm:spPr/>
      <dgm:t>
        <a:bodyPr/>
        <a:lstStyle/>
        <a:p>
          <a:endParaRPr lang="es-ES"/>
        </a:p>
      </dgm:t>
    </dgm:pt>
    <dgm:pt modelId="{E1863A72-2890-4958-9608-DED016F8F9EA}" type="pres">
      <dgm:prSet presAssocID="{7E1B4B32-E36C-4934-87D9-CB1FAAA4EA5C}" presName="hierChild4" presStyleCnt="0"/>
      <dgm:spPr/>
      <dgm:t>
        <a:bodyPr/>
        <a:lstStyle/>
        <a:p>
          <a:endParaRPr lang="es-ES"/>
        </a:p>
      </dgm:t>
    </dgm:pt>
    <dgm:pt modelId="{BDD7E6AC-1986-4BB6-A080-F0011C54B2AA}" type="pres">
      <dgm:prSet presAssocID="{7E1B4B32-E36C-4934-87D9-CB1FAAA4EA5C}" presName="hierChild5" presStyleCnt="0"/>
      <dgm:spPr/>
      <dgm:t>
        <a:bodyPr/>
        <a:lstStyle/>
        <a:p>
          <a:endParaRPr lang="es-ES"/>
        </a:p>
      </dgm:t>
    </dgm:pt>
    <dgm:pt modelId="{92E22D3D-41C8-4C17-A108-9884782F44F6}" type="pres">
      <dgm:prSet presAssocID="{F995B018-D62D-4AC0-A61C-99FA3552DF8F}" presName="Name37" presStyleLbl="parChTrans1D2" presStyleIdx="1" presStyleCnt="4"/>
      <dgm:spPr/>
      <dgm:t>
        <a:bodyPr/>
        <a:lstStyle/>
        <a:p>
          <a:endParaRPr lang="es-ES"/>
        </a:p>
      </dgm:t>
    </dgm:pt>
    <dgm:pt modelId="{3CB66547-06A4-4492-A152-F9DD0344A617}" type="pres">
      <dgm:prSet presAssocID="{F1530F60-4CD2-4302-B805-AFF704C36EF2}" presName="hierRoot2" presStyleCnt="0">
        <dgm:presLayoutVars>
          <dgm:hierBranch val="init"/>
        </dgm:presLayoutVars>
      </dgm:prSet>
      <dgm:spPr/>
      <dgm:t>
        <a:bodyPr/>
        <a:lstStyle/>
        <a:p>
          <a:endParaRPr lang="es-ES"/>
        </a:p>
      </dgm:t>
    </dgm:pt>
    <dgm:pt modelId="{00E3BA7F-551C-404E-8E59-50755061CD81}" type="pres">
      <dgm:prSet presAssocID="{F1530F60-4CD2-4302-B805-AFF704C36EF2}" presName="rootComposite" presStyleCnt="0"/>
      <dgm:spPr/>
      <dgm:t>
        <a:bodyPr/>
        <a:lstStyle/>
        <a:p>
          <a:endParaRPr lang="es-ES"/>
        </a:p>
      </dgm:t>
    </dgm:pt>
    <dgm:pt modelId="{ED0F01DA-7B61-434E-A02A-4E0FF64834F8}" type="pres">
      <dgm:prSet presAssocID="{F1530F60-4CD2-4302-B805-AFF704C36EF2}" presName="rootText" presStyleLbl="node2" presStyleIdx="1" presStyleCnt="4">
        <dgm:presLayoutVars>
          <dgm:chPref val="3"/>
        </dgm:presLayoutVars>
      </dgm:prSet>
      <dgm:spPr/>
      <dgm:t>
        <a:bodyPr/>
        <a:lstStyle/>
        <a:p>
          <a:endParaRPr lang="es-ES"/>
        </a:p>
      </dgm:t>
    </dgm:pt>
    <dgm:pt modelId="{71DE4555-D298-431B-AB42-92784E38F27A}" type="pres">
      <dgm:prSet presAssocID="{F1530F60-4CD2-4302-B805-AFF704C36EF2}" presName="rootConnector" presStyleLbl="node2" presStyleIdx="1" presStyleCnt="4"/>
      <dgm:spPr/>
      <dgm:t>
        <a:bodyPr/>
        <a:lstStyle/>
        <a:p>
          <a:endParaRPr lang="es-ES"/>
        </a:p>
      </dgm:t>
    </dgm:pt>
    <dgm:pt modelId="{6DB8AC8D-6953-4D09-964A-E562CE56C160}" type="pres">
      <dgm:prSet presAssocID="{F1530F60-4CD2-4302-B805-AFF704C36EF2}" presName="hierChild4" presStyleCnt="0"/>
      <dgm:spPr/>
      <dgm:t>
        <a:bodyPr/>
        <a:lstStyle/>
        <a:p>
          <a:endParaRPr lang="es-ES"/>
        </a:p>
      </dgm:t>
    </dgm:pt>
    <dgm:pt modelId="{A0375025-FFE2-4F84-B140-1671F3A4DB70}" type="pres">
      <dgm:prSet presAssocID="{F1530F60-4CD2-4302-B805-AFF704C36EF2}" presName="hierChild5" presStyleCnt="0"/>
      <dgm:spPr/>
      <dgm:t>
        <a:bodyPr/>
        <a:lstStyle/>
        <a:p>
          <a:endParaRPr lang="es-ES"/>
        </a:p>
      </dgm:t>
    </dgm:pt>
    <dgm:pt modelId="{A742331A-F9CA-4256-BE84-4B4447513F8D}" type="pres">
      <dgm:prSet presAssocID="{083BE3FD-44EF-488A-9444-D6265421367F}" presName="Name37" presStyleLbl="parChTrans1D2" presStyleIdx="2" presStyleCnt="4"/>
      <dgm:spPr/>
      <dgm:t>
        <a:bodyPr/>
        <a:lstStyle/>
        <a:p>
          <a:endParaRPr lang="es-ES"/>
        </a:p>
      </dgm:t>
    </dgm:pt>
    <dgm:pt modelId="{BCB26C4C-4B3C-4432-AB21-3B944306D037}" type="pres">
      <dgm:prSet presAssocID="{69C3D48F-6816-4135-B444-D5CD9BD39782}" presName="hierRoot2" presStyleCnt="0">
        <dgm:presLayoutVars>
          <dgm:hierBranch val="init"/>
        </dgm:presLayoutVars>
      </dgm:prSet>
      <dgm:spPr/>
      <dgm:t>
        <a:bodyPr/>
        <a:lstStyle/>
        <a:p>
          <a:endParaRPr lang="es-ES"/>
        </a:p>
      </dgm:t>
    </dgm:pt>
    <dgm:pt modelId="{F099CADC-D6FB-46EB-B044-6EB9BC17DC1B}" type="pres">
      <dgm:prSet presAssocID="{69C3D48F-6816-4135-B444-D5CD9BD39782}" presName="rootComposite" presStyleCnt="0"/>
      <dgm:spPr/>
      <dgm:t>
        <a:bodyPr/>
        <a:lstStyle/>
        <a:p>
          <a:endParaRPr lang="es-ES"/>
        </a:p>
      </dgm:t>
    </dgm:pt>
    <dgm:pt modelId="{3CF84FC1-FCD0-42B4-8947-102DC8D65F16}" type="pres">
      <dgm:prSet presAssocID="{69C3D48F-6816-4135-B444-D5CD9BD39782}" presName="rootText" presStyleLbl="node2" presStyleIdx="2" presStyleCnt="4">
        <dgm:presLayoutVars>
          <dgm:chPref val="3"/>
        </dgm:presLayoutVars>
      </dgm:prSet>
      <dgm:spPr/>
      <dgm:t>
        <a:bodyPr/>
        <a:lstStyle/>
        <a:p>
          <a:endParaRPr lang="es-ES"/>
        </a:p>
      </dgm:t>
    </dgm:pt>
    <dgm:pt modelId="{6C297F6F-2F59-4EC5-9C40-1FB80F044646}" type="pres">
      <dgm:prSet presAssocID="{69C3D48F-6816-4135-B444-D5CD9BD39782}" presName="rootConnector" presStyleLbl="node2" presStyleIdx="2" presStyleCnt="4"/>
      <dgm:spPr/>
      <dgm:t>
        <a:bodyPr/>
        <a:lstStyle/>
        <a:p>
          <a:endParaRPr lang="es-ES"/>
        </a:p>
      </dgm:t>
    </dgm:pt>
    <dgm:pt modelId="{2B2B17CD-728D-4D59-9F67-45C7A673FB95}" type="pres">
      <dgm:prSet presAssocID="{69C3D48F-6816-4135-B444-D5CD9BD39782}" presName="hierChild4" presStyleCnt="0"/>
      <dgm:spPr/>
      <dgm:t>
        <a:bodyPr/>
        <a:lstStyle/>
        <a:p>
          <a:endParaRPr lang="es-ES"/>
        </a:p>
      </dgm:t>
    </dgm:pt>
    <dgm:pt modelId="{7C7393D5-81B3-4175-9954-E65A6086C75B}" type="pres">
      <dgm:prSet presAssocID="{69C3D48F-6816-4135-B444-D5CD9BD39782}" presName="hierChild5" presStyleCnt="0"/>
      <dgm:spPr/>
      <dgm:t>
        <a:bodyPr/>
        <a:lstStyle/>
        <a:p>
          <a:endParaRPr lang="es-ES"/>
        </a:p>
      </dgm:t>
    </dgm:pt>
    <dgm:pt modelId="{F873148A-2379-4F45-924F-C9C1DE5B5FF2}" type="pres">
      <dgm:prSet presAssocID="{FEBA9E69-4300-465D-B7A4-373BBB7CE43E}" presName="Name37" presStyleLbl="parChTrans1D2" presStyleIdx="3" presStyleCnt="4"/>
      <dgm:spPr/>
      <dgm:t>
        <a:bodyPr/>
        <a:lstStyle/>
        <a:p>
          <a:endParaRPr lang="es-ES"/>
        </a:p>
      </dgm:t>
    </dgm:pt>
    <dgm:pt modelId="{22931218-DD78-4EC0-B1BA-243975DE6A27}" type="pres">
      <dgm:prSet presAssocID="{078F1C02-7F8D-48AD-8F1B-2B96AEFF00FF}" presName="hierRoot2" presStyleCnt="0">
        <dgm:presLayoutVars>
          <dgm:hierBranch val="init"/>
        </dgm:presLayoutVars>
      </dgm:prSet>
      <dgm:spPr/>
      <dgm:t>
        <a:bodyPr/>
        <a:lstStyle/>
        <a:p>
          <a:endParaRPr lang="es-ES"/>
        </a:p>
      </dgm:t>
    </dgm:pt>
    <dgm:pt modelId="{6C8007EF-640E-4C45-8CF1-44AF532EB395}" type="pres">
      <dgm:prSet presAssocID="{078F1C02-7F8D-48AD-8F1B-2B96AEFF00FF}" presName="rootComposite" presStyleCnt="0"/>
      <dgm:spPr/>
      <dgm:t>
        <a:bodyPr/>
        <a:lstStyle/>
        <a:p>
          <a:endParaRPr lang="es-ES"/>
        </a:p>
      </dgm:t>
    </dgm:pt>
    <dgm:pt modelId="{6D2F3594-88DD-4AF3-B007-98759F0E311F}" type="pres">
      <dgm:prSet presAssocID="{078F1C02-7F8D-48AD-8F1B-2B96AEFF00FF}" presName="rootText" presStyleLbl="node2" presStyleIdx="3" presStyleCnt="4">
        <dgm:presLayoutVars>
          <dgm:chPref val="3"/>
        </dgm:presLayoutVars>
      </dgm:prSet>
      <dgm:spPr/>
      <dgm:t>
        <a:bodyPr/>
        <a:lstStyle/>
        <a:p>
          <a:endParaRPr lang="es-ES"/>
        </a:p>
      </dgm:t>
    </dgm:pt>
    <dgm:pt modelId="{81F365E5-B484-4B23-B7E3-A564FABDE72B}" type="pres">
      <dgm:prSet presAssocID="{078F1C02-7F8D-48AD-8F1B-2B96AEFF00FF}" presName="rootConnector" presStyleLbl="node2" presStyleIdx="3" presStyleCnt="4"/>
      <dgm:spPr/>
      <dgm:t>
        <a:bodyPr/>
        <a:lstStyle/>
        <a:p>
          <a:endParaRPr lang="es-ES"/>
        </a:p>
      </dgm:t>
    </dgm:pt>
    <dgm:pt modelId="{A0D07E78-B838-4843-BA62-973F8B303EE9}" type="pres">
      <dgm:prSet presAssocID="{078F1C02-7F8D-48AD-8F1B-2B96AEFF00FF}" presName="hierChild4" presStyleCnt="0"/>
      <dgm:spPr/>
      <dgm:t>
        <a:bodyPr/>
        <a:lstStyle/>
        <a:p>
          <a:endParaRPr lang="es-ES"/>
        </a:p>
      </dgm:t>
    </dgm:pt>
    <dgm:pt modelId="{E44C1B59-650C-4CAB-AF18-D0282E8E0DDC}" type="pres">
      <dgm:prSet presAssocID="{078F1C02-7F8D-48AD-8F1B-2B96AEFF00FF}" presName="hierChild5" presStyleCnt="0"/>
      <dgm:spPr/>
      <dgm:t>
        <a:bodyPr/>
        <a:lstStyle/>
        <a:p>
          <a:endParaRPr lang="es-ES"/>
        </a:p>
      </dgm:t>
    </dgm:pt>
    <dgm:pt modelId="{5A2BE0B3-7527-47A3-BC9D-C46BA9F64CFB}" type="pres">
      <dgm:prSet presAssocID="{043B53EB-AE89-44F1-8D6C-5932D61E3AC9}" presName="hierChild3" presStyleCnt="0"/>
      <dgm:spPr/>
      <dgm:t>
        <a:bodyPr/>
        <a:lstStyle/>
        <a:p>
          <a:endParaRPr lang="es-ES"/>
        </a:p>
      </dgm:t>
    </dgm:pt>
  </dgm:ptLst>
  <dgm:cxnLst>
    <dgm:cxn modelId="{1DD26E40-E1B5-43DC-A453-13EC236B426F}" srcId="{043B53EB-AE89-44F1-8D6C-5932D61E3AC9}" destId="{F1530F60-4CD2-4302-B805-AFF704C36EF2}" srcOrd="1" destOrd="0" parTransId="{F995B018-D62D-4AC0-A61C-99FA3552DF8F}" sibTransId="{3F644FD4-05F5-4542-9A52-55217324ED73}"/>
    <dgm:cxn modelId="{0828E2D4-B108-4B97-BBBD-B2CEC55FDCEC}" srcId="{043B53EB-AE89-44F1-8D6C-5932D61E3AC9}" destId="{078F1C02-7F8D-48AD-8F1B-2B96AEFF00FF}" srcOrd="3" destOrd="0" parTransId="{FEBA9E69-4300-465D-B7A4-373BBB7CE43E}" sibTransId="{8D294429-A1E2-4489-A022-8345762E7D0C}"/>
    <dgm:cxn modelId="{163AEDE6-6A46-4629-8687-2EBE1B58114B}" type="presOf" srcId="{043B53EB-AE89-44F1-8D6C-5932D61E3AC9}" destId="{F3D55628-DEC6-49B4-AEAC-0DAEFEFDF67F}" srcOrd="0" destOrd="0" presId="urn:microsoft.com/office/officeart/2005/8/layout/orgChart1"/>
    <dgm:cxn modelId="{691C3E35-3402-4A97-BCAD-975C0BD21E09}" type="presOf" srcId="{7E1B4B32-E36C-4934-87D9-CB1FAAA4EA5C}" destId="{43B34FC1-06CB-47F1-AD18-474CC6D62337}" srcOrd="1" destOrd="0" presId="urn:microsoft.com/office/officeart/2005/8/layout/orgChart1"/>
    <dgm:cxn modelId="{53255373-5942-4B4A-9ABE-A303A4D27427}" type="presOf" srcId="{69C3D48F-6816-4135-B444-D5CD9BD39782}" destId="{3CF84FC1-FCD0-42B4-8947-102DC8D65F16}" srcOrd="0" destOrd="0" presId="urn:microsoft.com/office/officeart/2005/8/layout/orgChart1"/>
    <dgm:cxn modelId="{E6580EA2-8B10-4031-9BF1-CD363126501E}" type="presOf" srcId="{F995B018-D62D-4AC0-A61C-99FA3552DF8F}" destId="{92E22D3D-41C8-4C17-A108-9884782F44F6}" srcOrd="0" destOrd="0" presId="urn:microsoft.com/office/officeart/2005/8/layout/orgChart1"/>
    <dgm:cxn modelId="{B2BF16FE-403B-4E87-B7B6-A522D80621D5}" type="presOf" srcId="{FEBA9E69-4300-465D-B7A4-373BBB7CE43E}" destId="{F873148A-2379-4F45-924F-C9C1DE5B5FF2}" srcOrd="0" destOrd="0" presId="urn:microsoft.com/office/officeart/2005/8/layout/orgChart1"/>
    <dgm:cxn modelId="{3FB32F41-CE92-4A43-898D-C4C4B2B3329B}" srcId="{043B53EB-AE89-44F1-8D6C-5932D61E3AC9}" destId="{69C3D48F-6816-4135-B444-D5CD9BD39782}" srcOrd="2" destOrd="0" parTransId="{083BE3FD-44EF-488A-9444-D6265421367F}" sibTransId="{3D61CCEA-D816-4958-88BD-5D3898F39682}"/>
    <dgm:cxn modelId="{2232FCCE-F1EC-4A7C-80F6-C3AEA3F0C67B}" type="presOf" srcId="{F1530F60-4CD2-4302-B805-AFF704C36EF2}" destId="{71DE4555-D298-431B-AB42-92784E38F27A}" srcOrd="1" destOrd="0" presId="urn:microsoft.com/office/officeart/2005/8/layout/orgChart1"/>
    <dgm:cxn modelId="{CCD72DAE-3E37-4AD1-8342-0DE162AE654A}" type="presOf" srcId="{A7A94D0A-FDA4-47AE-913B-22601F172EC2}" destId="{F285CCEE-E89A-4910-B08D-5DD3FB137B4C}" srcOrd="0" destOrd="0" presId="urn:microsoft.com/office/officeart/2005/8/layout/orgChart1"/>
    <dgm:cxn modelId="{33502C35-ADC0-49E7-B187-A5361420B5FD}" type="presOf" srcId="{F1530F60-4CD2-4302-B805-AFF704C36EF2}" destId="{ED0F01DA-7B61-434E-A02A-4E0FF64834F8}" srcOrd="0" destOrd="0" presId="urn:microsoft.com/office/officeart/2005/8/layout/orgChart1"/>
    <dgm:cxn modelId="{77492D8C-4680-4FF1-910B-B8AAD0E6AE29}" type="presOf" srcId="{078F1C02-7F8D-48AD-8F1B-2B96AEFF00FF}" destId="{6D2F3594-88DD-4AF3-B007-98759F0E311F}" srcOrd="0" destOrd="0" presId="urn:microsoft.com/office/officeart/2005/8/layout/orgChart1"/>
    <dgm:cxn modelId="{12BF2CDE-B68C-444F-B90E-6A0B2DE6DFDE}" srcId="{A7A94D0A-FDA4-47AE-913B-22601F172EC2}" destId="{043B53EB-AE89-44F1-8D6C-5932D61E3AC9}" srcOrd="0" destOrd="0" parTransId="{06B161F0-47B2-40CA-8029-D0B9426FAB44}" sibTransId="{DBA5F398-02E1-42A9-9998-E84CAB30F7E5}"/>
    <dgm:cxn modelId="{BCD6735E-253B-48FC-A9E1-FDF93E119B0E}" type="presOf" srcId="{078F1C02-7F8D-48AD-8F1B-2B96AEFF00FF}" destId="{81F365E5-B484-4B23-B7E3-A564FABDE72B}" srcOrd="1" destOrd="0" presId="urn:microsoft.com/office/officeart/2005/8/layout/orgChart1"/>
    <dgm:cxn modelId="{8202D01A-6B51-4795-8030-57A055F9744B}" type="presOf" srcId="{7E1B4B32-E36C-4934-87D9-CB1FAAA4EA5C}" destId="{5849C603-E985-4EC9-B665-A7570B09A20B}" srcOrd="0" destOrd="0" presId="urn:microsoft.com/office/officeart/2005/8/layout/orgChart1"/>
    <dgm:cxn modelId="{DBC99620-FCF6-4845-BFD9-6D1A846FCA6D}" type="presOf" srcId="{8FE0EEE4-DE9F-4064-A690-186C6195E210}" destId="{F13BA49C-BFFD-4434-9366-90041CF7DD70}" srcOrd="0" destOrd="0" presId="urn:microsoft.com/office/officeart/2005/8/layout/orgChart1"/>
    <dgm:cxn modelId="{708F5B4C-300B-441F-A94D-8660D24DAA0D}" srcId="{043B53EB-AE89-44F1-8D6C-5932D61E3AC9}" destId="{7E1B4B32-E36C-4934-87D9-CB1FAAA4EA5C}" srcOrd="0" destOrd="0" parTransId="{8FE0EEE4-DE9F-4064-A690-186C6195E210}" sibTransId="{FD30DD81-EA0F-4B5B-B192-DCFCBFE854BC}"/>
    <dgm:cxn modelId="{CDA0D143-DAF1-467B-81B9-E6A8CDE42219}" type="presOf" srcId="{043B53EB-AE89-44F1-8D6C-5932D61E3AC9}" destId="{34292565-AFD7-4707-82C6-A1219F5D780E}" srcOrd="1" destOrd="0" presId="urn:microsoft.com/office/officeart/2005/8/layout/orgChart1"/>
    <dgm:cxn modelId="{94F6C50E-E5C5-4902-9F8B-7FD003E7DE8E}" type="presOf" srcId="{083BE3FD-44EF-488A-9444-D6265421367F}" destId="{A742331A-F9CA-4256-BE84-4B4447513F8D}" srcOrd="0" destOrd="0" presId="urn:microsoft.com/office/officeart/2005/8/layout/orgChart1"/>
    <dgm:cxn modelId="{390BD8DA-D440-4984-BBFE-A3BE51C73FE6}" type="presOf" srcId="{69C3D48F-6816-4135-B444-D5CD9BD39782}" destId="{6C297F6F-2F59-4EC5-9C40-1FB80F044646}" srcOrd="1" destOrd="0" presId="urn:microsoft.com/office/officeart/2005/8/layout/orgChart1"/>
    <dgm:cxn modelId="{A0DFF4C6-071D-4DD2-B43A-73A56B8BABDB}" type="presParOf" srcId="{F285CCEE-E89A-4910-B08D-5DD3FB137B4C}" destId="{E0F6E7CB-F98B-4E19-AFF6-79E6A424773B}" srcOrd="0" destOrd="0" presId="urn:microsoft.com/office/officeart/2005/8/layout/orgChart1"/>
    <dgm:cxn modelId="{5C9C925B-A766-4760-96E2-F2EE3B6E08C1}" type="presParOf" srcId="{E0F6E7CB-F98B-4E19-AFF6-79E6A424773B}" destId="{FB548054-FD65-4C1E-B871-6DBE6331A1BD}" srcOrd="0" destOrd="0" presId="urn:microsoft.com/office/officeart/2005/8/layout/orgChart1"/>
    <dgm:cxn modelId="{87FEAF84-158B-480A-90B7-BC82B583C23E}" type="presParOf" srcId="{FB548054-FD65-4C1E-B871-6DBE6331A1BD}" destId="{F3D55628-DEC6-49B4-AEAC-0DAEFEFDF67F}" srcOrd="0" destOrd="0" presId="urn:microsoft.com/office/officeart/2005/8/layout/orgChart1"/>
    <dgm:cxn modelId="{E1CA8BD9-A5BC-4B81-9BE0-51602212540C}" type="presParOf" srcId="{FB548054-FD65-4C1E-B871-6DBE6331A1BD}" destId="{34292565-AFD7-4707-82C6-A1219F5D780E}" srcOrd="1" destOrd="0" presId="urn:microsoft.com/office/officeart/2005/8/layout/orgChart1"/>
    <dgm:cxn modelId="{6D173150-1815-4810-8202-604BD86C1D98}" type="presParOf" srcId="{E0F6E7CB-F98B-4E19-AFF6-79E6A424773B}" destId="{368A236F-BEB5-4CA9-91D2-5892F72169A8}" srcOrd="1" destOrd="0" presId="urn:microsoft.com/office/officeart/2005/8/layout/orgChart1"/>
    <dgm:cxn modelId="{1FDD2505-7B83-421B-916E-7B14A0ACF863}" type="presParOf" srcId="{368A236F-BEB5-4CA9-91D2-5892F72169A8}" destId="{F13BA49C-BFFD-4434-9366-90041CF7DD70}" srcOrd="0" destOrd="0" presId="urn:microsoft.com/office/officeart/2005/8/layout/orgChart1"/>
    <dgm:cxn modelId="{CA1D9D74-A35E-4D7F-9EB8-44111B81E4DE}" type="presParOf" srcId="{368A236F-BEB5-4CA9-91D2-5892F72169A8}" destId="{CC1B60EF-DB81-4AF3-9BBB-F1CBD96E239B}" srcOrd="1" destOrd="0" presId="urn:microsoft.com/office/officeart/2005/8/layout/orgChart1"/>
    <dgm:cxn modelId="{6CC39B04-E8D4-4C29-B876-E697F8A4F2C7}" type="presParOf" srcId="{CC1B60EF-DB81-4AF3-9BBB-F1CBD96E239B}" destId="{5554D0E7-21BC-4E35-8153-00D452D2F83A}" srcOrd="0" destOrd="0" presId="urn:microsoft.com/office/officeart/2005/8/layout/orgChart1"/>
    <dgm:cxn modelId="{A19BC9C9-23FD-49A0-A76B-18F108F7EFCD}" type="presParOf" srcId="{5554D0E7-21BC-4E35-8153-00D452D2F83A}" destId="{5849C603-E985-4EC9-B665-A7570B09A20B}" srcOrd="0" destOrd="0" presId="urn:microsoft.com/office/officeart/2005/8/layout/orgChart1"/>
    <dgm:cxn modelId="{3C1E181E-DA70-4CB2-AC74-9FAAFBA9F2ED}" type="presParOf" srcId="{5554D0E7-21BC-4E35-8153-00D452D2F83A}" destId="{43B34FC1-06CB-47F1-AD18-474CC6D62337}" srcOrd="1" destOrd="0" presId="urn:microsoft.com/office/officeart/2005/8/layout/orgChart1"/>
    <dgm:cxn modelId="{0C2E0E91-AB44-44AD-B079-94410BDE0B22}" type="presParOf" srcId="{CC1B60EF-DB81-4AF3-9BBB-F1CBD96E239B}" destId="{E1863A72-2890-4958-9608-DED016F8F9EA}" srcOrd="1" destOrd="0" presId="urn:microsoft.com/office/officeart/2005/8/layout/orgChart1"/>
    <dgm:cxn modelId="{65ADD82E-379F-45CC-9A40-E0E6041C214B}" type="presParOf" srcId="{CC1B60EF-DB81-4AF3-9BBB-F1CBD96E239B}" destId="{BDD7E6AC-1986-4BB6-A080-F0011C54B2AA}" srcOrd="2" destOrd="0" presId="urn:microsoft.com/office/officeart/2005/8/layout/orgChart1"/>
    <dgm:cxn modelId="{B4DD5436-3E11-4AB7-9989-D5EFDDC34F1D}" type="presParOf" srcId="{368A236F-BEB5-4CA9-91D2-5892F72169A8}" destId="{92E22D3D-41C8-4C17-A108-9884782F44F6}" srcOrd="2" destOrd="0" presId="urn:microsoft.com/office/officeart/2005/8/layout/orgChart1"/>
    <dgm:cxn modelId="{57CCE90C-8CB9-4D5E-BAA6-2BE880C441B1}" type="presParOf" srcId="{368A236F-BEB5-4CA9-91D2-5892F72169A8}" destId="{3CB66547-06A4-4492-A152-F9DD0344A617}" srcOrd="3" destOrd="0" presId="urn:microsoft.com/office/officeart/2005/8/layout/orgChart1"/>
    <dgm:cxn modelId="{04311BCA-D8DA-4DAB-96E6-1062DB0BFF39}" type="presParOf" srcId="{3CB66547-06A4-4492-A152-F9DD0344A617}" destId="{00E3BA7F-551C-404E-8E59-50755061CD81}" srcOrd="0" destOrd="0" presId="urn:microsoft.com/office/officeart/2005/8/layout/orgChart1"/>
    <dgm:cxn modelId="{E9823A1E-343D-424C-B1DC-158D32D26294}" type="presParOf" srcId="{00E3BA7F-551C-404E-8E59-50755061CD81}" destId="{ED0F01DA-7B61-434E-A02A-4E0FF64834F8}" srcOrd="0" destOrd="0" presId="urn:microsoft.com/office/officeart/2005/8/layout/orgChart1"/>
    <dgm:cxn modelId="{EB7304EC-0594-4DDC-B1C8-A591E7CBCA06}" type="presParOf" srcId="{00E3BA7F-551C-404E-8E59-50755061CD81}" destId="{71DE4555-D298-431B-AB42-92784E38F27A}" srcOrd="1" destOrd="0" presId="urn:microsoft.com/office/officeart/2005/8/layout/orgChart1"/>
    <dgm:cxn modelId="{F0FD36B2-1CA4-4994-9466-0681985C1CA4}" type="presParOf" srcId="{3CB66547-06A4-4492-A152-F9DD0344A617}" destId="{6DB8AC8D-6953-4D09-964A-E562CE56C160}" srcOrd="1" destOrd="0" presId="urn:microsoft.com/office/officeart/2005/8/layout/orgChart1"/>
    <dgm:cxn modelId="{12F9E8EB-F33C-4C38-A252-BA0618C9BBA1}" type="presParOf" srcId="{3CB66547-06A4-4492-A152-F9DD0344A617}" destId="{A0375025-FFE2-4F84-B140-1671F3A4DB70}" srcOrd="2" destOrd="0" presId="urn:microsoft.com/office/officeart/2005/8/layout/orgChart1"/>
    <dgm:cxn modelId="{B9C86779-6403-44E4-BDFF-CD46A2F71892}" type="presParOf" srcId="{368A236F-BEB5-4CA9-91D2-5892F72169A8}" destId="{A742331A-F9CA-4256-BE84-4B4447513F8D}" srcOrd="4" destOrd="0" presId="urn:microsoft.com/office/officeart/2005/8/layout/orgChart1"/>
    <dgm:cxn modelId="{6BB8DE98-F80E-465F-AE55-84C428FA5FA6}" type="presParOf" srcId="{368A236F-BEB5-4CA9-91D2-5892F72169A8}" destId="{BCB26C4C-4B3C-4432-AB21-3B944306D037}" srcOrd="5" destOrd="0" presId="urn:microsoft.com/office/officeart/2005/8/layout/orgChart1"/>
    <dgm:cxn modelId="{D4D9DFED-4A6A-4B54-B584-190A570F69D6}" type="presParOf" srcId="{BCB26C4C-4B3C-4432-AB21-3B944306D037}" destId="{F099CADC-D6FB-46EB-B044-6EB9BC17DC1B}" srcOrd="0" destOrd="0" presId="urn:microsoft.com/office/officeart/2005/8/layout/orgChart1"/>
    <dgm:cxn modelId="{CB58A01A-378F-4BC8-BD78-F2A397FCE382}" type="presParOf" srcId="{F099CADC-D6FB-46EB-B044-6EB9BC17DC1B}" destId="{3CF84FC1-FCD0-42B4-8947-102DC8D65F16}" srcOrd="0" destOrd="0" presId="urn:microsoft.com/office/officeart/2005/8/layout/orgChart1"/>
    <dgm:cxn modelId="{E2483288-1CD7-4C60-8AEF-40ECF38A203C}" type="presParOf" srcId="{F099CADC-D6FB-46EB-B044-6EB9BC17DC1B}" destId="{6C297F6F-2F59-4EC5-9C40-1FB80F044646}" srcOrd="1" destOrd="0" presId="urn:microsoft.com/office/officeart/2005/8/layout/orgChart1"/>
    <dgm:cxn modelId="{E3D1F1AB-0D80-40D1-B6B7-DFE5EB89ADCC}" type="presParOf" srcId="{BCB26C4C-4B3C-4432-AB21-3B944306D037}" destId="{2B2B17CD-728D-4D59-9F67-45C7A673FB95}" srcOrd="1" destOrd="0" presId="urn:microsoft.com/office/officeart/2005/8/layout/orgChart1"/>
    <dgm:cxn modelId="{2313B6A8-39E7-4C37-BEC1-5F71E868C736}" type="presParOf" srcId="{BCB26C4C-4B3C-4432-AB21-3B944306D037}" destId="{7C7393D5-81B3-4175-9954-E65A6086C75B}" srcOrd="2" destOrd="0" presId="urn:microsoft.com/office/officeart/2005/8/layout/orgChart1"/>
    <dgm:cxn modelId="{BD00431A-E217-42E9-8DFB-00B4A6748073}" type="presParOf" srcId="{368A236F-BEB5-4CA9-91D2-5892F72169A8}" destId="{F873148A-2379-4F45-924F-C9C1DE5B5FF2}" srcOrd="6" destOrd="0" presId="urn:microsoft.com/office/officeart/2005/8/layout/orgChart1"/>
    <dgm:cxn modelId="{8DAB2382-328E-4D6F-AC4B-0E96C8E246DD}" type="presParOf" srcId="{368A236F-BEB5-4CA9-91D2-5892F72169A8}" destId="{22931218-DD78-4EC0-B1BA-243975DE6A27}" srcOrd="7" destOrd="0" presId="urn:microsoft.com/office/officeart/2005/8/layout/orgChart1"/>
    <dgm:cxn modelId="{FBAEAE57-6B6E-49D2-8D60-767BA42120E0}" type="presParOf" srcId="{22931218-DD78-4EC0-B1BA-243975DE6A27}" destId="{6C8007EF-640E-4C45-8CF1-44AF532EB395}" srcOrd="0" destOrd="0" presId="urn:microsoft.com/office/officeart/2005/8/layout/orgChart1"/>
    <dgm:cxn modelId="{69B73BB5-67D1-42DD-B941-1D7647EF89D5}" type="presParOf" srcId="{6C8007EF-640E-4C45-8CF1-44AF532EB395}" destId="{6D2F3594-88DD-4AF3-B007-98759F0E311F}" srcOrd="0" destOrd="0" presId="urn:microsoft.com/office/officeart/2005/8/layout/orgChart1"/>
    <dgm:cxn modelId="{B063D63E-4C26-488D-BE2E-17FE1DE1DF65}" type="presParOf" srcId="{6C8007EF-640E-4C45-8CF1-44AF532EB395}" destId="{81F365E5-B484-4B23-B7E3-A564FABDE72B}" srcOrd="1" destOrd="0" presId="urn:microsoft.com/office/officeart/2005/8/layout/orgChart1"/>
    <dgm:cxn modelId="{69157EAA-DF65-436F-B6EF-28073C46390F}" type="presParOf" srcId="{22931218-DD78-4EC0-B1BA-243975DE6A27}" destId="{A0D07E78-B838-4843-BA62-973F8B303EE9}" srcOrd="1" destOrd="0" presId="urn:microsoft.com/office/officeart/2005/8/layout/orgChart1"/>
    <dgm:cxn modelId="{9362DFDF-CB87-42C1-82AD-8ED29E159EA2}" type="presParOf" srcId="{22931218-DD78-4EC0-B1BA-243975DE6A27}" destId="{E44C1B59-650C-4CAB-AF18-D0282E8E0DDC}" srcOrd="2" destOrd="0" presId="urn:microsoft.com/office/officeart/2005/8/layout/orgChart1"/>
    <dgm:cxn modelId="{C4A52089-23F4-4690-999C-96B253DE7F19}" type="presParOf" srcId="{E0F6E7CB-F98B-4E19-AFF6-79E6A424773B}" destId="{5A2BE0B3-7527-47A3-BC9D-C46BA9F64CF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94D0A-FDA4-47AE-913B-22601F172EC2}"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s-ES"/>
        </a:p>
      </dgm:t>
    </dgm:pt>
    <dgm:pt modelId="{043B53EB-AE89-44F1-8D6C-5932D61E3AC9}">
      <dgm:prSet phldrT="[Texto]"/>
      <dgm:spPr/>
      <dgm:t>
        <a:bodyPr/>
        <a:lstStyle/>
        <a:p>
          <a:r>
            <a:rPr lang="es-ES" dirty="0" smtClean="0"/>
            <a:t>475</a:t>
          </a:r>
          <a:endParaRPr lang="es-ES" dirty="0"/>
        </a:p>
      </dgm:t>
    </dgm:pt>
    <dgm:pt modelId="{06B161F0-47B2-40CA-8029-D0B9426FAB44}" type="parTrans" cxnId="{12BF2CDE-B68C-444F-B90E-6A0B2DE6DFDE}">
      <dgm:prSet/>
      <dgm:spPr/>
      <dgm:t>
        <a:bodyPr/>
        <a:lstStyle/>
        <a:p>
          <a:endParaRPr lang="es-ES"/>
        </a:p>
      </dgm:t>
    </dgm:pt>
    <dgm:pt modelId="{DBA5F398-02E1-42A9-9998-E84CAB30F7E5}" type="sibTrans" cxnId="{12BF2CDE-B68C-444F-B90E-6A0B2DE6DFDE}">
      <dgm:prSet/>
      <dgm:spPr/>
      <dgm:t>
        <a:bodyPr/>
        <a:lstStyle/>
        <a:p>
          <a:endParaRPr lang="es-ES"/>
        </a:p>
      </dgm:t>
    </dgm:pt>
    <dgm:pt modelId="{7E1B4B32-E36C-4934-87D9-CB1FAAA4EA5C}">
      <dgm:prSet phldrT="[Texto]"/>
      <dgm:spPr/>
      <dgm:t>
        <a:bodyPr/>
        <a:lstStyle/>
        <a:p>
          <a:r>
            <a:rPr lang="es-ES" dirty="0" smtClean="0"/>
            <a:t>300 (63%)</a:t>
          </a:r>
        </a:p>
        <a:p>
          <a:r>
            <a:rPr lang="es-ES" dirty="0" err="1" smtClean="0"/>
            <a:t>Warfarina</a:t>
          </a:r>
          <a:endParaRPr lang="es-ES" dirty="0"/>
        </a:p>
      </dgm:t>
    </dgm:pt>
    <dgm:pt modelId="{8FE0EEE4-DE9F-4064-A690-186C6195E210}" type="parTrans" cxnId="{708F5B4C-300B-441F-A94D-8660D24DAA0D}">
      <dgm:prSet/>
      <dgm:spPr/>
      <dgm:t>
        <a:bodyPr/>
        <a:lstStyle/>
        <a:p>
          <a:endParaRPr lang="es-ES"/>
        </a:p>
      </dgm:t>
    </dgm:pt>
    <dgm:pt modelId="{FD30DD81-EA0F-4B5B-B192-DCFCBFE854BC}" type="sibTrans" cxnId="{708F5B4C-300B-441F-A94D-8660D24DAA0D}">
      <dgm:prSet/>
      <dgm:spPr/>
      <dgm:t>
        <a:bodyPr/>
        <a:lstStyle/>
        <a:p>
          <a:endParaRPr lang="es-ES"/>
        </a:p>
      </dgm:t>
    </dgm:pt>
    <dgm:pt modelId="{F1530F60-4CD2-4302-B805-AFF704C36EF2}">
      <dgm:prSet phldrT="[Texto]"/>
      <dgm:spPr/>
      <dgm:t>
        <a:bodyPr/>
        <a:lstStyle/>
        <a:p>
          <a:r>
            <a:rPr lang="es-ES" dirty="0" smtClean="0"/>
            <a:t>157 (33%)</a:t>
          </a:r>
        </a:p>
        <a:p>
          <a:r>
            <a:rPr lang="es-ES" dirty="0" smtClean="0"/>
            <a:t>AAS</a:t>
          </a:r>
        </a:p>
      </dgm:t>
    </dgm:pt>
    <dgm:pt modelId="{F995B018-D62D-4AC0-A61C-99FA3552DF8F}" type="parTrans" cxnId="{1DD26E40-E1B5-43DC-A453-13EC236B426F}">
      <dgm:prSet/>
      <dgm:spPr/>
      <dgm:t>
        <a:bodyPr/>
        <a:lstStyle/>
        <a:p>
          <a:endParaRPr lang="es-ES"/>
        </a:p>
      </dgm:t>
    </dgm:pt>
    <dgm:pt modelId="{3F644FD4-05F5-4542-9A52-55217324ED73}" type="sibTrans" cxnId="{1DD26E40-E1B5-43DC-A453-13EC236B426F}">
      <dgm:prSet/>
      <dgm:spPr/>
      <dgm:t>
        <a:bodyPr/>
        <a:lstStyle/>
        <a:p>
          <a:endParaRPr lang="es-ES"/>
        </a:p>
      </dgm:t>
    </dgm:pt>
    <dgm:pt modelId="{69C3D48F-6816-4135-B444-D5CD9BD39782}">
      <dgm:prSet phldrT="[Texto]"/>
      <dgm:spPr/>
      <dgm:t>
        <a:bodyPr/>
        <a:lstStyle/>
        <a:p>
          <a:r>
            <a:rPr lang="es-ES" dirty="0" smtClean="0"/>
            <a:t>1 </a:t>
          </a:r>
        </a:p>
        <a:p>
          <a:r>
            <a:rPr lang="es-ES" dirty="0" err="1" smtClean="0"/>
            <a:t>AAS+Warfarina</a:t>
          </a:r>
          <a:endParaRPr lang="es-ES" dirty="0" smtClean="0"/>
        </a:p>
      </dgm:t>
    </dgm:pt>
    <dgm:pt modelId="{083BE3FD-44EF-488A-9444-D6265421367F}" type="parTrans" cxnId="{3FB32F41-CE92-4A43-898D-C4C4B2B3329B}">
      <dgm:prSet/>
      <dgm:spPr/>
      <dgm:t>
        <a:bodyPr/>
        <a:lstStyle/>
        <a:p>
          <a:endParaRPr lang="es-ES"/>
        </a:p>
      </dgm:t>
    </dgm:pt>
    <dgm:pt modelId="{3D61CCEA-D816-4958-88BD-5D3898F39682}" type="sibTrans" cxnId="{3FB32F41-CE92-4A43-898D-C4C4B2B3329B}">
      <dgm:prSet/>
      <dgm:spPr/>
      <dgm:t>
        <a:bodyPr/>
        <a:lstStyle/>
        <a:p>
          <a:endParaRPr lang="es-ES"/>
        </a:p>
      </dgm:t>
    </dgm:pt>
    <dgm:pt modelId="{078F1C02-7F8D-48AD-8F1B-2B96AEFF00FF}">
      <dgm:prSet phldrT="[Texto]"/>
      <dgm:spPr/>
      <dgm:t>
        <a:bodyPr/>
        <a:lstStyle/>
        <a:p>
          <a:r>
            <a:rPr lang="es-ES" dirty="0" smtClean="0"/>
            <a:t>17 (4%)</a:t>
          </a:r>
        </a:p>
        <a:p>
          <a:r>
            <a:rPr lang="es-ES" dirty="0" smtClean="0"/>
            <a:t>Sin </a:t>
          </a:r>
          <a:r>
            <a:rPr lang="es-ES" dirty="0" err="1" smtClean="0"/>
            <a:t>tromboprofilaxis</a:t>
          </a:r>
          <a:endParaRPr lang="es-ES" dirty="0" smtClean="0"/>
        </a:p>
      </dgm:t>
    </dgm:pt>
    <dgm:pt modelId="{FEBA9E69-4300-465D-B7A4-373BBB7CE43E}" type="parTrans" cxnId="{0828E2D4-B108-4B97-BBBD-B2CEC55FDCEC}">
      <dgm:prSet/>
      <dgm:spPr/>
      <dgm:t>
        <a:bodyPr/>
        <a:lstStyle/>
        <a:p>
          <a:endParaRPr lang="es-ES"/>
        </a:p>
      </dgm:t>
    </dgm:pt>
    <dgm:pt modelId="{8D294429-A1E2-4489-A022-8345762E7D0C}" type="sibTrans" cxnId="{0828E2D4-B108-4B97-BBBD-B2CEC55FDCEC}">
      <dgm:prSet/>
      <dgm:spPr/>
      <dgm:t>
        <a:bodyPr/>
        <a:lstStyle/>
        <a:p>
          <a:endParaRPr lang="es-ES"/>
        </a:p>
      </dgm:t>
    </dgm:pt>
    <dgm:pt modelId="{F285CCEE-E89A-4910-B08D-5DD3FB137B4C}" type="pres">
      <dgm:prSet presAssocID="{A7A94D0A-FDA4-47AE-913B-22601F172EC2}" presName="hierChild1" presStyleCnt="0">
        <dgm:presLayoutVars>
          <dgm:orgChart val="1"/>
          <dgm:chPref val="1"/>
          <dgm:dir/>
          <dgm:animOne val="branch"/>
          <dgm:animLvl val="lvl"/>
          <dgm:resizeHandles/>
        </dgm:presLayoutVars>
      </dgm:prSet>
      <dgm:spPr/>
      <dgm:t>
        <a:bodyPr/>
        <a:lstStyle/>
        <a:p>
          <a:endParaRPr lang="es-ES"/>
        </a:p>
      </dgm:t>
    </dgm:pt>
    <dgm:pt modelId="{E0F6E7CB-F98B-4E19-AFF6-79E6A424773B}" type="pres">
      <dgm:prSet presAssocID="{043B53EB-AE89-44F1-8D6C-5932D61E3AC9}" presName="hierRoot1" presStyleCnt="0">
        <dgm:presLayoutVars>
          <dgm:hierBranch val="init"/>
        </dgm:presLayoutVars>
      </dgm:prSet>
      <dgm:spPr/>
      <dgm:t>
        <a:bodyPr/>
        <a:lstStyle/>
        <a:p>
          <a:endParaRPr lang="es-ES"/>
        </a:p>
      </dgm:t>
    </dgm:pt>
    <dgm:pt modelId="{FB548054-FD65-4C1E-B871-6DBE6331A1BD}" type="pres">
      <dgm:prSet presAssocID="{043B53EB-AE89-44F1-8D6C-5932D61E3AC9}" presName="rootComposite1" presStyleCnt="0"/>
      <dgm:spPr/>
      <dgm:t>
        <a:bodyPr/>
        <a:lstStyle/>
        <a:p>
          <a:endParaRPr lang="es-ES"/>
        </a:p>
      </dgm:t>
    </dgm:pt>
    <dgm:pt modelId="{F3D55628-DEC6-49B4-AEAC-0DAEFEFDF67F}" type="pres">
      <dgm:prSet presAssocID="{043B53EB-AE89-44F1-8D6C-5932D61E3AC9}" presName="rootText1" presStyleLbl="node0" presStyleIdx="0" presStyleCnt="1">
        <dgm:presLayoutVars>
          <dgm:chPref val="3"/>
        </dgm:presLayoutVars>
      </dgm:prSet>
      <dgm:spPr/>
      <dgm:t>
        <a:bodyPr/>
        <a:lstStyle/>
        <a:p>
          <a:endParaRPr lang="es-ES"/>
        </a:p>
      </dgm:t>
    </dgm:pt>
    <dgm:pt modelId="{34292565-AFD7-4707-82C6-A1219F5D780E}" type="pres">
      <dgm:prSet presAssocID="{043B53EB-AE89-44F1-8D6C-5932D61E3AC9}" presName="rootConnector1" presStyleLbl="node1" presStyleIdx="0" presStyleCnt="0"/>
      <dgm:spPr/>
      <dgm:t>
        <a:bodyPr/>
        <a:lstStyle/>
        <a:p>
          <a:endParaRPr lang="es-ES"/>
        </a:p>
      </dgm:t>
    </dgm:pt>
    <dgm:pt modelId="{368A236F-BEB5-4CA9-91D2-5892F72169A8}" type="pres">
      <dgm:prSet presAssocID="{043B53EB-AE89-44F1-8D6C-5932D61E3AC9}" presName="hierChild2" presStyleCnt="0"/>
      <dgm:spPr/>
      <dgm:t>
        <a:bodyPr/>
        <a:lstStyle/>
        <a:p>
          <a:endParaRPr lang="es-ES"/>
        </a:p>
      </dgm:t>
    </dgm:pt>
    <dgm:pt modelId="{F13BA49C-BFFD-4434-9366-90041CF7DD70}" type="pres">
      <dgm:prSet presAssocID="{8FE0EEE4-DE9F-4064-A690-186C6195E210}" presName="Name37" presStyleLbl="parChTrans1D2" presStyleIdx="0" presStyleCnt="4"/>
      <dgm:spPr/>
      <dgm:t>
        <a:bodyPr/>
        <a:lstStyle/>
        <a:p>
          <a:endParaRPr lang="es-ES"/>
        </a:p>
      </dgm:t>
    </dgm:pt>
    <dgm:pt modelId="{CC1B60EF-DB81-4AF3-9BBB-F1CBD96E239B}" type="pres">
      <dgm:prSet presAssocID="{7E1B4B32-E36C-4934-87D9-CB1FAAA4EA5C}" presName="hierRoot2" presStyleCnt="0">
        <dgm:presLayoutVars>
          <dgm:hierBranch val="init"/>
        </dgm:presLayoutVars>
      </dgm:prSet>
      <dgm:spPr/>
      <dgm:t>
        <a:bodyPr/>
        <a:lstStyle/>
        <a:p>
          <a:endParaRPr lang="es-ES"/>
        </a:p>
      </dgm:t>
    </dgm:pt>
    <dgm:pt modelId="{5554D0E7-21BC-4E35-8153-00D452D2F83A}" type="pres">
      <dgm:prSet presAssocID="{7E1B4B32-E36C-4934-87D9-CB1FAAA4EA5C}" presName="rootComposite" presStyleCnt="0"/>
      <dgm:spPr/>
      <dgm:t>
        <a:bodyPr/>
        <a:lstStyle/>
        <a:p>
          <a:endParaRPr lang="es-ES"/>
        </a:p>
      </dgm:t>
    </dgm:pt>
    <dgm:pt modelId="{5849C603-E985-4EC9-B665-A7570B09A20B}" type="pres">
      <dgm:prSet presAssocID="{7E1B4B32-E36C-4934-87D9-CB1FAAA4EA5C}" presName="rootText" presStyleLbl="node2" presStyleIdx="0" presStyleCnt="4">
        <dgm:presLayoutVars>
          <dgm:chPref val="3"/>
        </dgm:presLayoutVars>
      </dgm:prSet>
      <dgm:spPr/>
      <dgm:t>
        <a:bodyPr/>
        <a:lstStyle/>
        <a:p>
          <a:endParaRPr lang="es-ES"/>
        </a:p>
      </dgm:t>
    </dgm:pt>
    <dgm:pt modelId="{43B34FC1-06CB-47F1-AD18-474CC6D62337}" type="pres">
      <dgm:prSet presAssocID="{7E1B4B32-E36C-4934-87D9-CB1FAAA4EA5C}" presName="rootConnector" presStyleLbl="node2" presStyleIdx="0" presStyleCnt="4"/>
      <dgm:spPr/>
      <dgm:t>
        <a:bodyPr/>
        <a:lstStyle/>
        <a:p>
          <a:endParaRPr lang="es-ES"/>
        </a:p>
      </dgm:t>
    </dgm:pt>
    <dgm:pt modelId="{E1863A72-2890-4958-9608-DED016F8F9EA}" type="pres">
      <dgm:prSet presAssocID="{7E1B4B32-E36C-4934-87D9-CB1FAAA4EA5C}" presName="hierChild4" presStyleCnt="0"/>
      <dgm:spPr/>
      <dgm:t>
        <a:bodyPr/>
        <a:lstStyle/>
        <a:p>
          <a:endParaRPr lang="es-ES"/>
        </a:p>
      </dgm:t>
    </dgm:pt>
    <dgm:pt modelId="{BDD7E6AC-1986-4BB6-A080-F0011C54B2AA}" type="pres">
      <dgm:prSet presAssocID="{7E1B4B32-E36C-4934-87D9-CB1FAAA4EA5C}" presName="hierChild5" presStyleCnt="0"/>
      <dgm:spPr/>
      <dgm:t>
        <a:bodyPr/>
        <a:lstStyle/>
        <a:p>
          <a:endParaRPr lang="es-ES"/>
        </a:p>
      </dgm:t>
    </dgm:pt>
    <dgm:pt modelId="{92E22D3D-41C8-4C17-A108-9884782F44F6}" type="pres">
      <dgm:prSet presAssocID="{F995B018-D62D-4AC0-A61C-99FA3552DF8F}" presName="Name37" presStyleLbl="parChTrans1D2" presStyleIdx="1" presStyleCnt="4"/>
      <dgm:spPr/>
      <dgm:t>
        <a:bodyPr/>
        <a:lstStyle/>
        <a:p>
          <a:endParaRPr lang="es-ES"/>
        </a:p>
      </dgm:t>
    </dgm:pt>
    <dgm:pt modelId="{3CB66547-06A4-4492-A152-F9DD0344A617}" type="pres">
      <dgm:prSet presAssocID="{F1530F60-4CD2-4302-B805-AFF704C36EF2}" presName="hierRoot2" presStyleCnt="0">
        <dgm:presLayoutVars>
          <dgm:hierBranch val="init"/>
        </dgm:presLayoutVars>
      </dgm:prSet>
      <dgm:spPr/>
      <dgm:t>
        <a:bodyPr/>
        <a:lstStyle/>
        <a:p>
          <a:endParaRPr lang="es-ES"/>
        </a:p>
      </dgm:t>
    </dgm:pt>
    <dgm:pt modelId="{00E3BA7F-551C-404E-8E59-50755061CD81}" type="pres">
      <dgm:prSet presAssocID="{F1530F60-4CD2-4302-B805-AFF704C36EF2}" presName="rootComposite" presStyleCnt="0"/>
      <dgm:spPr/>
      <dgm:t>
        <a:bodyPr/>
        <a:lstStyle/>
        <a:p>
          <a:endParaRPr lang="es-ES"/>
        </a:p>
      </dgm:t>
    </dgm:pt>
    <dgm:pt modelId="{ED0F01DA-7B61-434E-A02A-4E0FF64834F8}" type="pres">
      <dgm:prSet presAssocID="{F1530F60-4CD2-4302-B805-AFF704C36EF2}" presName="rootText" presStyleLbl="node2" presStyleIdx="1" presStyleCnt="4">
        <dgm:presLayoutVars>
          <dgm:chPref val="3"/>
        </dgm:presLayoutVars>
      </dgm:prSet>
      <dgm:spPr/>
      <dgm:t>
        <a:bodyPr/>
        <a:lstStyle/>
        <a:p>
          <a:endParaRPr lang="es-ES"/>
        </a:p>
      </dgm:t>
    </dgm:pt>
    <dgm:pt modelId="{71DE4555-D298-431B-AB42-92784E38F27A}" type="pres">
      <dgm:prSet presAssocID="{F1530F60-4CD2-4302-B805-AFF704C36EF2}" presName="rootConnector" presStyleLbl="node2" presStyleIdx="1" presStyleCnt="4"/>
      <dgm:spPr/>
      <dgm:t>
        <a:bodyPr/>
        <a:lstStyle/>
        <a:p>
          <a:endParaRPr lang="es-ES"/>
        </a:p>
      </dgm:t>
    </dgm:pt>
    <dgm:pt modelId="{6DB8AC8D-6953-4D09-964A-E562CE56C160}" type="pres">
      <dgm:prSet presAssocID="{F1530F60-4CD2-4302-B805-AFF704C36EF2}" presName="hierChild4" presStyleCnt="0"/>
      <dgm:spPr/>
      <dgm:t>
        <a:bodyPr/>
        <a:lstStyle/>
        <a:p>
          <a:endParaRPr lang="es-ES"/>
        </a:p>
      </dgm:t>
    </dgm:pt>
    <dgm:pt modelId="{A0375025-FFE2-4F84-B140-1671F3A4DB70}" type="pres">
      <dgm:prSet presAssocID="{F1530F60-4CD2-4302-B805-AFF704C36EF2}" presName="hierChild5" presStyleCnt="0"/>
      <dgm:spPr/>
      <dgm:t>
        <a:bodyPr/>
        <a:lstStyle/>
        <a:p>
          <a:endParaRPr lang="es-ES"/>
        </a:p>
      </dgm:t>
    </dgm:pt>
    <dgm:pt modelId="{A742331A-F9CA-4256-BE84-4B4447513F8D}" type="pres">
      <dgm:prSet presAssocID="{083BE3FD-44EF-488A-9444-D6265421367F}" presName="Name37" presStyleLbl="parChTrans1D2" presStyleIdx="2" presStyleCnt="4"/>
      <dgm:spPr/>
      <dgm:t>
        <a:bodyPr/>
        <a:lstStyle/>
        <a:p>
          <a:endParaRPr lang="es-ES"/>
        </a:p>
      </dgm:t>
    </dgm:pt>
    <dgm:pt modelId="{BCB26C4C-4B3C-4432-AB21-3B944306D037}" type="pres">
      <dgm:prSet presAssocID="{69C3D48F-6816-4135-B444-D5CD9BD39782}" presName="hierRoot2" presStyleCnt="0">
        <dgm:presLayoutVars>
          <dgm:hierBranch val="init"/>
        </dgm:presLayoutVars>
      </dgm:prSet>
      <dgm:spPr/>
      <dgm:t>
        <a:bodyPr/>
        <a:lstStyle/>
        <a:p>
          <a:endParaRPr lang="es-ES"/>
        </a:p>
      </dgm:t>
    </dgm:pt>
    <dgm:pt modelId="{F099CADC-D6FB-46EB-B044-6EB9BC17DC1B}" type="pres">
      <dgm:prSet presAssocID="{69C3D48F-6816-4135-B444-D5CD9BD39782}" presName="rootComposite" presStyleCnt="0"/>
      <dgm:spPr/>
      <dgm:t>
        <a:bodyPr/>
        <a:lstStyle/>
        <a:p>
          <a:endParaRPr lang="es-ES"/>
        </a:p>
      </dgm:t>
    </dgm:pt>
    <dgm:pt modelId="{3CF84FC1-FCD0-42B4-8947-102DC8D65F16}" type="pres">
      <dgm:prSet presAssocID="{69C3D48F-6816-4135-B444-D5CD9BD39782}" presName="rootText" presStyleLbl="node2" presStyleIdx="2" presStyleCnt="4">
        <dgm:presLayoutVars>
          <dgm:chPref val="3"/>
        </dgm:presLayoutVars>
      </dgm:prSet>
      <dgm:spPr/>
      <dgm:t>
        <a:bodyPr/>
        <a:lstStyle/>
        <a:p>
          <a:endParaRPr lang="es-ES"/>
        </a:p>
      </dgm:t>
    </dgm:pt>
    <dgm:pt modelId="{6C297F6F-2F59-4EC5-9C40-1FB80F044646}" type="pres">
      <dgm:prSet presAssocID="{69C3D48F-6816-4135-B444-D5CD9BD39782}" presName="rootConnector" presStyleLbl="node2" presStyleIdx="2" presStyleCnt="4"/>
      <dgm:spPr/>
      <dgm:t>
        <a:bodyPr/>
        <a:lstStyle/>
        <a:p>
          <a:endParaRPr lang="es-ES"/>
        </a:p>
      </dgm:t>
    </dgm:pt>
    <dgm:pt modelId="{2B2B17CD-728D-4D59-9F67-45C7A673FB95}" type="pres">
      <dgm:prSet presAssocID="{69C3D48F-6816-4135-B444-D5CD9BD39782}" presName="hierChild4" presStyleCnt="0"/>
      <dgm:spPr/>
      <dgm:t>
        <a:bodyPr/>
        <a:lstStyle/>
        <a:p>
          <a:endParaRPr lang="es-ES"/>
        </a:p>
      </dgm:t>
    </dgm:pt>
    <dgm:pt modelId="{7C7393D5-81B3-4175-9954-E65A6086C75B}" type="pres">
      <dgm:prSet presAssocID="{69C3D48F-6816-4135-B444-D5CD9BD39782}" presName="hierChild5" presStyleCnt="0"/>
      <dgm:spPr/>
      <dgm:t>
        <a:bodyPr/>
        <a:lstStyle/>
        <a:p>
          <a:endParaRPr lang="es-ES"/>
        </a:p>
      </dgm:t>
    </dgm:pt>
    <dgm:pt modelId="{F873148A-2379-4F45-924F-C9C1DE5B5FF2}" type="pres">
      <dgm:prSet presAssocID="{FEBA9E69-4300-465D-B7A4-373BBB7CE43E}" presName="Name37" presStyleLbl="parChTrans1D2" presStyleIdx="3" presStyleCnt="4"/>
      <dgm:spPr/>
      <dgm:t>
        <a:bodyPr/>
        <a:lstStyle/>
        <a:p>
          <a:endParaRPr lang="es-ES"/>
        </a:p>
      </dgm:t>
    </dgm:pt>
    <dgm:pt modelId="{22931218-DD78-4EC0-B1BA-243975DE6A27}" type="pres">
      <dgm:prSet presAssocID="{078F1C02-7F8D-48AD-8F1B-2B96AEFF00FF}" presName="hierRoot2" presStyleCnt="0">
        <dgm:presLayoutVars>
          <dgm:hierBranch val="init"/>
        </dgm:presLayoutVars>
      </dgm:prSet>
      <dgm:spPr/>
      <dgm:t>
        <a:bodyPr/>
        <a:lstStyle/>
        <a:p>
          <a:endParaRPr lang="es-ES"/>
        </a:p>
      </dgm:t>
    </dgm:pt>
    <dgm:pt modelId="{6C8007EF-640E-4C45-8CF1-44AF532EB395}" type="pres">
      <dgm:prSet presAssocID="{078F1C02-7F8D-48AD-8F1B-2B96AEFF00FF}" presName="rootComposite" presStyleCnt="0"/>
      <dgm:spPr/>
      <dgm:t>
        <a:bodyPr/>
        <a:lstStyle/>
        <a:p>
          <a:endParaRPr lang="es-ES"/>
        </a:p>
      </dgm:t>
    </dgm:pt>
    <dgm:pt modelId="{6D2F3594-88DD-4AF3-B007-98759F0E311F}" type="pres">
      <dgm:prSet presAssocID="{078F1C02-7F8D-48AD-8F1B-2B96AEFF00FF}" presName="rootText" presStyleLbl="node2" presStyleIdx="3" presStyleCnt="4">
        <dgm:presLayoutVars>
          <dgm:chPref val="3"/>
        </dgm:presLayoutVars>
      </dgm:prSet>
      <dgm:spPr/>
      <dgm:t>
        <a:bodyPr/>
        <a:lstStyle/>
        <a:p>
          <a:endParaRPr lang="es-ES"/>
        </a:p>
      </dgm:t>
    </dgm:pt>
    <dgm:pt modelId="{81F365E5-B484-4B23-B7E3-A564FABDE72B}" type="pres">
      <dgm:prSet presAssocID="{078F1C02-7F8D-48AD-8F1B-2B96AEFF00FF}" presName="rootConnector" presStyleLbl="node2" presStyleIdx="3" presStyleCnt="4"/>
      <dgm:spPr/>
      <dgm:t>
        <a:bodyPr/>
        <a:lstStyle/>
        <a:p>
          <a:endParaRPr lang="es-ES"/>
        </a:p>
      </dgm:t>
    </dgm:pt>
    <dgm:pt modelId="{A0D07E78-B838-4843-BA62-973F8B303EE9}" type="pres">
      <dgm:prSet presAssocID="{078F1C02-7F8D-48AD-8F1B-2B96AEFF00FF}" presName="hierChild4" presStyleCnt="0"/>
      <dgm:spPr/>
      <dgm:t>
        <a:bodyPr/>
        <a:lstStyle/>
        <a:p>
          <a:endParaRPr lang="es-ES"/>
        </a:p>
      </dgm:t>
    </dgm:pt>
    <dgm:pt modelId="{E44C1B59-650C-4CAB-AF18-D0282E8E0DDC}" type="pres">
      <dgm:prSet presAssocID="{078F1C02-7F8D-48AD-8F1B-2B96AEFF00FF}" presName="hierChild5" presStyleCnt="0"/>
      <dgm:spPr/>
      <dgm:t>
        <a:bodyPr/>
        <a:lstStyle/>
        <a:p>
          <a:endParaRPr lang="es-ES"/>
        </a:p>
      </dgm:t>
    </dgm:pt>
    <dgm:pt modelId="{5A2BE0B3-7527-47A3-BC9D-C46BA9F64CFB}" type="pres">
      <dgm:prSet presAssocID="{043B53EB-AE89-44F1-8D6C-5932D61E3AC9}" presName="hierChild3" presStyleCnt="0"/>
      <dgm:spPr/>
      <dgm:t>
        <a:bodyPr/>
        <a:lstStyle/>
        <a:p>
          <a:endParaRPr lang="es-ES"/>
        </a:p>
      </dgm:t>
    </dgm:pt>
  </dgm:ptLst>
  <dgm:cxnLst>
    <dgm:cxn modelId="{1DD26E40-E1B5-43DC-A453-13EC236B426F}" srcId="{043B53EB-AE89-44F1-8D6C-5932D61E3AC9}" destId="{F1530F60-4CD2-4302-B805-AFF704C36EF2}" srcOrd="1" destOrd="0" parTransId="{F995B018-D62D-4AC0-A61C-99FA3552DF8F}" sibTransId="{3F644FD4-05F5-4542-9A52-55217324ED73}"/>
    <dgm:cxn modelId="{0828E2D4-B108-4B97-BBBD-B2CEC55FDCEC}" srcId="{043B53EB-AE89-44F1-8D6C-5932D61E3AC9}" destId="{078F1C02-7F8D-48AD-8F1B-2B96AEFF00FF}" srcOrd="3" destOrd="0" parTransId="{FEBA9E69-4300-465D-B7A4-373BBB7CE43E}" sibTransId="{8D294429-A1E2-4489-A022-8345762E7D0C}"/>
    <dgm:cxn modelId="{163AEDE6-6A46-4629-8687-2EBE1B58114B}" type="presOf" srcId="{043B53EB-AE89-44F1-8D6C-5932D61E3AC9}" destId="{F3D55628-DEC6-49B4-AEAC-0DAEFEFDF67F}" srcOrd="0" destOrd="0" presId="urn:microsoft.com/office/officeart/2005/8/layout/orgChart1"/>
    <dgm:cxn modelId="{691C3E35-3402-4A97-BCAD-975C0BD21E09}" type="presOf" srcId="{7E1B4B32-E36C-4934-87D9-CB1FAAA4EA5C}" destId="{43B34FC1-06CB-47F1-AD18-474CC6D62337}" srcOrd="1" destOrd="0" presId="urn:microsoft.com/office/officeart/2005/8/layout/orgChart1"/>
    <dgm:cxn modelId="{53255373-5942-4B4A-9ABE-A303A4D27427}" type="presOf" srcId="{69C3D48F-6816-4135-B444-D5CD9BD39782}" destId="{3CF84FC1-FCD0-42B4-8947-102DC8D65F16}" srcOrd="0" destOrd="0" presId="urn:microsoft.com/office/officeart/2005/8/layout/orgChart1"/>
    <dgm:cxn modelId="{E6580EA2-8B10-4031-9BF1-CD363126501E}" type="presOf" srcId="{F995B018-D62D-4AC0-A61C-99FA3552DF8F}" destId="{92E22D3D-41C8-4C17-A108-9884782F44F6}" srcOrd="0" destOrd="0" presId="urn:microsoft.com/office/officeart/2005/8/layout/orgChart1"/>
    <dgm:cxn modelId="{B2BF16FE-403B-4E87-B7B6-A522D80621D5}" type="presOf" srcId="{FEBA9E69-4300-465D-B7A4-373BBB7CE43E}" destId="{F873148A-2379-4F45-924F-C9C1DE5B5FF2}" srcOrd="0" destOrd="0" presId="urn:microsoft.com/office/officeart/2005/8/layout/orgChart1"/>
    <dgm:cxn modelId="{3FB32F41-CE92-4A43-898D-C4C4B2B3329B}" srcId="{043B53EB-AE89-44F1-8D6C-5932D61E3AC9}" destId="{69C3D48F-6816-4135-B444-D5CD9BD39782}" srcOrd="2" destOrd="0" parTransId="{083BE3FD-44EF-488A-9444-D6265421367F}" sibTransId="{3D61CCEA-D816-4958-88BD-5D3898F39682}"/>
    <dgm:cxn modelId="{2232FCCE-F1EC-4A7C-80F6-C3AEA3F0C67B}" type="presOf" srcId="{F1530F60-4CD2-4302-B805-AFF704C36EF2}" destId="{71DE4555-D298-431B-AB42-92784E38F27A}" srcOrd="1" destOrd="0" presId="urn:microsoft.com/office/officeart/2005/8/layout/orgChart1"/>
    <dgm:cxn modelId="{CCD72DAE-3E37-4AD1-8342-0DE162AE654A}" type="presOf" srcId="{A7A94D0A-FDA4-47AE-913B-22601F172EC2}" destId="{F285CCEE-E89A-4910-B08D-5DD3FB137B4C}" srcOrd="0" destOrd="0" presId="urn:microsoft.com/office/officeart/2005/8/layout/orgChart1"/>
    <dgm:cxn modelId="{33502C35-ADC0-49E7-B187-A5361420B5FD}" type="presOf" srcId="{F1530F60-4CD2-4302-B805-AFF704C36EF2}" destId="{ED0F01DA-7B61-434E-A02A-4E0FF64834F8}" srcOrd="0" destOrd="0" presId="urn:microsoft.com/office/officeart/2005/8/layout/orgChart1"/>
    <dgm:cxn modelId="{77492D8C-4680-4FF1-910B-B8AAD0E6AE29}" type="presOf" srcId="{078F1C02-7F8D-48AD-8F1B-2B96AEFF00FF}" destId="{6D2F3594-88DD-4AF3-B007-98759F0E311F}" srcOrd="0" destOrd="0" presId="urn:microsoft.com/office/officeart/2005/8/layout/orgChart1"/>
    <dgm:cxn modelId="{12BF2CDE-B68C-444F-B90E-6A0B2DE6DFDE}" srcId="{A7A94D0A-FDA4-47AE-913B-22601F172EC2}" destId="{043B53EB-AE89-44F1-8D6C-5932D61E3AC9}" srcOrd="0" destOrd="0" parTransId="{06B161F0-47B2-40CA-8029-D0B9426FAB44}" sibTransId="{DBA5F398-02E1-42A9-9998-E84CAB30F7E5}"/>
    <dgm:cxn modelId="{BCD6735E-253B-48FC-A9E1-FDF93E119B0E}" type="presOf" srcId="{078F1C02-7F8D-48AD-8F1B-2B96AEFF00FF}" destId="{81F365E5-B484-4B23-B7E3-A564FABDE72B}" srcOrd="1" destOrd="0" presId="urn:microsoft.com/office/officeart/2005/8/layout/orgChart1"/>
    <dgm:cxn modelId="{8202D01A-6B51-4795-8030-57A055F9744B}" type="presOf" srcId="{7E1B4B32-E36C-4934-87D9-CB1FAAA4EA5C}" destId="{5849C603-E985-4EC9-B665-A7570B09A20B}" srcOrd="0" destOrd="0" presId="urn:microsoft.com/office/officeart/2005/8/layout/orgChart1"/>
    <dgm:cxn modelId="{DBC99620-FCF6-4845-BFD9-6D1A846FCA6D}" type="presOf" srcId="{8FE0EEE4-DE9F-4064-A690-186C6195E210}" destId="{F13BA49C-BFFD-4434-9366-90041CF7DD70}" srcOrd="0" destOrd="0" presId="urn:microsoft.com/office/officeart/2005/8/layout/orgChart1"/>
    <dgm:cxn modelId="{708F5B4C-300B-441F-A94D-8660D24DAA0D}" srcId="{043B53EB-AE89-44F1-8D6C-5932D61E3AC9}" destId="{7E1B4B32-E36C-4934-87D9-CB1FAAA4EA5C}" srcOrd="0" destOrd="0" parTransId="{8FE0EEE4-DE9F-4064-A690-186C6195E210}" sibTransId="{FD30DD81-EA0F-4B5B-B192-DCFCBFE854BC}"/>
    <dgm:cxn modelId="{CDA0D143-DAF1-467B-81B9-E6A8CDE42219}" type="presOf" srcId="{043B53EB-AE89-44F1-8D6C-5932D61E3AC9}" destId="{34292565-AFD7-4707-82C6-A1219F5D780E}" srcOrd="1" destOrd="0" presId="urn:microsoft.com/office/officeart/2005/8/layout/orgChart1"/>
    <dgm:cxn modelId="{94F6C50E-E5C5-4902-9F8B-7FD003E7DE8E}" type="presOf" srcId="{083BE3FD-44EF-488A-9444-D6265421367F}" destId="{A742331A-F9CA-4256-BE84-4B4447513F8D}" srcOrd="0" destOrd="0" presId="urn:microsoft.com/office/officeart/2005/8/layout/orgChart1"/>
    <dgm:cxn modelId="{390BD8DA-D440-4984-BBFE-A3BE51C73FE6}" type="presOf" srcId="{69C3D48F-6816-4135-B444-D5CD9BD39782}" destId="{6C297F6F-2F59-4EC5-9C40-1FB80F044646}" srcOrd="1" destOrd="0" presId="urn:microsoft.com/office/officeart/2005/8/layout/orgChart1"/>
    <dgm:cxn modelId="{A0DFF4C6-071D-4DD2-B43A-73A56B8BABDB}" type="presParOf" srcId="{F285CCEE-E89A-4910-B08D-5DD3FB137B4C}" destId="{E0F6E7CB-F98B-4E19-AFF6-79E6A424773B}" srcOrd="0" destOrd="0" presId="urn:microsoft.com/office/officeart/2005/8/layout/orgChart1"/>
    <dgm:cxn modelId="{5C9C925B-A766-4760-96E2-F2EE3B6E08C1}" type="presParOf" srcId="{E0F6E7CB-F98B-4E19-AFF6-79E6A424773B}" destId="{FB548054-FD65-4C1E-B871-6DBE6331A1BD}" srcOrd="0" destOrd="0" presId="urn:microsoft.com/office/officeart/2005/8/layout/orgChart1"/>
    <dgm:cxn modelId="{87FEAF84-158B-480A-90B7-BC82B583C23E}" type="presParOf" srcId="{FB548054-FD65-4C1E-B871-6DBE6331A1BD}" destId="{F3D55628-DEC6-49B4-AEAC-0DAEFEFDF67F}" srcOrd="0" destOrd="0" presId="urn:microsoft.com/office/officeart/2005/8/layout/orgChart1"/>
    <dgm:cxn modelId="{E1CA8BD9-A5BC-4B81-9BE0-51602212540C}" type="presParOf" srcId="{FB548054-FD65-4C1E-B871-6DBE6331A1BD}" destId="{34292565-AFD7-4707-82C6-A1219F5D780E}" srcOrd="1" destOrd="0" presId="urn:microsoft.com/office/officeart/2005/8/layout/orgChart1"/>
    <dgm:cxn modelId="{6D173150-1815-4810-8202-604BD86C1D98}" type="presParOf" srcId="{E0F6E7CB-F98B-4E19-AFF6-79E6A424773B}" destId="{368A236F-BEB5-4CA9-91D2-5892F72169A8}" srcOrd="1" destOrd="0" presId="urn:microsoft.com/office/officeart/2005/8/layout/orgChart1"/>
    <dgm:cxn modelId="{1FDD2505-7B83-421B-916E-7B14A0ACF863}" type="presParOf" srcId="{368A236F-BEB5-4CA9-91D2-5892F72169A8}" destId="{F13BA49C-BFFD-4434-9366-90041CF7DD70}" srcOrd="0" destOrd="0" presId="urn:microsoft.com/office/officeart/2005/8/layout/orgChart1"/>
    <dgm:cxn modelId="{CA1D9D74-A35E-4D7F-9EB8-44111B81E4DE}" type="presParOf" srcId="{368A236F-BEB5-4CA9-91D2-5892F72169A8}" destId="{CC1B60EF-DB81-4AF3-9BBB-F1CBD96E239B}" srcOrd="1" destOrd="0" presId="urn:microsoft.com/office/officeart/2005/8/layout/orgChart1"/>
    <dgm:cxn modelId="{6CC39B04-E8D4-4C29-B876-E697F8A4F2C7}" type="presParOf" srcId="{CC1B60EF-DB81-4AF3-9BBB-F1CBD96E239B}" destId="{5554D0E7-21BC-4E35-8153-00D452D2F83A}" srcOrd="0" destOrd="0" presId="urn:microsoft.com/office/officeart/2005/8/layout/orgChart1"/>
    <dgm:cxn modelId="{A19BC9C9-23FD-49A0-A76B-18F108F7EFCD}" type="presParOf" srcId="{5554D0E7-21BC-4E35-8153-00D452D2F83A}" destId="{5849C603-E985-4EC9-B665-A7570B09A20B}" srcOrd="0" destOrd="0" presId="urn:microsoft.com/office/officeart/2005/8/layout/orgChart1"/>
    <dgm:cxn modelId="{3C1E181E-DA70-4CB2-AC74-9FAAFBA9F2ED}" type="presParOf" srcId="{5554D0E7-21BC-4E35-8153-00D452D2F83A}" destId="{43B34FC1-06CB-47F1-AD18-474CC6D62337}" srcOrd="1" destOrd="0" presId="urn:microsoft.com/office/officeart/2005/8/layout/orgChart1"/>
    <dgm:cxn modelId="{0C2E0E91-AB44-44AD-B079-94410BDE0B22}" type="presParOf" srcId="{CC1B60EF-DB81-4AF3-9BBB-F1CBD96E239B}" destId="{E1863A72-2890-4958-9608-DED016F8F9EA}" srcOrd="1" destOrd="0" presId="urn:microsoft.com/office/officeart/2005/8/layout/orgChart1"/>
    <dgm:cxn modelId="{65ADD82E-379F-45CC-9A40-E0E6041C214B}" type="presParOf" srcId="{CC1B60EF-DB81-4AF3-9BBB-F1CBD96E239B}" destId="{BDD7E6AC-1986-4BB6-A080-F0011C54B2AA}" srcOrd="2" destOrd="0" presId="urn:microsoft.com/office/officeart/2005/8/layout/orgChart1"/>
    <dgm:cxn modelId="{B4DD5436-3E11-4AB7-9989-D5EFDDC34F1D}" type="presParOf" srcId="{368A236F-BEB5-4CA9-91D2-5892F72169A8}" destId="{92E22D3D-41C8-4C17-A108-9884782F44F6}" srcOrd="2" destOrd="0" presId="urn:microsoft.com/office/officeart/2005/8/layout/orgChart1"/>
    <dgm:cxn modelId="{57CCE90C-8CB9-4D5E-BAA6-2BE880C441B1}" type="presParOf" srcId="{368A236F-BEB5-4CA9-91D2-5892F72169A8}" destId="{3CB66547-06A4-4492-A152-F9DD0344A617}" srcOrd="3" destOrd="0" presId="urn:microsoft.com/office/officeart/2005/8/layout/orgChart1"/>
    <dgm:cxn modelId="{04311BCA-D8DA-4DAB-96E6-1062DB0BFF39}" type="presParOf" srcId="{3CB66547-06A4-4492-A152-F9DD0344A617}" destId="{00E3BA7F-551C-404E-8E59-50755061CD81}" srcOrd="0" destOrd="0" presId="urn:microsoft.com/office/officeart/2005/8/layout/orgChart1"/>
    <dgm:cxn modelId="{E9823A1E-343D-424C-B1DC-158D32D26294}" type="presParOf" srcId="{00E3BA7F-551C-404E-8E59-50755061CD81}" destId="{ED0F01DA-7B61-434E-A02A-4E0FF64834F8}" srcOrd="0" destOrd="0" presId="urn:microsoft.com/office/officeart/2005/8/layout/orgChart1"/>
    <dgm:cxn modelId="{EB7304EC-0594-4DDC-B1C8-A591E7CBCA06}" type="presParOf" srcId="{00E3BA7F-551C-404E-8E59-50755061CD81}" destId="{71DE4555-D298-431B-AB42-92784E38F27A}" srcOrd="1" destOrd="0" presId="urn:microsoft.com/office/officeart/2005/8/layout/orgChart1"/>
    <dgm:cxn modelId="{F0FD36B2-1CA4-4994-9466-0681985C1CA4}" type="presParOf" srcId="{3CB66547-06A4-4492-A152-F9DD0344A617}" destId="{6DB8AC8D-6953-4D09-964A-E562CE56C160}" srcOrd="1" destOrd="0" presId="urn:microsoft.com/office/officeart/2005/8/layout/orgChart1"/>
    <dgm:cxn modelId="{12F9E8EB-F33C-4C38-A252-BA0618C9BBA1}" type="presParOf" srcId="{3CB66547-06A4-4492-A152-F9DD0344A617}" destId="{A0375025-FFE2-4F84-B140-1671F3A4DB70}" srcOrd="2" destOrd="0" presId="urn:microsoft.com/office/officeart/2005/8/layout/orgChart1"/>
    <dgm:cxn modelId="{B9C86779-6403-44E4-BDFF-CD46A2F71892}" type="presParOf" srcId="{368A236F-BEB5-4CA9-91D2-5892F72169A8}" destId="{A742331A-F9CA-4256-BE84-4B4447513F8D}" srcOrd="4" destOrd="0" presId="urn:microsoft.com/office/officeart/2005/8/layout/orgChart1"/>
    <dgm:cxn modelId="{6BB8DE98-F80E-465F-AE55-84C428FA5FA6}" type="presParOf" srcId="{368A236F-BEB5-4CA9-91D2-5892F72169A8}" destId="{BCB26C4C-4B3C-4432-AB21-3B944306D037}" srcOrd="5" destOrd="0" presId="urn:microsoft.com/office/officeart/2005/8/layout/orgChart1"/>
    <dgm:cxn modelId="{D4D9DFED-4A6A-4B54-B584-190A570F69D6}" type="presParOf" srcId="{BCB26C4C-4B3C-4432-AB21-3B944306D037}" destId="{F099CADC-D6FB-46EB-B044-6EB9BC17DC1B}" srcOrd="0" destOrd="0" presId="urn:microsoft.com/office/officeart/2005/8/layout/orgChart1"/>
    <dgm:cxn modelId="{CB58A01A-378F-4BC8-BD78-F2A397FCE382}" type="presParOf" srcId="{F099CADC-D6FB-46EB-B044-6EB9BC17DC1B}" destId="{3CF84FC1-FCD0-42B4-8947-102DC8D65F16}" srcOrd="0" destOrd="0" presId="urn:microsoft.com/office/officeart/2005/8/layout/orgChart1"/>
    <dgm:cxn modelId="{E2483288-1CD7-4C60-8AEF-40ECF38A203C}" type="presParOf" srcId="{F099CADC-D6FB-46EB-B044-6EB9BC17DC1B}" destId="{6C297F6F-2F59-4EC5-9C40-1FB80F044646}" srcOrd="1" destOrd="0" presId="urn:microsoft.com/office/officeart/2005/8/layout/orgChart1"/>
    <dgm:cxn modelId="{E3D1F1AB-0D80-40D1-B6B7-DFE5EB89ADCC}" type="presParOf" srcId="{BCB26C4C-4B3C-4432-AB21-3B944306D037}" destId="{2B2B17CD-728D-4D59-9F67-45C7A673FB95}" srcOrd="1" destOrd="0" presId="urn:microsoft.com/office/officeart/2005/8/layout/orgChart1"/>
    <dgm:cxn modelId="{2313B6A8-39E7-4C37-BEC1-5F71E868C736}" type="presParOf" srcId="{BCB26C4C-4B3C-4432-AB21-3B944306D037}" destId="{7C7393D5-81B3-4175-9954-E65A6086C75B}" srcOrd="2" destOrd="0" presId="urn:microsoft.com/office/officeart/2005/8/layout/orgChart1"/>
    <dgm:cxn modelId="{BD00431A-E217-42E9-8DFB-00B4A6748073}" type="presParOf" srcId="{368A236F-BEB5-4CA9-91D2-5892F72169A8}" destId="{F873148A-2379-4F45-924F-C9C1DE5B5FF2}" srcOrd="6" destOrd="0" presId="urn:microsoft.com/office/officeart/2005/8/layout/orgChart1"/>
    <dgm:cxn modelId="{8DAB2382-328E-4D6F-AC4B-0E96C8E246DD}" type="presParOf" srcId="{368A236F-BEB5-4CA9-91D2-5892F72169A8}" destId="{22931218-DD78-4EC0-B1BA-243975DE6A27}" srcOrd="7" destOrd="0" presId="urn:microsoft.com/office/officeart/2005/8/layout/orgChart1"/>
    <dgm:cxn modelId="{FBAEAE57-6B6E-49D2-8D60-767BA42120E0}" type="presParOf" srcId="{22931218-DD78-4EC0-B1BA-243975DE6A27}" destId="{6C8007EF-640E-4C45-8CF1-44AF532EB395}" srcOrd="0" destOrd="0" presId="urn:microsoft.com/office/officeart/2005/8/layout/orgChart1"/>
    <dgm:cxn modelId="{69B73BB5-67D1-42DD-B941-1D7647EF89D5}" type="presParOf" srcId="{6C8007EF-640E-4C45-8CF1-44AF532EB395}" destId="{6D2F3594-88DD-4AF3-B007-98759F0E311F}" srcOrd="0" destOrd="0" presId="urn:microsoft.com/office/officeart/2005/8/layout/orgChart1"/>
    <dgm:cxn modelId="{B063D63E-4C26-488D-BE2E-17FE1DE1DF65}" type="presParOf" srcId="{6C8007EF-640E-4C45-8CF1-44AF532EB395}" destId="{81F365E5-B484-4B23-B7E3-A564FABDE72B}" srcOrd="1" destOrd="0" presId="urn:microsoft.com/office/officeart/2005/8/layout/orgChart1"/>
    <dgm:cxn modelId="{69157EAA-DF65-436F-B6EF-28073C46390F}" type="presParOf" srcId="{22931218-DD78-4EC0-B1BA-243975DE6A27}" destId="{A0D07E78-B838-4843-BA62-973F8B303EE9}" srcOrd="1" destOrd="0" presId="urn:microsoft.com/office/officeart/2005/8/layout/orgChart1"/>
    <dgm:cxn modelId="{9362DFDF-CB87-42C1-82AD-8ED29E159EA2}" type="presParOf" srcId="{22931218-DD78-4EC0-B1BA-243975DE6A27}" destId="{E44C1B59-650C-4CAB-AF18-D0282E8E0DDC}" srcOrd="2" destOrd="0" presId="urn:microsoft.com/office/officeart/2005/8/layout/orgChart1"/>
    <dgm:cxn modelId="{C4A52089-23F4-4690-999C-96B253DE7F19}" type="presParOf" srcId="{E0F6E7CB-F98B-4E19-AFF6-79E6A424773B}" destId="{5A2BE0B3-7527-47A3-BC9D-C46BA9F64CF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B6E27-7380-4045-95B3-F540DA3FCC5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B2AAD8A8-2D97-4A8F-A1EE-191D80A61441}">
      <dgm:prSet phldrT="[Texto]"/>
      <dgm:spPr/>
      <dgm:t>
        <a:bodyPr/>
        <a:lstStyle/>
        <a:p>
          <a:r>
            <a:rPr lang="es-ES" dirty="0" smtClean="0">
              <a:latin typeface="Calibri" panose="020F0502020204030204" pitchFamily="34" charset="0"/>
              <a:cs typeface="Calibri" panose="020F0502020204030204" pitchFamily="34" charset="0"/>
            </a:rPr>
            <a:t>Sangrado</a:t>
          </a:r>
          <a:endParaRPr lang="es-ES" dirty="0">
            <a:latin typeface="Calibri" panose="020F0502020204030204" pitchFamily="34" charset="0"/>
            <a:cs typeface="Calibri" panose="020F0502020204030204" pitchFamily="34" charset="0"/>
          </a:endParaRPr>
        </a:p>
      </dgm:t>
    </dgm:pt>
    <dgm:pt modelId="{3C941C41-02C0-4E6F-BFCB-8511D6269B9C}" type="parTrans" cxnId="{B266DD53-EA38-43ED-B0FA-C389DB7E9ABA}">
      <dgm:prSet/>
      <dgm:spPr/>
      <dgm:t>
        <a:bodyPr/>
        <a:lstStyle/>
        <a:p>
          <a:endParaRPr lang="es-ES"/>
        </a:p>
      </dgm:t>
    </dgm:pt>
    <dgm:pt modelId="{FE728670-8BAA-4596-A2A5-5BA70F0721D3}" type="sibTrans" cxnId="{B266DD53-EA38-43ED-B0FA-C389DB7E9ABA}">
      <dgm:prSet/>
      <dgm:spPr/>
      <dgm:t>
        <a:bodyPr/>
        <a:lstStyle/>
        <a:p>
          <a:endParaRPr lang="es-ES"/>
        </a:p>
      </dgm:t>
    </dgm:pt>
    <dgm:pt modelId="{2D7E5DEB-FE9A-4F49-9656-E88E739A32D7}">
      <dgm:prSet phldrT="[Texto]"/>
      <dgm:spPr/>
      <dgm:t>
        <a:bodyPr/>
        <a:lstStyle/>
        <a:p>
          <a:r>
            <a:rPr lang="es-ES"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Bleeding</a:t>
          </a:r>
          <a:r>
            <a:rPr lang="es-ES"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s-ES"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Academic</a:t>
          </a:r>
          <a:r>
            <a:rPr lang="es-ES"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s-ES"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Research</a:t>
          </a:r>
          <a:r>
            <a:rPr lang="es-ES"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s-ES"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Consortium</a:t>
          </a:r>
          <a:r>
            <a:rPr lang="es-ES"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(BARC) Tipos 2 (hemorragia evidente que es procesable) a 5 (hemorragia fatal) </a:t>
          </a:r>
          <a:endParaRPr lang="es-ES" dirty="0">
            <a:latin typeface="Calibri" panose="020F0502020204030204" pitchFamily="34" charset="0"/>
            <a:cs typeface="Calibri" panose="020F0502020204030204" pitchFamily="34" charset="0"/>
          </a:endParaRPr>
        </a:p>
      </dgm:t>
    </dgm:pt>
    <dgm:pt modelId="{77C1F306-6793-4A87-907F-84264C09118C}" type="parTrans" cxnId="{58BF0218-90E3-44F4-A347-EE7B589B44A4}">
      <dgm:prSet/>
      <dgm:spPr/>
      <dgm:t>
        <a:bodyPr/>
        <a:lstStyle/>
        <a:p>
          <a:endParaRPr lang="es-ES"/>
        </a:p>
      </dgm:t>
    </dgm:pt>
    <dgm:pt modelId="{07C136D8-4D69-41E1-B3BD-7064FE943352}" type="sibTrans" cxnId="{58BF0218-90E3-44F4-A347-EE7B589B44A4}">
      <dgm:prSet/>
      <dgm:spPr/>
      <dgm:t>
        <a:bodyPr/>
        <a:lstStyle/>
        <a:p>
          <a:endParaRPr lang="es-ES"/>
        </a:p>
      </dgm:t>
    </dgm:pt>
    <dgm:pt modelId="{4353FEC5-03A9-4235-8407-A13A625053F0}">
      <dgm:prSet phldrT="[Texto]"/>
      <dgm:spPr/>
      <dgm:t>
        <a:bodyPr/>
        <a:lstStyle/>
        <a:p>
          <a:r>
            <a:rPr lang="es-ES"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Se excluyeron los eventos hemorrágicos menores (BARC Tipos 0 y 1).</a:t>
          </a:r>
          <a:endParaRPr lang="es-ES" dirty="0">
            <a:latin typeface="Calibri" panose="020F0502020204030204" pitchFamily="34" charset="0"/>
            <a:cs typeface="Calibri" panose="020F0502020204030204" pitchFamily="34" charset="0"/>
          </a:endParaRPr>
        </a:p>
      </dgm:t>
    </dgm:pt>
    <dgm:pt modelId="{DAB276CA-B323-4365-BF5A-73EC14FAF06A}" type="parTrans" cxnId="{CCC01FCD-DABC-4DA2-BE69-92F9458850D8}">
      <dgm:prSet/>
      <dgm:spPr/>
      <dgm:t>
        <a:bodyPr/>
        <a:lstStyle/>
        <a:p>
          <a:endParaRPr lang="es-ES"/>
        </a:p>
      </dgm:t>
    </dgm:pt>
    <dgm:pt modelId="{BA223C2D-5DA0-4C9E-B145-EC441FBF8831}" type="sibTrans" cxnId="{CCC01FCD-DABC-4DA2-BE69-92F9458850D8}">
      <dgm:prSet/>
      <dgm:spPr/>
      <dgm:t>
        <a:bodyPr/>
        <a:lstStyle/>
        <a:p>
          <a:endParaRPr lang="es-ES"/>
        </a:p>
      </dgm:t>
    </dgm:pt>
    <dgm:pt modelId="{526BF10E-1C20-477B-AE11-6B90BF5D3391}">
      <dgm:prSet phldrT="[Texto]"/>
      <dgm:spPr/>
      <dgm:t>
        <a:bodyPr/>
        <a:lstStyle/>
        <a:p>
          <a:r>
            <a:rPr lang="es-ES" dirty="0" smtClean="0">
              <a:latin typeface="Calibri" panose="020F0502020204030204" pitchFamily="34" charset="0"/>
              <a:cs typeface="Calibri" panose="020F0502020204030204" pitchFamily="34" charset="0"/>
            </a:rPr>
            <a:t>Tiempo transcurrido hasta el primer evento </a:t>
          </a:r>
          <a:r>
            <a:rPr lang="es-ES" smtClean="0">
              <a:latin typeface="Calibri" panose="020F0502020204030204" pitchFamily="34" charset="0"/>
              <a:cs typeface="Calibri" panose="020F0502020204030204" pitchFamily="34" charset="0"/>
            </a:rPr>
            <a:t>tromboembólico</a:t>
          </a:r>
          <a:endParaRPr lang="es-ES">
            <a:latin typeface="Calibri" panose="020F0502020204030204" pitchFamily="34" charset="0"/>
            <a:cs typeface="Calibri" panose="020F0502020204030204" pitchFamily="34" charset="0"/>
          </a:endParaRPr>
        </a:p>
      </dgm:t>
    </dgm:pt>
    <dgm:pt modelId="{49BBA328-5929-4D92-A62B-DE7E89821DFF}" type="parTrans" cxnId="{5F7A5954-DE9E-4285-A5FB-FC2440D7D2CA}">
      <dgm:prSet/>
      <dgm:spPr/>
      <dgm:t>
        <a:bodyPr/>
        <a:lstStyle/>
        <a:p>
          <a:endParaRPr lang="es-ES"/>
        </a:p>
      </dgm:t>
    </dgm:pt>
    <dgm:pt modelId="{C2D6DB80-0A2C-4128-83DA-3537C712EF10}" type="sibTrans" cxnId="{5F7A5954-DE9E-4285-A5FB-FC2440D7D2CA}">
      <dgm:prSet/>
      <dgm:spPr/>
      <dgm:t>
        <a:bodyPr/>
        <a:lstStyle/>
        <a:p>
          <a:endParaRPr lang="es-ES"/>
        </a:p>
      </dgm:t>
    </dgm:pt>
    <dgm:pt modelId="{AFF95E9A-017C-4481-9EDD-2E20E1944EC8}">
      <dgm:prSet phldrT="[Texto]"/>
      <dgm:spPr/>
      <dgm:t>
        <a:bodyPr/>
        <a:lstStyle/>
        <a:p>
          <a:r>
            <a:rPr lang="es-ES"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Trombos dentro del circuito de </a:t>
          </a:r>
          <a:r>
            <a:rPr lang="es-ES"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Fontan</a:t>
          </a:r>
          <a:endParaRPr lang="es-ES" dirty="0">
            <a:latin typeface="Calibri" panose="020F0502020204030204" pitchFamily="34" charset="0"/>
            <a:cs typeface="Calibri" panose="020F0502020204030204" pitchFamily="34" charset="0"/>
          </a:endParaRPr>
        </a:p>
      </dgm:t>
    </dgm:pt>
    <dgm:pt modelId="{316A63EF-C42A-4D9D-BFFE-A5F2F9235467}" type="parTrans" cxnId="{05FDEEEB-B426-4345-BAAE-246ACAEA2408}">
      <dgm:prSet/>
      <dgm:spPr/>
      <dgm:t>
        <a:bodyPr/>
        <a:lstStyle/>
        <a:p>
          <a:endParaRPr lang="es-ES"/>
        </a:p>
      </dgm:t>
    </dgm:pt>
    <dgm:pt modelId="{F48555B4-40A8-4BF6-A769-290680C1A202}" type="sibTrans" cxnId="{05FDEEEB-B426-4345-BAAE-246ACAEA2408}">
      <dgm:prSet/>
      <dgm:spPr/>
      <dgm:t>
        <a:bodyPr/>
        <a:lstStyle/>
        <a:p>
          <a:endParaRPr lang="es-ES"/>
        </a:p>
      </dgm:t>
    </dgm:pt>
    <dgm:pt modelId="{D782E6F7-6AE3-429A-94E1-BDB0BAE280B0}">
      <dgm:prSet phldrT="[Texto]"/>
      <dgm:spPr/>
      <dgm:t>
        <a:bodyPr/>
        <a:lstStyle/>
        <a:p>
          <a:r>
            <a:rPr lang="es-ES" dirty="0" smtClean="0">
              <a:latin typeface="Calibri" panose="020F0502020204030204" pitchFamily="34" charset="0"/>
              <a:cs typeface="Calibri" panose="020F0502020204030204" pitchFamily="34" charset="0"/>
            </a:rPr>
            <a:t>TVP y TEP</a:t>
          </a:r>
          <a:endParaRPr lang="es-ES" dirty="0">
            <a:latin typeface="Calibri" panose="020F0502020204030204" pitchFamily="34" charset="0"/>
            <a:cs typeface="Calibri" panose="020F0502020204030204" pitchFamily="34" charset="0"/>
          </a:endParaRPr>
        </a:p>
      </dgm:t>
    </dgm:pt>
    <dgm:pt modelId="{85A709E4-E1BA-4EB8-908F-54E012507F60}" type="parTrans" cxnId="{57935EF2-6F54-476C-A8FF-341EFA93003C}">
      <dgm:prSet/>
      <dgm:spPr/>
      <dgm:t>
        <a:bodyPr/>
        <a:lstStyle/>
        <a:p>
          <a:endParaRPr lang="es-ES"/>
        </a:p>
      </dgm:t>
    </dgm:pt>
    <dgm:pt modelId="{5E1AF1F1-9C70-44AB-A917-57CF0AEF8D79}" type="sibTrans" cxnId="{57935EF2-6F54-476C-A8FF-341EFA93003C}">
      <dgm:prSet/>
      <dgm:spPr/>
      <dgm:t>
        <a:bodyPr/>
        <a:lstStyle/>
        <a:p>
          <a:endParaRPr lang="es-ES"/>
        </a:p>
      </dgm:t>
    </dgm:pt>
    <dgm:pt modelId="{0FAD4A44-D7BB-48A2-84AA-41C8C1E9F74F}">
      <dgm:prSet phldrT="[Texto]"/>
      <dgm:spPr/>
      <dgm:t>
        <a:bodyPr/>
        <a:lstStyle/>
        <a:p>
          <a:r>
            <a:rPr lang="es-ES" dirty="0" smtClean="0">
              <a:latin typeface="Calibri" panose="020F0502020204030204" pitchFamily="34" charset="0"/>
              <a:cs typeface="Calibri" panose="020F0502020204030204" pitchFamily="34" charset="0"/>
            </a:rPr>
            <a:t>ECV</a:t>
          </a:r>
          <a:endParaRPr lang="es-ES" dirty="0">
            <a:latin typeface="Calibri" panose="020F0502020204030204" pitchFamily="34" charset="0"/>
            <a:cs typeface="Calibri" panose="020F0502020204030204" pitchFamily="34" charset="0"/>
          </a:endParaRPr>
        </a:p>
      </dgm:t>
    </dgm:pt>
    <dgm:pt modelId="{C620F5D1-D89B-404A-A080-F634AA15CF87}" type="parTrans" cxnId="{A9CEE4E1-458D-446C-84C1-5A391472AD7F}">
      <dgm:prSet/>
      <dgm:spPr/>
      <dgm:t>
        <a:bodyPr/>
        <a:lstStyle/>
        <a:p>
          <a:endParaRPr lang="es-ES"/>
        </a:p>
      </dgm:t>
    </dgm:pt>
    <dgm:pt modelId="{03AE557E-FD42-43AF-BF7C-7DE5ABD812CE}" type="sibTrans" cxnId="{A9CEE4E1-458D-446C-84C1-5A391472AD7F}">
      <dgm:prSet/>
      <dgm:spPr/>
      <dgm:t>
        <a:bodyPr/>
        <a:lstStyle/>
        <a:p>
          <a:endParaRPr lang="es-ES"/>
        </a:p>
      </dgm:t>
    </dgm:pt>
    <dgm:pt modelId="{150A463E-BC24-4DD8-B6CB-DE0AAE39FF6D}">
      <dgm:prSet phldrT="[Texto]"/>
      <dgm:spPr/>
      <dgm:t>
        <a:bodyPr/>
        <a:lstStyle/>
        <a:p>
          <a:r>
            <a:rPr lang="es-ES" dirty="0" smtClean="0">
              <a:latin typeface="Calibri" panose="020F0502020204030204" pitchFamily="34" charset="0"/>
              <a:cs typeface="Calibri" panose="020F0502020204030204" pitchFamily="34" charset="0"/>
            </a:rPr>
            <a:t>AIT</a:t>
          </a:r>
          <a:endParaRPr lang="es-ES" dirty="0">
            <a:latin typeface="Calibri" panose="020F0502020204030204" pitchFamily="34" charset="0"/>
            <a:cs typeface="Calibri" panose="020F0502020204030204" pitchFamily="34" charset="0"/>
          </a:endParaRPr>
        </a:p>
      </dgm:t>
    </dgm:pt>
    <dgm:pt modelId="{CD26DE44-EEF0-472B-8F5D-379D78E3D2E6}" type="parTrans" cxnId="{C7F2D24E-7FE3-4A15-8DB3-BEBD11C68F56}">
      <dgm:prSet/>
      <dgm:spPr/>
      <dgm:t>
        <a:bodyPr/>
        <a:lstStyle/>
        <a:p>
          <a:endParaRPr lang="es-ES"/>
        </a:p>
      </dgm:t>
    </dgm:pt>
    <dgm:pt modelId="{62CD8C40-244E-48E4-B350-96D806C079D7}" type="sibTrans" cxnId="{C7F2D24E-7FE3-4A15-8DB3-BEBD11C68F56}">
      <dgm:prSet/>
      <dgm:spPr/>
      <dgm:t>
        <a:bodyPr/>
        <a:lstStyle/>
        <a:p>
          <a:endParaRPr lang="es-ES"/>
        </a:p>
      </dgm:t>
    </dgm:pt>
    <dgm:pt modelId="{E5554DAB-B745-4FF2-AB20-5D9720B39EB8}">
      <dgm:prSet phldrT="[Texto]"/>
      <dgm:spPr/>
      <dgm:t>
        <a:bodyPr/>
        <a:lstStyle/>
        <a:p>
          <a:r>
            <a:rPr lang="es-ES" dirty="0" smtClean="0">
              <a:latin typeface="Calibri" panose="020F0502020204030204" pitchFamily="34" charset="0"/>
              <a:cs typeface="Calibri" panose="020F0502020204030204" pitchFamily="34" charset="0"/>
            </a:rPr>
            <a:t>Infarto de órgano blanco</a:t>
          </a:r>
          <a:endParaRPr lang="es-ES" dirty="0">
            <a:latin typeface="Calibri" panose="020F0502020204030204" pitchFamily="34" charset="0"/>
            <a:cs typeface="Calibri" panose="020F0502020204030204" pitchFamily="34" charset="0"/>
          </a:endParaRPr>
        </a:p>
      </dgm:t>
    </dgm:pt>
    <dgm:pt modelId="{AEB19A56-2C77-40BD-B2D3-D0F788C63369}" type="parTrans" cxnId="{5CB5E447-0364-4D1B-8606-DDEC3200BA5E}">
      <dgm:prSet/>
      <dgm:spPr/>
      <dgm:t>
        <a:bodyPr/>
        <a:lstStyle/>
        <a:p>
          <a:endParaRPr lang="es-ES"/>
        </a:p>
      </dgm:t>
    </dgm:pt>
    <dgm:pt modelId="{179B13C1-52CA-4056-8223-D293F63AD185}" type="sibTrans" cxnId="{5CB5E447-0364-4D1B-8606-DDEC3200BA5E}">
      <dgm:prSet/>
      <dgm:spPr/>
      <dgm:t>
        <a:bodyPr/>
        <a:lstStyle/>
        <a:p>
          <a:endParaRPr lang="es-ES"/>
        </a:p>
      </dgm:t>
    </dgm:pt>
    <dgm:pt modelId="{9A905F64-FBB3-4656-A28C-F89CEB7AE0BA}" type="pres">
      <dgm:prSet presAssocID="{738B6E27-7380-4045-95B3-F540DA3FCC59}" presName="Name0" presStyleCnt="0">
        <dgm:presLayoutVars>
          <dgm:dir val="rev"/>
          <dgm:animLvl val="lvl"/>
          <dgm:resizeHandles val="exact"/>
        </dgm:presLayoutVars>
      </dgm:prSet>
      <dgm:spPr/>
      <dgm:t>
        <a:bodyPr/>
        <a:lstStyle/>
        <a:p>
          <a:endParaRPr lang="es-ES"/>
        </a:p>
      </dgm:t>
    </dgm:pt>
    <dgm:pt modelId="{12B1A7D9-6483-4196-9541-4BD9658CBEC2}" type="pres">
      <dgm:prSet presAssocID="{738B6E27-7380-4045-95B3-F540DA3FCC59}" presName="tSp" presStyleCnt="0"/>
      <dgm:spPr/>
    </dgm:pt>
    <dgm:pt modelId="{5A249083-2F0A-42AE-8FD0-0F382A496789}" type="pres">
      <dgm:prSet presAssocID="{738B6E27-7380-4045-95B3-F540DA3FCC59}" presName="bSp" presStyleCnt="0"/>
      <dgm:spPr/>
    </dgm:pt>
    <dgm:pt modelId="{0B6E1D72-DC95-414C-9E88-FF69DC974F91}" type="pres">
      <dgm:prSet presAssocID="{738B6E27-7380-4045-95B3-F540DA3FCC59}" presName="process" presStyleCnt="0"/>
      <dgm:spPr/>
    </dgm:pt>
    <dgm:pt modelId="{FA46AA8D-3826-4ACE-986C-BE0F371A09EB}" type="pres">
      <dgm:prSet presAssocID="{B2AAD8A8-2D97-4A8F-A1EE-191D80A61441}" presName="composite1" presStyleCnt="0"/>
      <dgm:spPr/>
    </dgm:pt>
    <dgm:pt modelId="{3514E50E-6859-486D-B212-84A874F59BCF}" type="pres">
      <dgm:prSet presAssocID="{B2AAD8A8-2D97-4A8F-A1EE-191D80A61441}" presName="dummyNode1" presStyleLbl="node1" presStyleIdx="0" presStyleCnt="2"/>
      <dgm:spPr/>
    </dgm:pt>
    <dgm:pt modelId="{6837654A-9E93-4A90-B6A6-AF04D5EDE3EF}" type="pres">
      <dgm:prSet presAssocID="{B2AAD8A8-2D97-4A8F-A1EE-191D80A61441}" presName="childNode1" presStyleLbl="bgAcc1" presStyleIdx="0" presStyleCnt="2">
        <dgm:presLayoutVars>
          <dgm:bulletEnabled val="1"/>
        </dgm:presLayoutVars>
      </dgm:prSet>
      <dgm:spPr/>
      <dgm:t>
        <a:bodyPr/>
        <a:lstStyle/>
        <a:p>
          <a:endParaRPr lang="es-ES"/>
        </a:p>
      </dgm:t>
    </dgm:pt>
    <dgm:pt modelId="{FE41C466-ED61-46F6-97DE-58265CF5E92A}" type="pres">
      <dgm:prSet presAssocID="{B2AAD8A8-2D97-4A8F-A1EE-191D80A61441}" presName="childNode1tx" presStyleLbl="bgAcc1" presStyleIdx="0" presStyleCnt="2">
        <dgm:presLayoutVars>
          <dgm:bulletEnabled val="1"/>
        </dgm:presLayoutVars>
      </dgm:prSet>
      <dgm:spPr/>
      <dgm:t>
        <a:bodyPr/>
        <a:lstStyle/>
        <a:p>
          <a:endParaRPr lang="es-ES"/>
        </a:p>
      </dgm:t>
    </dgm:pt>
    <dgm:pt modelId="{D193A167-0EBF-4F25-8D87-4B87297E59CF}" type="pres">
      <dgm:prSet presAssocID="{B2AAD8A8-2D97-4A8F-A1EE-191D80A61441}" presName="parentNode1" presStyleLbl="node1" presStyleIdx="0" presStyleCnt="2">
        <dgm:presLayoutVars>
          <dgm:chMax val="1"/>
          <dgm:bulletEnabled val="1"/>
        </dgm:presLayoutVars>
      </dgm:prSet>
      <dgm:spPr/>
      <dgm:t>
        <a:bodyPr/>
        <a:lstStyle/>
        <a:p>
          <a:endParaRPr lang="es-ES"/>
        </a:p>
      </dgm:t>
    </dgm:pt>
    <dgm:pt modelId="{9E00C2BD-2B6C-49DE-98AA-78185F795CC4}" type="pres">
      <dgm:prSet presAssocID="{B2AAD8A8-2D97-4A8F-A1EE-191D80A61441}" presName="connSite1" presStyleCnt="0"/>
      <dgm:spPr/>
    </dgm:pt>
    <dgm:pt modelId="{CBECC330-6E50-4628-8878-3E7C97005ADF}" type="pres">
      <dgm:prSet presAssocID="{FE728670-8BAA-4596-A2A5-5BA70F0721D3}" presName="Name9" presStyleLbl="sibTrans2D1" presStyleIdx="0" presStyleCnt="1"/>
      <dgm:spPr/>
      <dgm:t>
        <a:bodyPr/>
        <a:lstStyle/>
        <a:p>
          <a:endParaRPr lang="es-ES"/>
        </a:p>
      </dgm:t>
    </dgm:pt>
    <dgm:pt modelId="{995DB428-F7AA-48B5-845B-E14B898B76E8}" type="pres">
      <dgm:prSet presAssocID="{526BF10E-1C20-477B-AE11-6B90BF5D3391}" presName="composite2" presStyleCnt="0"/>
      <dgm:spPr/>
    </dgm:pt>
    <dgm:pt modelId="{A0202447-1424-422A-BE97-4EAE9DC8A083}" type="pres">
      <dgm:prSet presAssocID="{526BF10E-1C20-477B-AE11-6B90BF5D3391}" presName="dummyNode2" presStyleLbl="node1" presStyleIdx="0" presStyleCnt="2"/>
      <dgm:spPr/>
    </dgm:pt>
    <dgm:pt modelId="{A6D73245-E054-405E-A3A4-F903D022A497}" type="pres">
      <dgm:prSet presAssocID="{526BF10E-1C20-477B-AE11-6B90BF5D3391}" presName="childNode2" presStyleLbl="bgAcc1" presStyleIdx="1" presStyleCnt="2">
        <dgm:presLayoutVars>
          <dgm:bulletEnabled val="1"/>
        </dgm:presLayoutVars>
      </dgm:prSet>
      <dgm:spPr/>
      <dgm:t>
        <a:bodyPr/>
        <a:lstStyle/>
        <a:p>
          <a:endParaRPr lang="es-ES"/>
        </a:p>
      </dgm:t>
    </dgm:pt>
    <dgm:pt modelId="{CFB33FAA-3608-403A-8434-9B1760AA6556}" type="pres">
      <dgm:prSet presAssocID="{526BF10E-1C20-477B-AE11-6B90BF5D3391}" presName="childNode2tx" presStyleLbl="bgAcc1" presStyleIdx="1" presStyleCnt="2">
        <dgm:presLayoutVars>
          <dgm:bulletEnabled val="1"/>
        </dgm:presLayoutVars>
      </dgm:prSet>
      <dgm:spPr/>
      <dgm:t>
        <a:bodyPr/>
        <a:lstStyle/>
        <a:p>
          <a:endParaRPr lang="es-ES"/>
        </a:p>
      </dgm:t>
    </dgm:pt>
    <dgm:pt modelId="{64AF4704-2D5B-4885-9DAC-8F664C47679E}" type="pres">
      <dgm:prSet presAssocID="{526BF10E-1C20-477B-AE11-6B90BF5D3391}" presName="parentNode2" presStyleLbl="node1" presStyleIdx="1" presStyleCnt="2">
        <dgm:presLayoutVars>
          <dgm:chMax val="0"/>
          <dgm:bulletEnabled val="1"/>
        </dgm:presLayoutVars>
      </dgm:prSet>
      <dgm:spPr/>
      <dgm:t>
        <a:bodyPr/>
        <a:lstStyle/>
        <a:p>
          <a:endParaRPr lang="es-ES"/>
        </a:p>
      </dgm:t>
    </dgm:pt>
    <dgm:pt modelId="{BAA7C6CC-44E9-47C2-979E-D9B470B4F2E6}" type="pres">
      <dgm:prSet presAssocID="{526BF10E-1C20-477B-AE11-6B90BF5D3391}" presName="connSite2" presStyleCnt="0"/>
      <dgm:spPr/>
    </dgm:pt>
  </dgm:ptLst>
  <dgm:cxnLst>
    <dgm:cxn modelId="{C7F2D24E-7FE3-4A15-8DB3-BEBD11C68F56}" srcId="{526BF10E-1C20-477B-AE11-6B90BF5D3391}" destId="{150A463E-BC24-4DD8-B6CB-DE0AAE39FF6D}" srcOrd="3" destOrd="0" parTransId="{CD26DE44-EEF0-472B-8F5D-379D78E3D2E6}" sibTransId="{62CD8C40-244E-48E4-B350-96D806C079D7}"/>
    <dgm:cxn modelId="{A9CEE4E1-458D-446C-84C1-5A391472AD7F}" srcId="{526BF10E-1C20-477B-AE11-6B90BF5D3391}" destId="{0FAD4A44-D7BB-48A2-84AA-41C8C1E9F74F}" srcOrd="2" destOrd="0" parTransId="{C620F5D1-D89B-404A-A080-F634AA15CF87}" sibTransId="{03AE557E-FD42-43AF-BF7C-7DE5ABD812CE}"/>
    <dgm:cxn modelId="{501F550C-82D6-4EAF-AD1C-5DF0CDB4E1F1}" type="presOf" srcId="{526BF10E-1C20-477B-AE11-6B90BF5D3391}" destId="{64AF4704-2D5B-4885-9DAC-8F664C47679E}" srcOrd="0" destOrd="0" presId="urn:microsoft.com/office/officeart/2005/8/layout/hProcess4"/>
    <dgm:cxn modelId="{5F7A5954-DE9E-4285-A5FB-FC2440D7D2CA}" srcId="{738B6E27-7380-4045-95B3-F540DA3FCC59}" destId="{526BF10E-1C20-477B-AE11-6B90BF5D3391}" srcOrd="1" destOrd="0" parTransId="{49BBA328-5929-4D92-A62B-DE7E89821DFF}" sibTransId="{C2D6DB80-0A2C-4128-83DA-3537C712EF10}"/>
    <dgm:cxn modelId="{1E503F3C-F2E4-4875-907F-29455B651BD4}" type="presOf" srcId="{FE728670-8BAA-4596-A2A5-5BA70F0721D3}" destId="{CBECC330-6E50-4628-8878-3E7C97005ADF}" srcOrd="0" destOrd="0" presId="urn:microsoft.com/office/officeart/2005/8/layout/hProcess4"/>
    <dgm:cxn modelId="{41442FD3-7293-41E6-992F-884CE87AA71C}" type="presOf" srcId="{2D7E5DEB-FE9A-4F49-9656-E88E739A32D7}" destId="{6837654A-9E93-4A90-B6A6-AF04D5EDE3EF}" srcOrd="0" destOrd="0" presId="urn:microsoft.com/office/officeart/2005/8/layout/hProcess4"/>
    <dgm:cxn modelId="{0A082BA4-8097-4745-A5E7-1B81DA71EC21}" type="presOf" srcId="{150A463E-BC24-4DD8-B6CB-DE0AAE39FF6D}" destId="{CFB33FAA-3608-403A-8434-9B1760AA6556}" srcOrd="1" destOrd="3" presId="urn:microsoft.com/office/officeart/2005/8/layout/hProcess4"/>
    <dgm:cxn modelId="{09B92D80-C9C3-430D-B8E7-FE686DCFD119}" type="presOf" srcId="{E5554DAB-B745-4FF2-AB20-5D9720B39EB8}" destId="{A6D73245-E054-405E-A3A4-F903D022A497}" srcOrd="0" destOrd="4" presId="urn:microsoft.com/office/officeart/2005/8/layout/hProcess4"/>
    <dgm:cxn modelId="{CCC01FCD-DABC-4DA2-BE69-92F9458850D8}" srcId="{B2AAD8A8-2D97-4A8F-A1EE-191D80A61441}" destId="{4353FEC5-03A9-4235-8407-A13A625053F0}" srcOrd="1" destOrd="0" parTransId="{DAB276CA-B323-4365-BF5A-73EC14FAF06A}" sibTransId="{BA223C2D-5DA0-4C9E-B145-EC441FBF8831}"/>
    <dgm:cxn modelId="{6154AB29-5139-482F-80A4-B1C3AFB93259}" type="presOf" srcId="{AFF95E9A-017C-4481-9EDD-2E20E1944EC8}" destId="{A6D73245-E054-405E-A3A4-F903D022A497}" srcOrd="0" destOrd="0" presId="urn:microsoft.com/office/officeart/2005/8/layout/hProcess4"/>
    <dgm:cxn modelId="{E593B49A-2F9C-4E1A-AF38-D9F6A33180D6}" type="presOf" srcId="{0FAD4A44-D7BB-48A2-84AA-41C8C1E9F74F}" destId="{CFB33FAA-3608-403A-8434-9B1760AA6556}" srcOrd="1" destOrd="2" presId="urn:microsoft.com/office/officeart/2005/8/layout/hProcess4"/>
    <dgm:cxn modelId="{90D8D9D4-B402-440C-9D3A-73B468FE8320}" type="presOf" srcId="{4353FEC5-03A9-4235-8407-A13A625053F0}" destId="{6837654A-9E93-4A90-B6A6-AF04D5EDE3EF}" srcOrd="0" destOrd="1" presId="urn:microsoft.com/office/officeart/2005/8/layout/hProcess4"/>
    <dgm:cxn modelId="{0CD72470-095A-44D6-8AC3-D15A3AFA3D4D}" type="presOf" srcId="{E5554DAB-B745-4FF2-AB20-5D9720B39EB8}" destId="{CFB33FAA-3608-403A-8434-9B1760AA6556}" srcOrd="1" destOrd="4" presId="urn:microsoft.com/office/officeart/2005/8/layout/hProcess4"/>
    <dgm:cxn modelId="{9A6AEEF5-0C48-4119-B887-78856DE15557}" type="presOf" srcId="{2D7E5DEB-FE9A-4F49-9656-E88E739A32D7}" destId="{FE41C466-ED61-46F6-97DE-58265CF5E92A}" srcOrd="1" destOrd="0" presId="urn:microsoft.com/office/officeart/2005/8/layout/hProcess4"/>
    <dgm:cxn modelId="{5A0F23C0-AB85-4C19-B9CD-B2DFDCDB93FB}" type="presOf" srcId="{150A463E-BC24-4DD8-B6CB-DE0AAE39FF6D}" destId="{A6D73245-E054-405E-A3A4-F903D022A497}" srcOrd="0" destOrd="3" presId="urn:microsoft.com/office/officeart/2005/8/layout/hProcess4"/>
    <dgm:cxn modelId="{05FDEEEB-B426-4345-BAAE-246ACAEA2408}" srcId="{526BF10E-1C20-477B-AE11-6B90BF5D3391}" destId="{AFF95E9A-017C-4481-9EDD-2E20E1944EC8}" srcOrd="0" destOrd="0" parTransId="{316A63EF-C42A-4D9D-BFFE-A5F2F9235467}" sibTransId="{F48555B4-40A8-4BF6-A769-290680C1A202}"/>
    <dgm:cxn modelId="{41AD568E-D59D-4466-8BF7-AEB84C2186F9}" type="presOf" srcId="{738B6E27-7380-4045-95B3-F540DA3FCC59}" destId="{9A905F64-FBB3-4656-A28C-F89CEB7AE0BA}" srcOrd="0" destOrd="0" presId="urn:microsoft.com/office/officeart/2005/8/layout/hProcess4"/>
    <dgm:cxn modelId="{5CB5E447-0364-4D1B-8606-DDEC3200BA5E}" srcId="{526BF10E-1C20-477B-AE11-6B90BF5D3391}" destId="{E5554DAB-B745-4FF2-AB20-5D9720B39EB8}" srcOrd="4" destOrd="0" parTransId="{AEB19A56-2C77-40BD-B2D3-D0F788C63369}" sibTransId="{179B13C1-52CA-4056-8223-D293F63AD185}"/>
    <dgm:cxn modelId="{C404A9BA-CA3A-4AD6-ACFA-3F88CBE0439D}" type="presOf" srcId="{4353FEC5-03A9-4235-8407-A13A625053F0}" destId="{FE41C466-ED61-46F6-97DE-58265CF5E92A}" srcOrd="1" destOrd="1" presId="urn:microsoft.com/office/officeart/2005/8/layout/hProcess4"/>
    <dgm:cxn modelId="{1D7AD903-8A01-4A7A-9B37-CFF78D84F4CF}" type="presOf" srcId="{0FAD4A44-D7BB-48A2-84AA-41C8C1E9F74F}" destId="{A6D73245-E054-405E-A3A4-F903D022A497}" srcOrd="0" destOrd="2" presId="urn:microsoft.com/office/officeart/2005/8/layout/hProcess4"/>
    <dgm:cxn modelId="{5C04074B-403D-43F0-B7F8-F68995D32F1D}" type="presOf" srcId="{D782E6F7-6AE3-429A-94E1-BDB0BAE280B0}" destId="{A6D73245-E054-405E-A3A4-F903D022A497}" srcOrd="0" destOrd="1" presId="urn:microsoft.com/office/officeart/2005/8/layout/hProcess4"/>
    <dgm:cxn modelId="{D4E94DE9-81F5-48AC-BC05-447F90B0FA65}" type="presOf" srcId="{B2AAD8A8-2D97-4A8F-A1EE-191D80A61441}" destId="{D193A167-0EBF-4F25-8D87-4B87297E59CF}" srcOrd="0" destOrd="0" presId="urn:microsoft.com/office/officeart/2005/8/layout/hProcess4"/>
    <dgm:cxn modelId="{A732EDD9-F7C9-483B-8F71-0ABC6A181E0E}" type="presOf" srcId="{D782E6F7-6AE3-429A-94E1-BDB0BAE280B0}" destId="{CFB33FAA-3608-403A-8434-9B1760AA6556}" srcOrd="1" destOrd="1" presId="urn:microsoft.com/office/officeart/2005/8/layout/hProcess4"/>
    <dgm:cxn modelId="{BA224DD6-9E33-4919-9340-4335FEA82896}" type="presOf" srcId="{AFF95E9A-017C-4481-9EDD-2E20E1944EC8}" destId="{CFB33FAA-3608-403A-8434-9B1760AA6556}" srcOrd="1" destOrd="0" presId="urn:microsoft.com/office/officeart/2005/8/layout/hProcess4"/>
    <dgm:cxn modelId="{B266DD53-EA38-43ED-B0FA-C389DB7E9ABA}" srcId="{738B6E27-7380-4045-95B3-F540DA3FCC59}" destId="{B2AAD8A8-2D97-4A8F-A1EE-191D80A61441}" srcOrd="0" destOrd="0" parTransId="{3C941C41-02C0-4E6F-BFCB-8511D6269B9C}" sibTransId="{FE728670-8BAA-4596-A2A5-5BA70F0721D3}"/>
    <dgm:cxn modelId="{58BF0218-90E3-44F4-A347-EE7B589B44A4}" srcId="{B2AAD8A8-2D97-4A8F-A1EE-191D80A61441}" destId="{2D7E5DEB-FE9A-4F49-9656-E88E739A32D7}" srcOrd="0" destOrd="0" parTransId="{77C1F306-6793-4A87-907F-84264C09118C}" sibTransId="{07C136D8-4D69-41E1-B3BD-7064FE943352}"/>
    <dgm:cxn modelId="{57935EF2-6F54-476C-A8FF-341EFA93003C}" srcId="{526BF10E-1C20-477B-AE11-6B90BF5D3391}" destId="{D782E6F7-6AE3-429A-94E1-BDB0BAE280B0}" srcOrd="1" destOrd="0" parTransId="{85A709E4-E1BA-4EB8-908F-54E012507F60}" sibTransId="{5E1AF1F1-9C70-44AB-A917-57CF0AEF8D79}"/>
    <dgm:cxn modelId="{17194B4E-60BD-4E90-ACD6-1E41A76508CD}" type="presParOf" srcId="{9A905F64-FBB3-4656-A28C-F89CEB7AE0BA}" destId="{12B1A7D9-6483-4196-9541-4BD9658CBEC2}" srcOrd="0" destOrd="0" presId="urn:microsoft.com/office/officeart/2005/8/layout/hProcess4"/>
    <dgm:cxn modelId="{12C63F3A-94F5-4E75-90E8-4791384B5D06}" type="presParOf" srcId="{9A905F64-FBB3-4656-A28C-F89CEB7AE0BA}" destId="{5A249083-2F0A-42AE-8FD0-0F382A496789}" srcOrd="1" destOrd="0" presId="urn:microsoft.com/office/officeart/2005/8/layout/hProcess4"/>
    <dgm:cxn modelId="{E33F33D6-CCF1-4553-9195-FAD7C0940E9F}" type="presParOf" srcId="{9A905F64-FBB3-4656-A28C-F89CEB7AE0BA}" destId="{0B6E1D72-DC95-414C-9E88-FF69DC974F91}" srcOrd="2" destOrd="0" presId="urn:microsoft.com/office/officeart/2005/8/layout/hProcess4"/>
    <dgm:cxn modelId="{59D00BD8-17BD-4DFA-A64E-679DC7B8200B}" type="presParOf" srcId="{0B6E1D72-DC95-414C-9E88-FF69DC974F91}" destId="{FA46AA8D-3826-4ACE-986C-BE0F371A09EB}" srcOrd="0" destOrd="0" presId="urn:microsoft.com/office/officeart/2005/8/layout/hProcess4"/>
    <dgm:cxn modelId="{C94A3F4D-D2D9-40CE-9B29-DD8D1E37F256}" type="presParOf" srcId="{FA46AA8D-3826-4ACE-986C-BE0F371A09EB}" destId="{3514E50E-6859-486D-B212-84A874F59BCF}" srcOrd="0" destOrd="0" presId="urn:microsoft.com/office/officeart/2005/8/layout/hProcess4"/>
    <dgm:cxn modelId="{F14F83E8-7086-4930-BCFD-996B764FAA66}" type="presParOf" srcId="{FA46AA8D-3826-4ACE-986C-BE0F371A09EB}" destId="{6837654A-9E93-4A90-B6A6-AF04D5EDE3EF}" srcOrd="1" destOrd="0" presId="urn:microsoft.com/office/officeart/2005/8/layout/hProcess4"/>
    <dgm:cxn modelId="{DFCB615C-0CDF-4FC5-9BB4-B53DD912F9FC}" type="presParOf" srcId="{FA46AA8D-3826-4ACE-986C-BE0F371A09EB}" destId="{FE41C466-ED61-46F6-97DE-58265CF5E92A}" srcOrd="2" destOrd="0" presId="urn:microsoft.com/office/officeart/2005/8/layout/hProcess4"/>
    <dgm:cxn modelId="{81D4001C-5CE6-4FFF-BEB0-C2BFC5DBA8B9}" type="presParOf" srcId="{FA46AA8D-3826-4ACE-986C-BE0F371A09EB}" destId="{D193A167-0EBF-4F25-8D87-4B87297E59CF}" srcOrd="3" destOrd="0" presId="urn:microsoft.com/office/officeart/2005/8/layout/hProcess4"/>
    <dgm:cxn modelId="{24E63AF2-E719-4FB8-B644-3F575904D23D}" type="presParOf" srcId="{FA46AA8D-3826-4ACE-986C-BE0F371A09EB}" destId="{9E00C2BD-2B6C-49DE-98AA-78185F795CC4}" srcOrd="4" destOrd="0" presId="urn:microsoft.com/office/officeart/2005/8/layout/hProcess4"/>
    <dgm:cxn modelId="{4970E9C3-3C83-4D7F-9F4F-D115016931AB}" type="presParOf" srcId="{0B6E1D72-DC95-414C-9E88-FF69DC974F91}" destId="{CBECC330-6E50-4628-8878-3E7C97005ADF}" srcOrd="1" destOrd="0" presId="urn:microsoft.com/office/officeart/2005/8/layout/hProcess4"/>
    <dgm:cxn modelId="{F3498AB6-4610-4159-A2D1-1F5251F14442}" type="presParOf" srcId="{0B6E1D72-DC95-414C-9E88-FF69DC974F91}" destId="{995DB428-F7AA-48B5-845B-E14B898B76E8}" srcOrd="2" destOrd="0" presId="urn:microsoft.com/office/officeart/2005/8/layout/hProcess4"/>
    <dgm:cxn modelId="{2252EB9C-7EA8-4081-B97B-8C0E25856548}" type="presParOf" srcId="{995DB428-F7AA-48B5-845B-E14B898B76E8}" destId="{A0202447-1424-422A-BE97-4EAE9DC8A083}" srcOrd="0" destOrd="0" presId="urn:microsoft.com/office/officeart/2005/8/layout/hProcess4"/>
    <dgm:cxn modelId="{3C7B111A-5F11-4E13-9391-2E8A00419D27}" type="presParOf" srcId="{995DB428-F7AA-48B5-845B-E14B898B76E8}" destId="{A6D73245-E054-405E-A3A4-F903D022A497}" srcOrd="1" destOrd="0" presId="urn:microsoft.com/office/officeart/2005/8/layout/hProcess4"/>
    <dgm:cxn modelId="{AEA3E81E-A12D-4FEB-BB6D-C53BE5EEB6E9}" type="presParOf" srcId="{995DB428-F7AA-48B5-845B-E14B898B76E8}" destId="{CFB33FAA-3608-403A-8434-9B1760AA6556}" srcOrd="2" destOrd="0" presId="urn:microsoft.com/office/officeart/2005/8/layout/hProcess4"/>
    <dgm:cxn modelId="{D5CFF9DD-A371-4BF1-BFE6-12AC64A783FA}" type="presParOf" srcId="{995DB428-F7AA-48B5-845B-E14B898B76E8}" destId="{64AF4704-2D5B-4885-9DAC-8F664C47679E}" srcOrd="3" destOrd="0" presId="urn:microsoft.com/office/officeart/2005/8/layout/hProcess4"/>
    <dgm:cxn modelId="{0F6CCD75-E0A6-4B74-BDDA-0D54A4AA1282}" type="presParOf" srcId="{995DB428-F7AA-48B5-845B-E14B898B76E8}" destId="{BAA7C6CC-44E9-47C2-979E-D9B470B4F2E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3148A-2379-4F45-924F-C9C1DE5B5FF2}">
      <dsp:nvSpPr>
        <dsp:cNvPr id="0" name=""/>
        <dsp:cNvSpPr/>
      </dsp:nvSpPr>
      <dsp:spPr>
        <a:xfrm>
          <a:off x="4056452" y="1093184"/>
          <a:ext cx="3177038" cy="367591"/>
        </a:xfrm>
        <a:custGeom>
          <a:avLst/>
          <a:gdLst/>
          <a:ahLst/>
          <a:cxnLst/>
          <a:rect l="0" t="0" r="0" b="0"/>
          <a:pathLst>
            <a:path>
              <a:moveTo>
                <a:pt x="0" y="0"/>
              </a:moveTo>
              <a:lnTo>
                <a:pt x="0" y="183795"/>
              </a:lnTo>
              <a:lnTo>
                <a:pt x="3177038" y="183795"/>
              </a:lnTo>
              <a:lnTo>
                <a:pt x="3177038" y="367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2331A-F9CA-4256-BE84-4B4447513F8D}">
      <dsp:nvSpPr>
        <dsp:cNvPr id="0" name=""/>
        <dsp:cNvSpPr/>
      </dsp:nvSpPr>
      <dsp:spPr>
        <a:xfrm>
          <a:off x="4056452" y="1093184"/>
          <a:ext cx="1059012" cy="367591"/>
        </a:xfrm>
        <a:custGeom>
          <a:avLst/>
          <a:gdLst/>
          <a:ahLst/>
          <a:cxnLst/>
          <a:rect l="0" t="0" r="0" b="0"/>
          <a:pathLst>
            <a:path>
              <a:moveTo>
                <a:pt x="0" y="0"/>
              </a:moveTo>
              <a:lnTo>
                <a:pt x="0" y="183795"/>
              </a:lnTo>
              <a:lnTo>
                <a:pt x="1059012" y="183795"/>
              </a:lnTo>
              <a:lnTo>
                <a:pt x="1059012" y="367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22D3D-41C8-4C17-A108-9884782F44F6}">
      <dsp:nvSpPr>
        <dsp:cNvPr id="0" name=""/>
        <dsp:cNvSpPr/>
      </dsp:nvSpPr>
      <dsp:spPr>
        <a:xfrm>
          <a:off x="2997439" y="1093184"/>
          <a:ext cx="1059012" cy="367591"/>
        </a:xfrm>
        <a:custGeom>
          <a:avLst/>
          <a:gdLst/>
          <a:ahLst/>
          <a:cxnLst/>
          <a:rect l="0" t="0" r="0" b="0"/>
          <a:pathLst>
            <a:path>
              <a:moveTo>
                <a:pt x="1059012" y="0"/>
              </a:moveTo>
              <a:lnTo>
                <a:pt x="1059012" y="183795"/>
              </a:lnTo>
              <a:lnTo>
                <a:pt x="0" y="183795"/>
              </a:lnTo>
              <a:lnTo>
                <a:pt x="0" y="367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BA49C-BFFD-4434-9366-90041CF7DD70}">
      <dsp:nvSpPr>
        <dsp:cNvPr id="0" name=""/>
        <dsp:cNvSpPr/>
      </dsp:nvSpPr>
      <dsp:spPr>
        <a:xfrm>
          <a:off x="879413" y="1093184"/>
          <a:ext cx="3177038" cy="367591"/>
        </a:xfrm>
        <a:custGeom>
          <a:avLst/>
          <a:gdLst/>
          <a:ahLst/>
          <a:cxnLst/>
          <a:rect l="0" t="0" r="0" b="0"/>
          <a:pathLst>
            <a:path>
              <a:moveTo>
                <a:pt x="3177038" y="0"/>
              </a:moveTo>
              <a:lnTo>
                <a:pt x="3177038" y="183795"/>
              </a:lnTo>
              <a:lnTo>
                <a:pt x="0" y="183795"/>
              </a:lnTo>
              <a:lnTo>
                <a:pt x="0" y="367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55628-DEC6-49B4-AEAC-0DAEFEFDF67F}">
      <dsp:nvSpPr>
        <dsp:cNvPr id="0" name=""/>
        <dsp:cNvSpPr/>
      </dsp:nvSpPr>
      <dsp:spPr>
        <a:xfrm>
          <a:off x="3181234" y="217967"/>
          <a:ext cx="1750434" cy="8752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475</a:t>
          </a:r>
          <a:endParaRPr lang="es-ES" sz="1900" kern="1200" dirty="0"/>
        </a:p>
      </dsp:txBody>
      <dsp:txXfrm>
        <a:off x="3181234" y="217967"/>
        <a:ext cx="1750434" cy="875217"/>
      </dsp:txXfrm>
    </dsp:sp>
    <dsp:sp modelId="{5849C603-E985-4EC9-B665-A7570B09A20B}">
      <dsp:nvSpPr>
        <dsp:cNvPr id="0" name=""/>
        <dsp:cNvSpPr/>
      </dsp:nvSpPr>
      <dsp:spPr>
        <a:xfrm>
          <a:off x="4196" y="1460775"/>
          <a:ext cx="1750434" cy="8752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410 (86%)</a:t>
          </a:r>
        </a:p>
        <a:p>
          <a:pPr lvl="0" algn="ctr" defTabSz="844550">
            <a:lnSpc>
              <a:spcPct val="90000"/>
            </a:lnSpc>
            <a:spcBef>
              <a:spcPct val="0"/>
            </a:spcBef>
            <a:spcAft>
              <a:spcPct val="35000"/>
            </a:spcAft>
          </a:pPr>
          <a:r>
            <a:rPr lang="es-ES" sz="1900" kern="1200" dirty="0" err="1" smtClean="0"/>
            <a:t>Warfarina</a:t>
          </a:r>
          <a:endParaRPr lang="es-ES" sz="1900" kern="1200" dirty="0"/>
        </a:p>
      </dsp:txBody>
      <dsp:txXfrm>
        <a:off x="4196" y="1460775"/>
        <a:ext cx="1750434" cy="875217"/>
      </dsp:txXfrm>
    </dsp:sp>
    <dsp:sp modelId="{ED0F01DA-7B61-434E-A02A-4E0FF64834F8}">
      <dsp:nvSpPr>
        <dsp:cNvPr id="0" name=""/>
        <dsp:cNvSpPr/>
      </dsp:nvSpPr>
      <dsp:spPr>
        <a:xfrm>
          <a:off x="2122222" y="1460775"/>
          <a:ext cx="1750434" cy="8752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52 (11%)</a:t>
          </a:r>
        </a:p>
        <a:p>
          <a:pPr lvl="0" algn="ctr" defTabSz="844550">
            <a:lnSpc>
              <a:spcPct val="90000"/>
            </a:lnSpc>
            <a:spcBef>
              <a:spcPct val="0"/>
            </a:spcBef>
            <a:spcAft>
              <a:spcPct val="35000"/>
            </a:spcAft>
          </a:pPr>
          <a:r>
            <a:rPr lang="es-ES" sz="1900" kern="1200" dirty="0" smtClean="0"/>
            <a:t>AAS</a:t>
          </a:r>
        </a:p>
      </dsp:txBody>
      <dsp:txXfrm>
        <a:off x="2122222" y="1460775"/>
        <a:ext cx="1750434" cy="875217"/>
      </dsp:txXfrm>
    </dsp:sp>
    <dsp:sp modelId="{3CF84FC1-FCD0-42B4-8947-102DC8D65F16}">
      <dsp:nvSpPr>
        <dsp:cNvPr id="0" name=""/>
        <dsp:cNvSpPr/>
      </dsp:nvSpPr>
      <dsp:spPr>
        <a:xfrm>
          <a:off x="4240247" y="1460775"/>
          <a:ext cx="1750434" cy="8752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3 (1%)</a:t>
          </a:r>
        </a:p>
        <a:p>
          <a:pPr lvl="0" algn="ctr" defTabSz="844550">
            <a:lnSpc>
              <a:spcPct val="90000"/>
            </a:lnSpc>
            <a:spcBef>
              <a:spcPct val="0"/>
            </a:spcBef>
            <a:spcAft>
              <a:spcPct val="35000"/>
            </a:spcAft>
          </a:pPr>
          <a:r>
            <a:rPr lang="es-ES" sz="1900" kern="1200" dirty="0" err="1" smtClean="0"/>
            <a:t>AAS+Warfarina</a:t>
          </a:r>
          <a:endParaRPr lang="es-ES" sz="1900" kern="1200" dirty="0" smtClean="0"/>
        </a:p>
      </dsp:txBody>
      <dsp:txXfrm>
        <a:off x="4240247" y="1460775"/>
        <a:ext cx="1750434" cy="875217"/>
      </dsp:txXfrm>
    </dsp:sp>
    <dsp:sp modelId="{6D2F3594-88DD-4AF3-B007-98759F0E311F}">
      <dsp:nvSpPr>
        <dsp:cNvPr id="0" name=""/>
        <dsp:cNvSpPr/>
      </dsp:nvSpPr>
      <dsp:spPr>
        <a:xfrm>
          <a:off x="6358273" y="1460775"/>
          <a:ext cx="1750434" cy="87521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10 (2%)</a:t>
          </a:r>
        </a:p>
        <a:p>
          <a:pPr lvl="0" algn="ctr" defTabSz="844550">
            <a:lnSpc>
              <a:spcPct val="90000"/>
            </a:lnSpc>
            <a:spcBef>
              <a:spcPct val="0"/>
            </a:spcBef>
            <a:spcAft>
              <a:spcPct val="35000"/>
            </a:spcAft>
          </a:pPr>
          <a:r>
            <a:rPr lang="es-ES" sz="1900" kern="1200" dirty="0" smtClean="0"/>
            <a:t>Sin </a:t>
          </a:r>
          <a:r>
            <a:rPr lang="es-ES" sz="1900" kern="1200" dirty="0" err="1" smtClean="0"/>
            <a:t>tromboprofilaxis</a:t>
          </a:r>
          <a:endParaRPr lang="es-ES" sz="1900" kern="1200" dirty="0" smtClean="0"/>
        </a:p>
      </dsp:txBody>
      <dsp:txXfrm>
        <a:off x="6358273" y="1460775"/>
        <a:ext cx="1750434" cy="875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3148A-2379-4F45-924F-C9C1DE5B5FF2}">
      <dsp:nvSpPr>
        <dsp:cNvPr id="0" name=""/>
        <dsp:cNvSpPr/>
      </dsp:nvSpPr>
      <dsp:spPr>
        <a:xfrm>
          <a:off x="3708412" y="893219"/>
          <a:ext cx="2904451" cy="336052"/>
        </a:xfrm>
        <a:custGeom>
          <a:avLst/>
          <a:gdLst/>
          <a:ahLst/>
          <a:cxnLst/>
          <a:rect l="0" t="0" r="0" b="0"/>
          <a:pathLst>
            <a:path>
              <a:moveTo>
                <a:pt x="0" y="0"/>
              </a:moveTo>
              <a:lnTo>
                <a:pt x="0" y="168026"/>
              </a:lnTo>
              <a:lnTo>
                <a:pt x="2904451" y="168026"/>
              </a:lnTo>
              <a:lnTo>
                <a:pt x="2904451" y="3360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2331A-F9CA-4256-BE84-4B4447513F8D}">
      <dsp:nvSpPr>
        <dsp:cNvPr id="0" name=""/>
        <dsp:cNvSpPr/>
      </dsp:nvSpPr>
      <dsp:spPr>
        <a:xfrm>
          <a:off x="3708412" y="893219"/>
          <a:ext cx="968150" cy="336052"/>
        </a:xfrm>
        <a:custGeom>
          <a:avLst/>
          <a:gdLst/>
          <a:ahLst/>
          <a:cxnLst/>
          <a:rect l="0" t="0" r="0" b="0"/>
          <a:pathLst>
            <a:path>
              <a:moveTo>
                <a:pt x="0" y="0"/>
              </a:moveTo>
              <a:lnTo>
                <a:pt x="0" y="168026"/>
              </a:lnTo>
              <a:lnTo>
                <a:pt x="968150" y="168026"/>
              </a:lnTo>
              <a:lnTo>
                <a:pt x="968150" y="3360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22D3D-41C8-4C17-A108-9884782F44F6}">
      <dsp:nvSpPr>
        <dsp:cNvPr id="0" name=""/>
        <dsp:cNvSpPr/>
      </dsp:nvSpPr>
      <dsp:spPr>
        <a:xfrm>
          <a:off x="2740261" y="893219"/>
          <a:ext cx="968150" cy="336052"/>
        </a:xfrm>
        <a:custGeom>
          <a:avLst/>
          <a:gdLst/>
          <a:ahLst/>
          <a:cxnLst/>
          <a:rect l="0" t="0" r="0" b="0"/>
          <a:pathLst>
            <a:path>
              <a:moveTo>
                <a:pt x="968150" y="0"/>
              </a:moveTo>
              <a:lnTo>
                <a:pt x="968150" y="168026"/>
              </a:lnTo>
              <a:lnTo>
                <a:pt x="0" y="168026"/>
              </a:lnTo>
              <a:lnTo>
                <a:pt x="0" y="3360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BA49C-BFFD-4434-9366-90041CF7DD70}">
      <dsp:nvSpPr>
        <dsp:cNvPr id="0" name=""/>
        <dsp:cNvSpPr/>
      </dsp:nvSpPr>
      <dsp:spPr>
        <a:xfrm>
          <a:off x="803960" y="893219"/>
          <a:ext cx="2904451" cy="336052"/>
        </a:xfrm>
        <a:custGeom>
          <a:avLst/>
          <a:gdLst/>
          <a:ahLst/>
          <a:cxnLst/>
          <a:rect l="0" t="0" r="0" b="0"/>
          <a:pathLst>
            <a:path>
              <a:moveTo>
                <a:pt x="2904451" y="0"/>
              </a:moveTo>
              <a:lnTo>
                <a:pt x="2904451" y="168026"/>
              </a:lnTo>
              <a:lnTo>
                <a:pt x="0" y="168026"/>
              </a:lnTo>
              <a:lnTo>
                <a:pt x="0" y="3360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55628-DEC6-49B4-AEAC-0DAEFEFDF67F}">
      <dsp:nvSpPr>
        <dsp:cNvPr id="0" name=""/>
        <dsp:cNvSpPr/>
      </dsp:nvSpPr>
      <dsp:spPr>
        <a:xfrm>
          <a:off x="2908287" y="93095"/>
          <a:ext cx="1600248" cy="800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475</a:t>
          </a:r>
          <a:endParaRPr lang="es-ES" sz="1700" kern="1200" dirty="0"/>
        </a:p>
      </dsp:txBody>
      <dsp:txXfrm>
        <a:off x="2908287" y="93095"/>
        <a:ext cx="1600248" cy="800124"/>
      </dsp:txXfrm>
    </dsp:sp>
    <dsp:sp modelId="{5849C603-E985-4EC9-B665-A7570B09A20B}">
      <dsp:nvSpPr>
        <dsp:cNvPr id="0" name=""/>
        <dsp:cNvSpPr/>
      </dsp:nvSpPr>
      <dsp:spPr>
        <a:xfrm>
          <a:off x="3836" y="1229272"/>
          <a:ext cx="1600248" cy="800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300 (63%)</a:t>
          </a:r>
        </a:p>
        <a:p>
          <a:pPr lvl="0" algn="ctr" defTabSz="755650">
            <a:lnSpc>
              <a:spcPct val="90000"/>
            </a:lnSpc>
            <a:spcBef>
              <a:spcPct val="0"/>
            </a:spcBef>
            <a:spcAft>
              <a:spcPct val="35000"/>
            </a:spcAft>
          </a:pPr>
          <a:r>
            <a:rPr lang="es-ES" sz="1700" kern="1200" dirty="0" err="1" smtClean="0"/>
            <a:t>Warfarina</a:t>
          </a:r>
          <a:endParaRPr lang="es-ES" sz="1700" kern="1200" dirty="0"/>
        </a:p>
      </dsp:txBody>
      <dsp:txXfrm>
        <a:off x="3836" y="1229272"/>
        <a:ext cx="1600248" cy="800124"/>
      </dsp:txXfrm>
    </dsp:sp>
    <dsp:sp modelId="{ED0F01DA-7B61-434E-A02A-4E0FF64834F8}">
      <dsp:nvSpPr>
        <dsp:cNvPr id="0" name=""/>
        <dsp:cNvSpPr/>
      </dsp:nvSpPr>
      <dsp:spPr>
        <a:xfrm>
          <a:off x="1940137" y="1229272"/>
          <a:ext cx="1600248" cy="800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157 (33%)</a:t>
          </a:r>
        </a:p>
        <a:p>
          <a:pPr lvl="0" algn="ctr" defTabSz="755650">
            <a:lnSpc>
              <a:spcPct val="90000"/>
            </a:lnSpc>
            <a:spcBef>
              <a:spcPct val="0"/>
            </a:spcBef>
            <a:spcAft>
              <a:spcPct val="35000"/>
            </a:spcAft>
          </a:pPr>
          <a:r>
            <a:rPr lang="es-ES" sz="1700" kern="1200" dirty="0" smtClean="0"/>
            <a:t>AAS</a:t>
          </a:r>
        </a:p>
      </dsp:txBody>
      <dsp:txXfrm>
        <a:off x="1940137" y="1229272"/>
        <a:ext cx="1600248" cy="800124"/>
      </dsp:txXfrm>
    </dsp:sp>
    <dsp:sp modelId="{3CF84FC1-FCD0-42B4-8947-102DC8D65F16}">
      <dsp:nvSpPr>
        <dsp:cNvPr id="0" name=""/>
        <dsp:cNvSpPr/>
      </dsp:nvSpPr>
      <dsp:spPr>
        <a:xfrm>
          <a:off x="3876438" y="1229272"/>
          <a:ext cx="1600248" cy="800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1 </a:t>
          </a:r>
        </a:p>
        <a:p>
          <a:pPr lvl="0" algn="ctr" defTabSz="755650">
            <a:lnSpc>
              <a:spcPct val="90000"/>
            </a:lnSpc>
            <a:spcBef>
              <a:spcPct val="0"/>
            </a:spcBef>
            <a:spcAft>
              <a:spcPct val="35000"/>
            </a:spcAft>
          </a:pPr>
          <a:r>
            <a:rPr lang="es-ES" sz="1700" kern="1200" dirty="0" err="1" smtClean="0"/>
            <a:t>AAS+Warfarina</a:t>
          </a:r>
          <a:endParaRPr lang="es-ES" sz="1700" kern="1200" dirty="0" smtClean="0"/>
        </a:p>
      </dsp:txBody>
      <dsp:txXfrm>
        <a:off x="3876438" y="1229272"/>
        <a:ext cx="1600248" cy="800124"/>
      </dsp:txXfrm>
    </dsp:sp>
    <dsp:sp modelId="{6D2F3594-88DD-4AF3-B007-98759F0E311F}">
      <dsp:nvSpPr>
        <dsp:cNvPr id="0" name=""/>
        <dsp:cNvSpPr/>
      </dsp:nvSpPr>
      <dsp:spPr>
        <a:xfrm>
          <a:off x="5812738" y="1229272"/>
          <a:ext cx="1600248" cy="8001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17 (4%)</a:t>
          </a:r>
        </a:p>
        <a:p>
          <a:pPr lvl="0" algn="ctr" defTabSz="755650">
            <a:lnSpc>
              <a:spcPct val="90000"/>
            </a:lnSpc>
            <a:spcBef>
              <a:spcPct val="0"/>
            </a:spcBef>
            <a:spcAft>
              <a:spcPct val="35000"/>
            </a:spcAft>
          </a:pPr>
          <a:r>
            <a:rPr lang="es-ES" sz="1700" kern="1200" dirty="0" smtClean="0"/>
            <a:t>Sin </a:t>
          </a:r>
          <a:r>
            <a:rPr lang="es-ES" sz="1700" kern="1200" dirty="0" err="1" smtClean="0"/>
            <a:t>tromboprofilaxis</a:t>
          </a:r>
          <a:endParaRPr lang="es-ES" sz="1700" kern="1200" dirty="0" smtClean="0"/>
        </a:p>
      </dsp:txBody>
      <dsp:txXfrm>
        <a:off x="5812738" y="1229272"/>
        <a:ext cx="1600248" cy="800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654A-9E93-4A90-B6A6-AF04D5EDE3EF}">
      <dsp:nvSpPr>
        <dsp:cNvPr id="0" name=""/>
        <dsp:cNvSpPr/>
      </dsp:nvSpPr>
      <dsp:spPr>
        <a:xfrm>
          <a:off x="3468664" y="1036320"/>
          <a:ext cx="2414381" cy="1991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S" sz="1200" b="0" i="0" u="none" strike="noStrike" kern="1200" cap="none" dirty="0" err="1" smtClean="0">
              <a:solidFill>
                <a:srgbClr val="000000"/>
              </a:solidFill>
              <a:effectLst/>
              <a:latin typeface="Calibri" panose="020F0502020204030204" pitchFamily="34" charset="0"/>
              <a:ea typeface="Arial"/>
              <a:cs typeface="Calibri" panose="020F0502020204030204" pitchFamily="34" charset="0"/>
              <a:sym typeface="Arial"/>
            </a:rPr>
            <a:t>Bleeding</a:t>
          </a:r>
          <a:r>
            <a:rPr lang="es-ES" sz="1200" b="0" i="0" u="none" strike="noStrike" kern="1200"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s-ES" sz="1200" b="0" i="0" u="none" strike="noStrike" kern="1200" cap="none" dirty="0" err="1" smtClean="0">
              <a:solidFill>
                <a:srgbClr val="000000"/>
              </a:solidFill>
              <a:effectLst/>
              <a:latin typeface="Calibri" panose="020F0502020204030204" pitchFamily="34" charset="0"/>
              <a:ea typeface="Arial"/>
              <a:cs typeface="Calibri" panose="020F0502020204030204" pitchFamily="34" charset="0"/>
              <a:sym typeface="Arial"/>
            </a:rPr>
            <a:t>Academic</a:t>
          </a:r>
          <a:r>
            <a:rPr lang="es-ES" sz="1200" b="0" i="0" u="none" strike="noStrike" kern="1200"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s-ES" sz="1200" b="0" i="0" u="none" strike="noStrike" kern="1200" cap="none" dirty="0" err="1" smtClean="0">
              <a:solidFill>
                <a:srgbClr val="000000"/>
              </a:solidFill>
              <a:effectLst/>
              <a:latin typeface="Calibri" panose="020F0502020204030204" pitchFamily="34" charset="0"/>
              <a:ea typeface="Arial"/>
              <a:cs typeface="Calibri" panose="020F0502020204030204" pitchFamily="34" charset="0"/>
              <a:sym typeface="Arial"/>
            </a:rPr>
            <a:t>Research</a:t>
          </a:r>
          <a:r>
            <a:rPr lang="es-ES" sz="1200" b="0" i="0" u="none" strike="noStrike" kern="1200"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es-ES" sz="1200" b="0" i="0" u="none" strike="noStrike" kern="1200" cap="none" dirty="0" err="1" smtClean="0">
              <a:solidFill>
                <a:srgbClr val="000000"/>
              </a:solidFill>
              <a:effectLst/>
              <a:latin typeface="Calibri" panose="020F0502020204030204" pitchFamily="34" charset="0"/>
              <a:ea typeface="Arial"/>
              <a:cs typeface="Calibri" panose="020F0502020204030204" pitchFamily="34" charset="0"/>
              <a:sym typeface="Arial"/>
            </a:rPr>
            <a:t>Consortium</a:t>
          </a:r>
          <a:r>
            <a:rPr lang="es-ES" sz="1200" b="0" i="0" u="none" strike="noStrike" kern="1200" cap="none" dirty="0" smtClean="0">
              <a:solidFill>
                <a:srgbClr val="000000"/>
              </a:solidFill>
              <a:effectLst/>
              <a:latin typeface="Calibri" panose="020F0502020204030204" pitchFamily="34" charset="0"/>
              <a:ea typeface="Arial"/>
              <a:cs typeface="Calibri" panose="020F0502020204030204" pitchFamily="34" charset="0"/>
              <a:sym typeface="Arial"/>
            </a:rPr>
            <a:t> (BARC) Tipos 2 (hemorragia evidente que es procesable) a 5 (hemorragia fatal) </a:t>
          </a:r>
          <a:endParaRPr lang="es-E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s-ES" sz="1200" b="0" i="0" u="none" strike="noStrike" kern="1200" cap="none" dirty="0" smtClean="0">
              <a:solidFill>
                <a:srgbClr val="000000"/>
              </a:solidFill>
              <a:effectLst/>
              <a:latin typeface="Calibri" panose="020F0502020204030204" pitchFamily="34" charset="0"/>
              <a:ea typeface="Arial"/>
              <a:cs typeface="Calibri" panose="020F0502020204030204" pitchFamily="34" charset="0"/>
              <a:sym typeface="Arial"/>
            </a:rPr>
            <a:t>Se excluyeron los eventos hemorrágicos menores (BARC Tipos 0 y 1).</a:t>
          </a:r>
          <a:endParaRPr lang="es-ES" sz="1200" kern="1200" dirty="0">
            <a:latin typeface="Calibri" panose="020F0502020204030204" pitchFamily="34" charset="0"/>
            <a:cs typeface="Calibri" panose="020F0502020204030204" pitchFamily="34" charset="0"/>
          </a:endParaRPr>
        </a:p>
      </dsp:txBody>
      <dsp:txXfrm>
        <a:off x="3514491" y="1082147"/>
        <a:ext cx="2322727" cy="1472986"/>
      </dsp:txXfrm>
    </dsp:sp>
    <dsp:sp modelId="{CBECC330-6E50-4628-8878-3E7C97005ADF}">
      <dsp:nvSpPr>
        <dsp:cNvPr id="0" name=""/>
        <dsp:cNvSpPr/>
      </dsp:nvSpPr>
      <dsp:spPr>
        <a:xfrm>
          <a:off x="2304761" y="1867436"/>
          <a:ext cx="2170552" cy="2170552"/>
        </a:xfrm>
        <a:prstGeom prst="circularArrow">
          <a:avLst>
            <a:gd name="adj1" fmla="val 2949"/>
            <a:gd name="adj2" fmla="val 361153"/>
            <a:gd name="adj3" fmla="val 8663336"/>
            <a:gd name="adj4" fmla="val 1775511"/>
            <a:gd name="adj5" fmla="val 34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93A167-0EBF-4F25-8D87-4B87297E59CF}">
      <dsp:nvSpPr>
        <dsp:cNvPr id="0" name=""/>
        <dsp:cNvSpPr/>
      </dsp:nvSpPr>
      <dsp:spPr>
        <a:xfrm>
          <a:off x="3200400" y="2600960"/>
          <a:ext cx="2146117" cy="853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latin typeface="Calibri" panose="020F0502020204030204" pitchFamily="34" charset="0"/>
              <a:cs typeface="Calibri" panose="020F0502020204030204" pitchFamily="34" charset="0"/>
            </a:rPr>
            <a:t>Sangrado</a:t>
          </a:r>
          <a:endParaRPr lang="es-ES" sz="1700" kern="1200" dirty="0">
            <a:latin typeface="Calibri" panose="020F0502020204030204" pitchFamily="34" charset="0"/>
            <a:cs typeface="Calibri" panose="020F0502020204030204" pitchFamily="34" charset="0"/>
          </a:endParaRPr>
        </a:p>
      </dsp:txBody>
      <dsp:txXfrm>
        <a:off x="3225396" y="2625956"/>
        <a:ext cx="2096125" cy="803448"/>
      </dsp:txXfrm>
    </dsp:sp>
    <dsp:sp modelId="{A6D73245-E054-405E-A3A4-F903D022A497}">
      <dsp:nvSpPr>
        <dsp:cNvPr id="0" name=""/>
        <dsp:cNvSpPr/>
      </dsp:nvSpPr>
      <dsp:spPr>
        <a:xfrm>
          <a:off x="481218" y="1036320"/>
          <a:ext cx="2414381" cy="1991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S" sz="1200" b="0" i="0" u="none" strike="noStrike" kern="1200" cap="none" dirty="0" smtClean="0">
              <a:solidFill>
                <a:srgbClr val="000000"/>
              </a:solidFill>
              <a:effectLst/>
              <a:latin typeface="Calibri" panose="020F0502020204030204" pitchFamily="34" charset="0"/>
              <a:ea typeface="Arial"/>
              <a:cs typeface="Calibri" panose="020F0502020204030204" pitchFamily="34" charset="0"/>
              <a:sym typeface="Arial"/>
            </a:rPr>
            <a:t>Trombos dentro del circuito de </a:t>
          </a:r>
          <a:r>
            <a:rPr lang="es-ES" sz="1200" b="0" i="0" u="none" strike="noStrike" kern="1200" cap="none" dirty="0" err="1" smtClean="0">
              <a:solidFill>
                <a:srgbClr val="000000"/>
              </a:solidFill>
              <a:effectLst/>
              <a:latin typeface="Calibri" panose="020F0502020204030204" pitchFamily="34" charset="0"/>
              <a:ea typeface="Arial"/>
              <a:cs typeface="Calibri" panose="020F0502020204030204" pitchFamily="34" charset="0"/>
              <a:sym typeface="Arial"/>
            </a:rPr>
            <a:t>Fontan</a:t>
          </a:r>
          <a:endParaRPr lang="es-E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s-ES" sz="1200" kern="1200" dirty="0" smtClean="0">
              <a:latin typeface="Calibri" panose="020F0502020204030204" pitchFamily="34" charset="0"/>
              <a:cs typeface="Calibri" panose="020F0502020204030204" pitchFamily="34" charset="0"/>
            </a:rPr>
            <a:t>TVP y TEP</a:t>
          </a:r>
          <a:endParaRPr lang="es-E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s-ES" sz="1200" kern="1200" dirty="0" smtClean="0">
              <a:latin typeface="Calibri" panose="020F0502020204030204" pitchFamily="34" charset="0"/>
              <a:cs typeface="Calibri" panose="020F0502020204030204" pitchFamily="34" charset="0"/>
            </a:rPr>
            <a:t>ECV</a:t>
          </a:r>
          <a:endParaRPr lang="es-E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s-ES" sz="1200" kern="1200" dirty="0" smtClean="0">
              <a:latin typeface="Calibri" panose="020F0502020204030204" pitchFamily="34" charset="0"/>
              <a:cs typeface="Calibri" panose="020F0502020204030204" pitchFamily="34" charset="0"/>
            </a:rPr>
            <a:t>AIT</a:t>
          </a:r>
          <a:endParaRPr lang="es-E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s-ES" sz="1200" kern="1200" dirty="0" smtClean="0">
              <a:latin typeface="Calibri" panose="020F0502020204030204" pitchFamily="34" charset="0"/>
              <a:cs typeface="Calibri" panose="020F0502020204030204" pitchFamily="34" charset="0"/>
            </a:rPr>
            <a:t>Infarto de órgano blanco</a:t>
          </a:r>
          <a:endParaRPr lang="es-ES" sz="1200" kern="1200" dirty="0">
            <a:latin typeface="Calibri" panose="020F0502020204030204" pitchFamily="34" charset="0"/>
            <a:cs typeface="Calibri" panose="020F0502020204030204" pitchFamily="34" charset="0"/>
          </a:endParaRPr>
        </a:p>
      </dsp:txBody>
      <dsp:txXfrm>
        <a:off x="527045" y="1508867"/>
        <a:ext cx="2322727" cy="1472986"/>
      </dsp:txXfrm>
    </dsp:sp>
    <dsp:sp modelId="{64AF4704-2D5B-4885-9DAC-8F664C47679E}">
      <dsp:nvSpPr>
        <dsp:cNvPr id="0" name=""/>
        <dsp:cNvSpPr/>
      </dsp:nvSpPr>
      <dsp:spPr>
        <a:xfrm>
          <a:off x="212953" y="609600"/>
          <a:ext cx="2146117" cy="853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kern="1200" dirty="0" smtClean="0">
              <a:latin typeface="Calibri" panose="020F0502020204030204" pitchFamily="34" charset="0"/>
              <a:cs typeface="Calibri" panose="020F0502020204030204" pitchFamily="34" charset="0"/>
            </a:rPr>
            <a:t>Tiempo transcurrido hasta el primer evento </a:t>
          </a:r>
          <a:r>
            <a:rPr lang="es-ES" sz="1700" kern="1200" smtClean="0">
              <a:latin typeface="Calibri" panose="020F0502020204030204" pitchFamily="34" charset="0"/>
              <a:cs typeface="Calibri" panose="020F0502020204030204" pitchFamily="34" charset="0"/>
            </a:rPr>
            <a:t>tromboembólico</a:t>
          </a:r>
          <a:endParaRPr lang="es-ES" sz="1700" kern="1200">
            <a:latin typeface="Calibri" panose="020F0502020204030204" pitchFamily="34" charset="0"/>
            <a:cs typeface="Calibri" panose="020F0502020204030204" pitchFamily="34" charset="0"/>
          </a:endParaRPr>
        </a:p>
      </dsp:txBody>
      <dsp:txXfrm>
        <a:off x="237949" y="634596"/>
        <a:ext cx="2096125" cy="8034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14986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100" b="0" i="0" u="none" strike="noStrike" cap="none" dirty="0" smtClean="0">
                <a:solidFill>
                  <a:srgbClr val="000000"/>
                </a:solidFill>
                <a:effectLst/>
                <a:latin typeface="Arial"/>
                <a:ea typeface="Arial"/>
                <a:cs typeface="Arial"/>
                <a:sym typeface="Arial"/>
              </a:rPr>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8377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a:endParaRPr lang="es-VE"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360CC070-3885-4779-9DFC-59AD5AB880D7}" type="slidenum">
              <a:rPr lang="es-VE" smtClean="0"/>
              <a:t>15</a:t>
            </a:fld>
            <a:endParaRPr lang="es-VE"/>
          </a:p>
        </p:txBody>
      </p:sp>
    </p:spTree>
    <p:extLst>
      <p:ext uri="{BB962C8B-B14F-4D97-AF65-F5344CB8AC3E}">
        <p14:creationId xmlns:p14="http://schemas.microsoft.com/office/powerpoint/2010/main" val="417204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15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135069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sz="1100" b="0"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138553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sz="1100" b="0"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337236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sz="1100" b="0" i="1"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64705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7291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9256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6491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13710af35a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13710af35a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7151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095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100" b="0"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86055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137369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331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212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8517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13710af35a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13710af35a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49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697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42d0e3516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142d0e351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330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42d0e351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142d0e351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3869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1"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91327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8567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01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45278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58934" y="-898028"/>
            <a:ext cx="8359913" cy="6803927"/>
            <a:chOff x="1958934" y="-898028"/>
            <a:chExt cx="8359913" cy="6803927"/>
          </a:xfrm>
        </p:grpSpPr>
        <p:pic>
          <p:nvPicPr>
            <p:cNvPr id="10" name="Google Shape;10;p2"/>
            <p:cNvPicPr preferRelativeResize="0"/>
            <p:nvPr/>
          </p:nvPicPr>
          <p:blipFill>
            <a:blip r:embed="rId2">
              <a:alphaModFix/>
            </a:blip>
            <a:stretch>
              <a:fillRect/>
            </a:stretch>
          </p:blipFill>
          <p:spPr>
            <a:xfrm>
              <a:off x="6835363" y="1066227"/>
              <a:ext cx="1595529" cy="1595529"/>
            </a:xfrm>
            <a:prstGeom prst="rect">
              <a:avLst/>
            </a:prstGeom>
            <a:noFill/>
            <a:ln>
              <a:noFill/>
            </a:ln>
          </p:spPr>
        </p:pic>
        <p:grpSp>
          <p:nvGrpSpPr>
            <p:cNvPr id="11" name="Google Shape;11;p2"/>
            <p:cNvGrpSpPr/>
            <p:nvPr/>
          </p:nvGrpSpPr>
          <p:grpSpPr>
            <a:xfrm>
              <a:off x="4425025" y="1708683"/>
              <a:ext cx="3099304" cy="2210414"/>
              <a:chOff x="5228275" y="3504258"/>
              <a:chExt cx="3099304" cy="2210414"/>
            </a:xfrm>
          </p:grpSpPr>
          <p:pic>
            <p:nvPicPr>
              <p:cNvPr id="12" name="Google Shape;12;p2"/>
              <p:cNvPicPr preferRelativeResize="0"/>
              <p:nvPr/>
            </p:nvPicPr>
            <p:blipFill>
              <a:blip r:embed="rId3">
                <a:alphaModFix/>
              </a:blip>
              <a:stretch>
                <a:fillRect/>
              </a:stretch>
            </p:blipFill>
            <p:spPr>
              <a:xfrm rot="3472563">
                <a:off x="6055713" y="3806334"/>
                <a:ext cx="1595529" cy="1595529"/>
              </a:xfrm>
              <a:prstGeom prst="rect">
                <a:avLst/>
              </a:prstGeom>
              <a:noFill/>
              <a:ln>
                <a:noFill/>
              </a:ln>
            </p:spPr>
          </p:pic>
          <p:pic>
            <p:nvPicPr>
              <p:cNvPr id="13" name="Google Shape;13;p2"/>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14" name="Google Shape;14;p2"/>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15" name="Google Shape;15;p2"/>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grpSp>
        <p:pic>
          <p:nvPicPr>
            <p:cNvPr id="16" name="Google Shape;16;p2"/>
            <p:cNvPicPr preferRelativeResize="0"/>
            <p:nvPr/>
          </p:nvPicPr>
          <p:blipFill>
            <a:blip r:embed="rId7">
              <a:alphaModFix/>
            </a:blip>
            <a:stretch>
              <a:fillRect/>
            </a:stretch>
          </p:blipFill>
          <p:spPr>
            <a:xfrm rot="5574659">
              <a:off x="7378779" y="1137215"/>
              <a:ext cx="2869050" cy="2869085"/>
            </a:xfrm>
            <a:prstGeom prst="rect">
              <a:avLst/>
            </a:prstGeom>
            <a:noFill/>
            <a:ln>
              <a:noFill/>
            </a:ln>
          </p:spPr>
        </p:pic>
        <p:grpSp>
          <p:nvGrpSpPr>
            <p:cNvPr id="17" name="Google Shape;17;p2"/>
            <p:cNvGrpSpPr/>
            <p:nvPr/>
          </p:nvGrpSpPr>
          <p:grpSpPr>
            <a:xfrm>
              <a:off x="3317513" y="-898017"/>
              <a:ext cx="5314324" cy="2606689"/>
              <a:chOff x="3317513" y="-898017"/>
              <a:chExt cx="5314324" cy="2606689"/>
            </a:xfrm>
          </p:grpSpPr>
          <p:pic>
            <p:nvPicPr>
              <p:cNvPr id="18" name="Google Shape;18;p2"/>
              <p:cNvPicPr preferRelativeResize="0"/>
              <p:nvPr/>
            </p:nvPicPr>
            <p:blipFill>
              <a:blip r:embed="rId2">
                <a:alphaModFix/>
              </a:blip>
              <a:stretch>
                <a:fillRect/>
              </a:stretch>
            </p:blipFill>
            <p:spPr>
              <a:xfrm>
                <a:off x="6896063" y="-658598"/>
                <a:ext cx="1595529" cy="1595529"/>
              </a:xfrm>
              <a:prstGeom prst="rect">
                <a:avLst/>
              </a:prstGeom>
              <a:noFill/>
              <a:ln>
                <a:noFill/>
              </a:ln>
            </p:spPr>
          </p:pic>
          <p:pic>
            <p:nvPicPr>
              <p:cNvPr id="19" name="Google Shape;19;p2"/>
              <p:cNvPicPr preferRelativeResize="0"/>
              <p:nvPr/>
            </p:nvPicPr>
            <p:blipFill rotWithShape="1">
              <a:blip r:embed="rId6">
                <a:alphaModFix/>
              </a:blip>
              <a:srcRect l="14142" t="14142" r="14142" b="14142"/>
              <a:stretch/>
            </p:blipFill>
            <p:spPr>
              <a:xfrm rot="1488220">
                <a:off x="7300326" y="313413"/>
                <a:ext cx="1144274" cy="1144274"/>
              </a:xfrm>
              <a:prstGeom prst="rect">
                <a:avLst/>
              </a:prstGeom>
              <a:noFill/>
              <a:ln>
                <a:noFill/>
              </a:ln>
            </p:spPr>
          </p:pic>
          <p:grpSp>
            <p:nvGrpSpPr>
              <p:cNvPr id="20" name="Google Shape;20;p2"/>
              <p:cNvGrpSpPr/>
              <p:nvPr/>
            </p:nvGrpSpPr>
            <p:grpSpPr>
              <a:xfrm>
                <a:off x="4182950" y="-898017"/>
                <a:ext cx="3100876" cy="2606689"/>
                <a:chOff x="4182950" y="-898017"/>
                <a:chExt cx="3100876" cy="2606689"/>
              </a:xfrm>
            </p:grpSpPr>
            <p:pic>
              <p:nvPicPr>
                <p:cNvPr id="21" name="Google Shape;21;p2"/>
                <p:cNvPicPr preferRelativeResize="0"/>
                <p:nvPr/>
              </p:nvPicPr>
              <p:blipFill>
                <a:blip r:embed="rId3">
                  <a:alphaModFix/>
                </a:blip>
                <a:stretch>
                  <a:fillRect/>
                </a:stretch>
              </p:blipFill>
              <p:spPr>
                <a:xfrm rot="3472563">
                  <a:off x="4485025" y="-595941"/>
                  <a:ext cx="1595529" cy="1595529"/>
                </a:xfrm>
                <a:prstGeom prst="rect">
                  <a:avLst/>
                </a:prstGeom>
                <a:noFill/>
                <a:ln>
                  <a:noFill/>
                </a:ln>
              </p:spPr>
            </p:pic>
            <p:pic>
              <p:nvPicPr>
                <p:cNvPr id="22" name="Google Shape;22;p2"/>
                <p:cNvPicPr preferRelativeResize="0"/>
                <p:nvPr/>
              </p:nvPicPr>
              <p:blipFill>
                <a:blip r:embed="rId5">
                  <a:alphaModFix/>
                </a:blip>
                <a:stretch>
                  <a:fillRect/>
                </a:stretch>
              </p:blipFill>
              <p:spPr>
                <a:xfrm>
                  <a:off x="4967026" y="113144"/>
                  <a:ext cx="1595529" cy="1595529"/>
                </a:xfrm>
                <a:prstGeom prst="rect">
                  <a:avLst/>
                </a:prstGeom>
                <a:noFill/>
                <a:ln>
                  <a:noFill/>
                </a:ln>
              </p:spPr>
            </p:pic>
            <p:pic>
              <p:nvPicPr>
                <p:cNvPr id="23" name="Google Shape;23;p2"/>
                <p:cNvPicPr preferRelativeResize="0"/>
                <p:nvPr/>
              </p:nvPicPr>
              <p:blipFill>
                <a:blip r:embed="rId4">
                  <a:alphaModFix/>
                </a:blip>
                <a:stretch>
                  <a:fillRect/>
                </a:stretch>
              </p:blipFill>
              <p:spPr>
                <a:xfrm>
                  <a:off x="5688298" y="-571179"/>
                  <a:ext cx="1595529" cy="1595529"/>
                </a:xfrm>
                <a:prstGeom prst="rect">
                  <a:avLst/>
                </a:prstGeom>
                <a:noFill/>
                <a:ln>
                  <a:noFill/>
                </a:ln>
              </p:spPr>
            </p:pic>
          </p:grpSp>
          <p:pic>
            <p:nvPicPr>
              <p:cNvPr id="24" name="Google Shape;24;p2"/>
              <p:cNvPicPr preferRelativeResize="0"/>
              <p:nvPr/>
            </p:nvPicPr>
            <p:blipFill>
              <a:blip r:embed="rId8">
                <a:alphaModFix/>
              </a:blip>
              <a:stretch>
                <a:fillRect/>
              </a:stretch>
            </p:blipFill>
            <p:spPr>
              <a:xfrm>
                <a:off x="6287375" y="339650"/>
                <a:ext cx="1305274" cy="1305275"/>
              </a:xfrm>
              <a:prstGeom prst="rect">
                <a:avLst/>
              </a:prstGeom>
              <a:noFill/>
              <a:ln>
                <a:noFill/>
              </a:ln>
            </p:spPr>
          </p:pic>
          <p:pic>
            <p:nvPicPr>
              <p:cNvPr id="25" name="Google Shape;25;p2"/>
              <p:cNvPicPr preferRelativeResize="0"/>
              <p:nvPr/>
            </p:nvPicPr>
            <p:blipFill>
              <a:blip r:embed="rId5">
                <a:alphaModFix/>
              </a:blip>
              <a:stretch>
                <a:fillRect/>
              </a:stretch>
            </p:blipFill>
            <p:spPr>
              <a:xfrm flipH="1">
                <a:off x="3317513" y="-482581"/>
                <a:ext cx="1595529" cy="1595529"/>
              </a:xfrm>
              <a:prstGeom prst="rect">
                <a:avLst/>
              </a:prstGeom>
              <a:noFill/>
              <a:ln>
                <a:noFill/>
              </a:ln>
            </p:spPr>
          </p:pic>
        </p:grpSp>
        <p:pic>
          <p:nvPicPr>
            <p:cNvPr id="26" name="Google Shape;26;p2"/>
            <p:cNvPicPr preferRelativeResize="0"/>
            <p:nvPr/>
          </p:nvPicPr>
          <p:blipFill>
            <a:blip r:embed="rId9">
              <a:alphaModFix/>
            </a:blip>
            <a:stretch>
              <a:fillRect/>
            </a:stretch>
          </p:blipFill>
          <p:spPr>
            <a:xfrm>
              <a:off x="3583630" y="706918"/>
              <a:ext cx="1881276" cy="1881276"/>
            </a:xfrm>
            <a:prstGeom prst="rect">
              <a:avLst/>
            </a:prstGeom>
            <a:noFill/>
            <a:ln>
              <a:noFill/>
            </a:ln>
          </p:spPr>
        </p:pic>
        <p:pic>
          <p:nvPicPr>
            <p:cNvPr id="27" name="Google Shape;27;p2"/>
            <p:cNvPicPr preferRelativeResize="0"/>
            <p:nvPr/>
          </p:nvPicPr>
          <p:blipFill>
            <a:blip r:embed="rId7">
              <a:alphaModFix/>
            </a:blip>
            <a:stretch>
              <a:fillRect/>
            </a:stretch>
          </p:blipFill>
          <p:spPr>
            <a:xfrm>
              <a:off x="3173180" y="3036815"/>
              <a:ext cx="2869050" cy="2869085"/>
            </a:xfrm>
            <a:prstGeom prst="rect">
              <a:avLst/>
            </a:prstGeom>
            <a:noFill/>
            <a:ln>
              <a:noFill/>
            </a:ln>
          </p:spPr>
        </p:pic>
        <p:grpSp>
          <p:nvGrpSpPr>
            <p:cNvPr id="28" name="Google Shape;28;p2"/>
            <p:cNvGrpSpPr/>
            <p:nvPr/>
          </p:nvGrpSpPr>
          <p:grpSpPr>
            <a:xfrm>
              <a:off x="4639363" y="1965209"/>
              <a:ext cx="4601294" cy="3940689"/>
              <a:chOff x="5002638" y="1773984"/>
              <a:chExt cx="4601294" cy="3940689"/>
            </a:xfrm>
          </p:grpSpPr>
          <p:pic>
            <p:nvPicPr>
              <p:cNvPr id="29" name="Google Shape;29;p2"/>
              <p:cNvPicPr preferRelativeResize="0"/>
              <p:nvPr/>
            </p:nvPicPr>
            <p:blipFill>
              <a:blip r:embed="rId6">
                <a:alphaModFix/>
              </a:blip>
              <a:stretch>
                <a:fillRect/>
              </a:stretch>
            </p:blipFill>
            <p:spPr>
              <a:xfrm>
                <a:off x="5861686" y="3114550"/>
                <a:ext cx="1595529" cy="1595529"/>
              </a:xfrm>
              <a:prstGeom prst="rect">
                <a:avLst/>
              </a:prstGeom>
              <a:noFill/>
              <a:ln>
                <a:noFill/>
              </a:ln>
            </p:spPr>
          </p:pic>
          <p:pic>
            <p:nvPicPr>
              <p:cNvPr id="30" name="Google Shape;30;p2"/>
              <p:cNvPicPr preferRelativeResize="0"/>
              <p:nvPr/>
            </p:nvPicPr>
            <p:blipFill>
              <a:blip r:embed="rId10">
                <a:alphaModFix/>
              </a:blip>
              <a:stretch>
                <a:fillRect/>
              </a:stretch>
            </p:blipFill>
            <p:spPr>
              <a:xfrm>
                <a:off x="7028798" y="3153530"/>
                <a:ext cx="1595529" cy="1595529"/>
              </a:xfrm>
              <a:prstGeom prst="rect">
                <a:avLst/>
              </a:prstGeom>
              <a:noFill/>
              <a:ln>
                <a:noFill/>
              </a:ln>
            </p:spPr>
          </p:pic>
          <p:pic>
            <p:nvPicPr>
              <p:cNvPr id="31" name="Google Shape;31;p2"/>
              <p:cNvPicPr preferRelativeResize="0"/>
              <p:nvPr/>
            </p:nvPicPr>
            <p:blipFill>
              <a:blip r:embed="rId11">
                <a:alphaModFix/>
              </a:blip>
              <a:stretch>
                <a:fillRect/>
              </a:stretch>
            </p:blipFill>
            <p:spPr>
              <a:xfrm>
                <a:off x="8008403" y="2523618"/>
                <a:ext cx="1595529" cy="1595529"/>
              </a:xfrm>
              <a:prstGeom prst="rect">
                <a:avLst/>
              </a:prstGeom>
              <a:noFill/>
              <a:ln>
                <a:noFill/>
              </a:ln>
            </p:spPr>
          </p:pic>
          <p:pic>
            <p:nvPicPr>
              <p:cNvPr id="32" name="Google Shape;32;p2"/>
              <p:cNvPicPr preferRelativeResize="0"/>
              <p:nvPr/>
            </p:nvPicPr>
            <p:blipFill>
              <a:blip r:embed="rId3">
                <a:alphaModFix/>
              </a:blip>
              <a:stretch>
                <a:fillRect/>
              </a:stretch>
            </p:blipFill>
            <p:spPr>
              <a:xfrm rot="3472563">
                <a:off x="6055713" y="3806334"/>
                <a:ext cx="1595529" cy="1595529"/>
              </a:xfrm>
              <a:prstGeom prst="rect">
                <a:avLst/>
              </a:prstGeom>
              <a:noFill/>
              <a:ln>
                <a:noFill/>
              </a:ln>
            </p:spPr>
          </p:pic>
          <p:pic>
            <p:nvPicPr>
              <p:cNvPr id="33" name="Google Shape;33;p2"/>
              <p:cNvPicPr preferRelativeResize="0"/>
              <p:nvPr/>
            </p:nvPicPr>
            <p:blipFill>
              <a:blip r:embed="rId12">
                <a:alphaModFix/>
              </a:blip>
              <a:stretch>
                <a:fillRect/>
              </a:stretch>
            </p:blipFill>
            <p:spPr>
              <a:xfrm>
                <a:off x="7899868" y="3689746"/>
                <a:ext cx="1595529" cy="1595529"/>
              </a:xfrm>
              <a:prstGeom prst="rect">
                <a:avLst/>
              </a:prstGeom>
              <a:noFill/>
              <a:ln>
                <a:noFill/>
              </a:ln>
            </p:spPr>
          </p:pic>
          <p:pic>
            <p:nvPicPr>
              <p:cNvPr id="34" name="Google Shape;34;p2"/>
              <p:cNvPicPr preferRelativeResize="0"/>
              <p:nvPr/>
            </p:nvPicPr>
            <p:blipFill>
              <a:blip r:embed="rId2">
                <a:alphaModFix/>
              </a:blip>
              <a:stretch>
                <a:fillRect/>
              </a:stretch>
            </p:blipFill>
            <p:spPr>
              <a:xfrm>
                <a:off x="5002638" y="3267527"/>
                <a:ext cx="1595529" cy="1595529"/>
              </a:xfrm>
              <a:prstGeom prst="rect">
                <a:avLst/>
              </a:prstGeom>
              <a:noFill/>
              <a:ln>
                <a:noFill/>
              </a:ln>
            </p:spPr>
          </p:pic>
          <p:pic>
            <p:nvPicPr>
              <p:cNvPr id="35" name="Google Shape;35;p2"/>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36" name="Google Shape;36;p2"/>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37" name="Google Shape;37;p2"/>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pic>
            <p:nvPicPr>
              <p:cNvPr id="38" name="Google Shape;38;p2"/>
              <p:cNvPicPr preferRelativeResize="0"/>
              <p:nvPr/>
            </p:nvPicPr>
            <p:blipFill>
              <a:blip r:embed="rId4">
                <a:alphaModFix/>
              </a:blip>
              <a:stretch>
                <a:fillRect/>
              </a:stretch>
            </p:blipFill>
            <p:spPr>
              <a:xfrm>
                <a:off x="8008398" y="1773984"/>
                <a:ext cx="1595529" cy="1595529"/>
              </a:xfrm>
              <a:prstGeom prst="rect">
                <a:avLst/>
              </a:prstGeom>
              <a:noFill/>
              <a:ln>
                <a:noFill/>
              </a:ln>
            </p:spPr>
          </p:pic>
          <p:pic>
            <p:nvPicPr>
              <p:cNvPr id="39" name="Google Shape;39;p2"/>
              <p:cNvPicPr preferRelativeResize="0"/>
              <p:nvPr/>
            </p:nvPicPr>
            <p:blipFill>
              <a:blip r:embed="rId5">
                <a:alphaModFix/>
              </a:blip>
              <a:stretch>
                <a:fillRect/>
              </a:stretch>
            </p:blipFill>
            <p:spPr>
              <a:xfrm>
                <a:off x="7072951" y="2285419"/>
                <a:ext cx="1595529" cy="1595529"/>
              </a:xfrm>
              <a:prstGeom prst="rect">
                <a:avLst/>
              </a:prstGeom>
              <a:noFill/>
              <a:ln>
                <a:noFill/>
              </a:ln>
            </p:spPr>
          </p:pic>
        </p:grpSp>
        <p:pic>
          <p:nvPicPr>
            <p:cNvPr id="40" name="Google Shape;40;p2"/>
            <p:cNvPicPr preferRelativeResize="0"/>
            <p:nvPr/>
          </p:nvPicPr>
          <p:blipFill>
            <a:blip r:embed="rId9">
              <a:alphaModFix/>
            </a:blip>
            <a:stretch>
              <a:fillRect/>
            </a:stretch>
          </p:blipFill>
          <p:spPr>
            <a:xfrm>
              <a:off x="8008905" y="3455005"/>
              <a:ext cx="1881276" cy="1881276"/>
            </a:xfrm>
            <a:prstGeom prst="rect">
              <a:avLst/>
            </a:prstGeom>
            <a:noFill/>
            <a:ln>
              <a:noFill/>
            </a:ln>
          </p:spPr>
        </p:pic>
        <p:pic>
          <p:nvPicPr>
            <p:cNvPr id="41" name="Google Shape;41;p2"/>
            <p:cNvPicPr preferRelativeResize="0"/>
            <p:nvPr/>
          </p:nvPicPr>
          <p:blipFill>
            <a:blip r:embed="rId13">
              <a:alphaModFix/>
            </a:blip>
            <a:stretch>
              <a:fillRect/>
            </a:stretch>
          </p:blipFill>
          <p:spPr>
            <a:xfrm rot="2948401">
              <a:off x="2349006" y="-507974"/>
              <a:ext cx="1900302" cy="1900334"/>
            </a:xfrm>
            <a:prstGeom prst="rect">
              <a:avLst/>
            </a:prstGeom>
            <a:noFill/>
            <a:ln>
              <a:noFill/>
            </a:ln>
          </p:spPr>
        </p:pic>
        <p:pic>
          <p:nvPicPr>
            <p:cNvPr id="42" name="Google Shape;42;p2"/>
            <p:cNvPicPr preferRelativeResize="0"/>
            <p:nvPr/>
          </p:nvPicPr>
          <p:blipFill>
            <a:blip r:embed="rId14">
              <a:alphaModFix/>
            </a:blip>
            <a:stretch>
              <a:fillRect/>
            </a:stretch>
          </p:blipFill>
          <p:spPr>
            <a:xfrm>
              <a:off x="7899875" y="-363300"/>
              <a:ext cx="2160651" cy="2160651"/>
            </a:xfrm>
            <a:prstGeom prst="rect">
              <a:avLst/>
            </a:prstGeom>
            <a:noFill/>
            <a:ln>
              <a:noFill/>
            </a:ln>
          </p:spPr>
        </p:pic>
      </p:grpSp>
      <p:sp>
        <p:nvSpPr>
          <p:cNvPr id="43" name="Google Shape;43;p2"/>
          <p:cNvSpPr/>
          <p:nvPr/>
        </p:nvSpPr>
        <p:spPr>
          <a:xfrm>
            <a:off x="726600" y="1024350"/>
            <a:ext cx="8704500" cy="30948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2"/>
          <p:cNvPicPr preferRelativeResize="0"/>
          <p:nvPr/>
        </p:nvPicPr>
        <p:blipFill>
          <a:blip r:embed="rId15">
            <a:alphaModFix/>
          </a:blip>
          <a:stretch>
            <a:fillRect/>
          </a:stretch>
        </p:blipFill>
        <p:spPr>
          <a:xfrm rot="-3011465" flipH="1">
            <a:off x="-2094766" y="-284642"/>
            <a:ext cx="6092384" cy="6450759"/>
          </a:xfrm>
          <a:prstGeom prst="rect">
            <a:avLst/>
          </a:prstGeom>
          <a:noFill/>
          <a:ln>
            <a:noFill/>
          </a:ln>
        </p:spPr>
      </p:pic>
      <p:pic>
        <p:nvPicPr>
          <p:cNvPr id="45" name="Google Shape;45;p2"/>
          <p:cNvPicPr preferRelativeResize="0"/>
          <p:nvPr/>
        </p:nvPicPr>
        <p:blipFill>
          <a:blip r:embed="rId15">
            <a:alphaModFix/>
          </a:blip>
          <a:stretch>
            <a:fillRect/>
          </a:stretch>
        </p:blipFill>
        <p:spPr>
          <a:xfrm rot="8100000" flipH="1">
            <a:off x="-1137500" y="-1015675"/>
            <a:ext cx="5087322" cy="5386576"/>
          </a:xfrm>
          <a:prstGeom prst="rect">
            <a:avLst/>
          </a:prstGeom>
          <a:noFill/>
          <a:ln>
            <a:noFill/>
          </a:ln>
        </p:spPr>
      </p:pic>
      <p:pic>
        <p:nvPicPr>
          <p:cNvPr id="46" name="Google Shape;46;p2"/>
          <p:cNvPicPr preferRelativeResize="0"/>
          <p:nvPr/>
        </p:nvPicPr>
        <p:blipFill>
          <a:blip r:embed="rId16">
            <a:alphaModFix/>
          </a:blip>
          <a:stretch>
            <a:fillRect/>
          </a:stretch>
        </p:blipFill>
        <p:spPr>
          <a:xfrm rot="5400000" flipH="1">
            <a:off x="-115175" y="1984975"/>
            <a:ext cx="2709650" cy="2869050"/>
          </a:xfrm>
          <a:prstGeom prst="rect">
            <a:avLst/>
          </a:prstGeom>
          <a:noFill/>
          <a:ln>
            <a:noFill/>
          </a:ln>
        </p:spPr>
      </p:pic>
      <p:sp>
        <p:nvSpPr>
          <p:cNvPr id="47" name="Google Shape;47;p2"/>
          <p:cNvSpPr txBox="1">
            <a:spLocks noGrp="1"/>
          </p:cNvSpPr>
          <p:nvPr>
            <p:ph type="ctrTitle"/>
          </p:nvPr>
        </p:nvSpPr>
        <p:spPr>
          <a:xfrm>
            <a:off x="713100" y="1434963"/>
            <a:ext cx="7084800" cy="17979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Clr>
                <a:schemeClr val="lt1"/>
              </a:buClr>
              <a:buSzPts val="5200"/>
              <a:buNone/>
              <a:defRPr sz="63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8" name="Google Shape;48;p2"/>
          <p:cNvSpPr txBox="1">
            <a:spLocks noGrp="1"/>
          </p:cNvSpPr>
          <p:nvPr>
            <p:ph type="subTitle" idx="1"/>
          </p:nvPr>
        </p:nvSpPr>
        <p:spPr>
          <a:xfrm>
            <a:off x="713100" y="3232738"/>
            <a:ext cx="4207200" cy="4758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grpSp>
        <p:nvGrpSpPr>
          <p:cNvPr id="197" name="Google Shape;197;p6"/>
          <p:cNvGrpSpPr/>
          <p:nvPr/>
        </p:nvGrpSpPr>
        <p:grpSpPr>
          <a:xfrm>
            <a:off x="-535172" y="3475371"/>
            <a:ext cx="9968045" cy="2586979"/>
            <a:chOff x="-486325" y="3514539"/>
            <a:chExt cx="9666451" cy="2508708"/>
          </a:xfrm>
        </p:grpSpPr>
        <p:pic>
          <p:nvPicPr>
            <p:cNvPr id="198" name="Google Shape;198;p6"/>
            <p:cNvPicPr preferRelativeResize="0"/>
            <p:nvPr/>
          </p:nvPicPr>
          <p:blipFill>
            <a:blip r:embed="rId2">
              <a:alphaModFix amt="80000"/>
            </a:blip>
            <a:stretch>
              <a:fillRect/>
            </a:stretch>
          </p:blipFill>
          <p:spPr>
            <a:xfrm flipH="1">
              <a:off x="2512983" y="4394290"/>
              <a:ext cx="749219" cy="749216"/>
            </a:xfrm>
            <a:prstGeom prst="rect">
              <a:avLst/>
            </a:prstGeom>
            <a:noFill/>
            <a:ln>
              <a:noFill/>
            </a:ln>
          </p:spPr>
        </p:pic>
        <p:pic>
          <p:nvPicPr>
            <p:cNvPr id="199" name="Google Shape;199;p6"/>
            <p:cNvPicPr preferRelativeResize="0"/>
            <p:nvPr/>
          </p:nvPicPr>
          <p:blipFill>
            <a:blip r:embed="rId3">
              <a:alphaModFix amt="80000"/>
            </a:blip>
            <a:stretch>
              <a:fillRect/>
            </a:stretch>
          </p:blipFill>
          <p:spPr>
            <a:xfrm>
              <a:off x="2118192" y="4394303"/>
              <a:ext cx="749219" cy="749216"/>
            </a:xfrm>
            <a:prstGeom prst="rect">
              <a:avLst/>
            </a:prstGeom>
            <a:noFill/>
            <a:ln>
              <a:noFill/>
            </a:ln>
          </p:spPr>
        </p:pic>
        <p:pic>
          <p:nvPicPr>
            <p:cNvPr id="200" name="Google Shape;200;p6"/>
            <p:cNvPicPr preferRelativeResize="0"/>
            <p:nvPr/>
          </p:nvPicPr>
          <p:blipFill>
            <a:blip r:embed="rId4">
              <a:alphaModFix amt="80000"/>
            </a:blip>
            <a:stretch>
              <a:fillRect/>
            </a:stretch>
          </p:blipFill>
          <p:spPr>
            <a:xfrm>
              <a:off x="1266188" y="4318094"/>
              <a:ext cx="749219" cy="749216"/>
            </a:xfrm>
            <a:prstGeom prst="rect">
              <a:avLst/>
            </a:prstGeom>
            <a:noFill/>
            <a:ln>
              <a:noFill/>
            </a:ln>
          </p:spPr>
        </p:pic>
        <p:pic>
          <p:nvPicPr>
            <p:cNvPr id="201" name="Google Shape;201;p6"/>
            <p:cNvPicPr preferRelativeResize="0"/>
            <p:nvPr/>
          </p:nvPicPr>
          <p:blipFill>
            <a:blip r:embed="rId5">
              <a:alphaModFix amt="80000"/>
            </a:blip>
            <a:stretch>
              <a:fillRect/>
            </a:stretch>
          </p:blipFill>
          <p:spPr>
            <a:xfrm>
              <a:off x="4168860" y="4241892"/>
              <a:ext cx="749219" cy="749216"/>
            </a:xfrm>
            <a:prstGeom prst="rect">
              <a:avLst/>
            </a:prstGeom>
            <a:noFill/>
            <a:ln>
              <a:noFill/>
            </a:ln>
          </p:spPr>
        </p:pic>
        <p:pic>
          <p:nvPicPr>
            <p:cNvPr id="202" name="Google Shape;202;p6"/>
            <p:cNvPicPr preferRelativeResize="0"/>
            <p:nvPr/>
          </p:nvPicPr>
          <p:blipFill>
            <a:blip r:embed="rId6">
              <a:alphaModFix amt="80000"/>
            </a:blip>
            <a:stretch>
              <a:fillRect/>
            </a:stretch>
          </p:blipFill>
          <p:spPr>
            <a:xfrm rot="3472557">
              <a:off x="1670128" y="4394295"/>
              <a:ext cx="749218" cy="749218"/>
            </a:xfrm>
            <a:prstGeom prst="rect">
              <a:avLst/>
            </a:prstGeom>
            <a:noFill/>
            <a:ln>
              <a:noFill/>
            </a:ln>
          </p:spPr>
        </p:pic>
        <p:pic>
          <p:nvPicPr>
            <p:cNvPr id="203" name="Google Shape;203;p6"/>
            <p:cNvPicPr preferRelativeResize="0"/>
            <p:nvPr/>
          </p:nvPicPr>
          <p:blipFill>
            <a:blip r:embed="rId7">
              <a:alphaModFix amt="80000"/>
            </a:blip>
            <a:stretch>
              <a:fillRect/>
            </a:stretch>
          </p:blipFill>
          <p:spPr>
            <a:xfrm>
              <a:off x="5395070" y="4229499"/>
              <a:ext cx="749219" cy="749216"/>
            </a:xfrm>
            <a:prstGeom prst="rect">
              <a:avLst/>
            </a:prstGeom>
            <a:noFill/>
            <a:ln>
              <a:noFill/>
            </a:ln>
          </p:spPr>
        </p:pic>
        <p:pic>
          <p:nvPicPr>
            <p:cNvPr id="204" name="Google Shape;204;p6"/>
            <p:cNvPicPr preferRelativeResize="0"/>
            <p:nvPr/>
          </p:nvPicPr>
          <p:blipFill>
            <a:blip r:embed="rId8">
              <a:alphaModFix amt="80000"/>
            </a:blip>
            <a:stretch>
              <a:fillRect/>
            </a:stretch>
          </p:blipFill>
          <p:spPr>
            <a:xfrm>
              <a:off x="5834154" y="4394311"/>
              <a:ext cx="749219" cy="749216"/>
            </a:xfrm>
            <a:prstGeom prst="rect">
              <a:avLst/>
            </a:prstGeom>
            <a:noFill/>
            <a:ln>
              <a:noFill/>
            </a:ln>
          </p:spPr>
        </p:pic>
        <p:pic>
          <p:nvPicPr>
            <p:cNvPr id="205" name="Google Shape;205;p6"/>
            <p:cNvPicPr preferRelativeResize="0"/>
            <p:nvPr/>
          </p:nvPicPr>
          <p:blipFill>
            <a:blip r:embed="rId9">
              <a:alphaModFix amt="80000"/>
            </a:blip>
            <a:stretch>
              <a:fillRect/>
            </a:stretch>
          </p:blipFill>
          <p:spPr>
            <a:xfrm>
              <a:off x="7071515" y="4394294"/>
              <a:ext cx="749219" cy="749216"/>
            </a:xfrm>
            <a:prstGeom prst="rect">
              <a:avLst/>
            </a:prstGeom>
            <a:noFill/>
            <a:ln>
              <a:noFill/>
            </a:ln>
          </p:spPr>
        </p:pic>
        <p:pic>
          <p:nvPicPr>
            <p:cNvPr id="206" name="Google Shape;206;p6"/>
            <p:cNvPicPr preferRelativeResize="0"/>
            <p:nvPr/>
          </p:nvPicPr>
          <p:blipFill>
            <a:blip r:embed="rId2">
              <a:alphaModFix amt="80000"/>
            </a:blip>
            <a:stretch>
              <a:fillRect/>
            </a:stretch>
          </p:blipFill>
          <p:spPr>
            <a:xfrm>
              <a:off x="702243" y="4318095"/>
              <a:ext cx="749219" cy="749216"/>
            </a:xfrm>
            <a:prstGeom prst="rect">
              <a:avLst/>
            </a:prstGeom>
            <a:noFill/>
            <a:ln>
              <a:noFill/>
            </a:ln>
          </p:spPr>
        </p:pic>
        <p:pic>
          <p:nvPicPr>
            <p:cNvPr id="207" name="Google Shape;207;p6"/>
            <p:cNvPicPr preferRelativeResize="0"/>
            <p:nvPr/>
          </p:nvPicPr>
          <p:blipFill rotWithShape="1">
            <a:blip r:embed="rId3">
              <a:alphaModFix amt="80000"/>
            </a:blip>
            <a:srcRect l="14142" t="14142" r="14142" b="14142"/>
            <a:stretch/>
          </p:blipFill>
          <p:spPr>
            <a:xfrm>
              <a:off x="7635483" y="4500243"/>
              <a:ext cx="537323" cy="537320"/>
            </a:xfrm>
            <a:prstGeom prst="rect">
              <a:avLst/>
            </a:prstGeom>
            <a:noFill/>
            <a:ln>
              <a:noFill/>
            </a:ln>
          </p:spPr>
        </p:pic>
        <p:pic>
          <p:nvPicPr>
            <p:cNvPr id="208" name="Google Shape;208;p6"/>
            <p:cNvPicPr preferRelativeResize="0"/>
            <p:nvPr/>
          </p:nvPicPr>
          <p:blipFill>
            <a:blip r:embed="rId9">
              <a:alphaModFix amt="80000"/>
            </a:blip>
            <a:stretch>
              <a:fillRect/>
            </a:stretch>
          </p:blipFill>
          <p:spPr>
            <a:xfrm>
              <a:off x="8430907" y="4293597"/>
              <a:ext cx="749219" cy="749216"/>
            </a:xfrm>
            <a:prstGeom prst="rect">
              <a:avLst/>
            </a:prstGeom>
            <a:noFill/>
            <a:ln>
              <a:noFill/>
            </a:ln>
          </p:spPr>
        </p:pic>
        <p:pic>
          <p:nvPicPr>
            <p:cNvPr id="209" name="Google Shape;209;p6"/>
            <p:cNvPicPr preferRelativeResize="0"/>
            <p:nvPr/>
          </p:nvPicPr>
          <p:blipFill>
            <a:blip r:embed="rId2">
              <a:alphaModFix amt="80000"/>
            </a:blip>
            <a:stretch>
              <a:fillRect/>
            </a:stretch>
          </p:blipFill>
          <p:spPr>
            <a:xfrm>
              <a:off x="7940821" y="4394290"/>
              <a:ext cx="749219" cy="749216"/>
            </a:xfrm>
            <a:prstGeom prst="rect">
              <a:avLst/>
            </a:prstGeom>
            <a:noFill/>
            <a:ln>
              <a:noFill/>
            </a:ln>
          </p:spPr>
        </p:pic>
        <p:pic>
          <p:nvPicPr>
            <p:cNvPr id="210" name="Google Shape;210;p6"/>
            <p:cNvPicPr preferRelativeResize="0"/>
            <p:nvPr/>
          </p:nvPicPr>
          <p:blipFill>
            <a:blip r:embed="rId10">
              <a:alphaModFix amt="80000"/>
            </a:blip>
            <a:stretch>
              <a:fillRect/>
            </a:stretch>
          </p:blipFill>
          <p:spPr>
            <a:xfrm>
              <a:off x="6379803" y="4324379"/>
              <a:ext cx="889075" cy="889075"/>
            </a:xfrm>
            <a:prstGeom prst="rect">
              <a:avLst/>
            </a:prstGeom>
            <a:noFill/>
            <a:ln>
              <a:noFill/>
            </a:ln>
          </p:spPr>
        </p:pic>
        <p:pic>
          <p:nvPicPr>
            <p:cNvPr id="211" name="Google Shape;211;p6"/>
            <p:cNvPicPr preferRelativeResize="0"/>
            <p:nvPr/>
          </p:nvPicPr>
          <p:blipFill>
            <a:blip r:embed="rId11">
              <a:alphaModFix amt="80000"/>
            </a:blip>
            <a:stretch>
              <a:fillRect/>
            </a:stretch>
          </p:blipFill>
          <p:spPr>
            <a:xfrm rot="-1439082">
              <a:off x="3644256" y="3818726"/>
              <a:ext cx="1900302" cy="1900335"/>
            </a:xfrm>
            <a:prstGeom prst="rect">
              <a:avLst/>
            </a:prstGeom>
            <a:noFill/>
            <a:ln>
              <a:noFill/>
            </a:ln>
          </p:spPr>
        </p:pic>
        <p:pic>
          <p:nvPicPr>
            <p:cNvPr id="212" name="Google Shape;212;p6"/>
            <p:cNvPicPr preferRelativeResize="0"/>
            <p:nvPr/>
          </p:nvPicPr>
          <p:blipFill>
            <a:blip r:embed="rId12">
              <a:alphaModFix amt="80000"/>
            </a:blip>
            <a:stretch>
              <a:fillRect/>
            </a:stretch>
          </p:blipFill>
          <p:spPr>
            <a:xfrm>
              <a:off x="-486325" y="3870434"/>
              <a:ext cx="1595525" cy="1595525"/>
            </a:xfrm>
            <a:prstGeom prst="rect">
              <a:avLst/>
            </a:prstGeom>
            <a:noFill/>
            <a:ln>
              <a:noFill/>
            </a:ln>
          </p:spPr>
        </p:pic>
        <p:pic>
          <p:nvPicPr>
            <p:cNvPr id="213" name="Google Shape;213;p6"/>
            <p:cNvPicPr preferRelativeResize="0"/>
            <p:nvPr/>
          </p:nvPicPr>
          <p:blipFill>
            <a:blip r:embed="rId7">
              <a:alphaModFix amt="80000"/>
            </a:blip>
            <a:stretch>
              <a:fillRect/>
            </a:stretch>
          </p:blipFill>
          <p:spPr>
            <a:xfrm>
              <a:off x="3067307" y="4271649"/>
              <a:ext cx="749219" cy="749216"/>
            </a:xfrm>
            <a:prstGeom prst="rect">
              <a:avLst/>
            </a:prstGeom>
            <a:noFill/>
            <a:ln>
              <a:noFill/>
            </a:ln>
          </p:spPr>
        </p:pic>
      </p:grpSp>
      <p:sp>
        <p:nvSpPr>
          <p:cNvPr id="214" name="Google Shape;214;p6"/>
          <p:cNvSpPr/>
          <p:nvPr/>
        </p:nvSpPr>
        <p:spPr>
          <a:xfrm>
            <a:off x="25" y="0"/>
            <a:ext cx="9144000" cy="11529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6"/>
          <p:cNvPicPr preferRelativeResize="0"/>
          <p:nvPr/>
        </p:nvPicPr>
        <p:blipFill>
          <a:blip r:embed="rId13">
            <a:alphaModFix/>
          </a:blip>
          <a:stretch>
            <a:fillRect/>
          </a:stretch>
        </p:blipFill>
        <p:spPr>
          <a:xfrm rot="4303878">
            <a:off x="-498924" y="-2997676"/>
            <a:ext cx="5087321" cy="5386575"/>
          </a:xfrm>
          <a:prstGeom prst="rect">
            <a:avLst/>
          </a:prstGeom>
          <a:noFill/>
          <a:ln>
            <a:noFill/>
          </a:ln>
        </p:spPr>
      </p:pic>
      <p:pic>
        <p:nvPicPr>
          <p:cNvPr id="216" name="Google Shape;216;p6"/>
          <p:cNvPicPr preferRelativeResize="0"/>
          <p:nvPr/>
        </p:nvPicPr>
        <p:blipFill>
          <a:blip r:embed="rId14">
            <a:alphaModFix/>
          </a:blip>
          <a:stretch>
            <a:fillRect/>
          </a:stretch>
        </p:blipFill>
        <p:spPr>
          <a:xfrm rot="5400000" flipH="1">
            <a:off x="-812666" y="-243037"/>
            <a:ext cx="3574924" cy="3785200"/>
          </a:xfrm>
          <a:prstGeom prst="rect">
            <a:avLst/>
          </a:prstGeom>
          <a:noFill/>
          <a:ln>
            <a:noFill/>
          </a:ln>
        </p:spPr>
      </p:pic>
      <p:sp>
        <p:nvSpPr>
          <p:cNvPr id="217" name="Google Shape;217;p6"/>
          <p:cNvSpPr/>
          <p:nvPr/>
        </p:nvSpPr>
        <p:spPr>
          <a:xfrm>
            <a:off x="25" y="1152775"/>
            <a:ext cx="9144000" cy="34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5" y="4815588"/>
            <a:ext cx="9144000" cy="3279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638"/>
        <p:cNvGrpSpPr/>
        <p:nvPr/>
      </p:nvGrpSpPr>
      <p:grpSpPr>
        <a:xfrm>
          <a:off x="0" y="0"/>
          <a:ext cx="0" cy="0"/>
          <a:chOff x="0" y="0"/>
          <a:chExt cx="0" cy="0"/>
        </a:xfrm>
      </p:grpSpPr>
      <p:sp>
        <p:nvSpPr>
          <p:cNvPr id="639" name="Google Shape;639;p19"/>
          <p:cNvSpPr/>
          <p:nvPr/>
        </p:nvSpPr>
        <p:spPr>
          <a:xfrm>
            <a:off x="-208200" y="-154925"/>
            <a:ext cx="9560400" cy="13077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0" name="Google Shape;640;p19"/>
          <p:cNvPicPr preferRelativeResize="0"/>
          <p:nvPr/>
        </p:nvPicPr>
        <p:blipFill>
          <a:blip r:embed="rId2">
            <a:alphaModFix/>
          </a:blip>
          <a:stretch>
            <a:fillRect/>
          </a:stretch>
        </p:blipFill>
        <p:spPr>
          <a:xfrm rot="-5561718">
            <a:off x="6993775" y="-2465828"/>
            <a:ext cx="5087321" cy="5386576"/>
          </a:xfrm>
          <a:prstGeom prst="rect">
            <a:avLst/>
          </a:prstGeom>
          <a:noFill/>
          <a:ln>
            <a:noFill/>
          </a:ln>
        </p:spPr>
      </p:pic>
      <p:pic>
        <p:nvPicPr>
          <p:cNvPr id="641" name="Google Shape;641;p19"/>
          <p:cNvPicPr preferRelativeResize="0"/>
          <p:nvPr/>
        </p:nvPicPr>
        <p:blipFill>
          <a:blip r:embed="rId3">
            <a:alphaModFix/>
          </a:blip>
          <a:stretch>
            <a:fillRect/>
          </a:stretch>
        </p:blipFill>
        <p:spPr>
          <a:xfrm rot="5400000" flipH="1">
            <a:off x="-952741" y="-1665150"/>
            <a:ext cx="3574924" cy="3785200"/>
          </a:xfrm>
          <a:prstGeom prst="rect">
            <a:avLst/>
          </a:prstGeom>
          <a:noFill/>
          <a:ln>
            <a:noFill/>
          </a:ln>
        </p:spPr>
      </p:pic>
      <p:pic>
        <p:nvPicPr>
          <p:cNvPr id="642" name="Google Shape;642;p19"/>
          <p:cNvPicPr preferRelativeResize="0"/>
          <p:nvPr/>
        </p:nvPicPr>
        <p:blipFill>
          <a:blip r:embed="rId2">
            <a:alphaModFix/>
          </a:blip>
          <a:stretch>
            <a:fillRect/>
          </a:stretch>
        </p:blipFill>
        <p:spPr>
          <a:xfrm rot="6572451">
            <a:off x="992557" y="-1085593"/>
            <a:ext cx="3069433" cy="3249981"/>
          </a:xfrm>
          <a:prstGeom prst="rect">
            <a:avLst/>
          </a:prstGeom>
          <a:noFill/>
          <a:ln>
            <a:noFill/>
          </a:ln>
        </p:spPr>
      </p:pic>
      <p:grpSp>
        <p:nvGrpSpPr>
          <p:cNvPr id="643" name="Google Shape;643;p19"/>
          <p:cNvGrpSpPr/>
          <p:nvPr/>
        </p:nvGrpSpPr>
        <p:grpSpPr>
          <a:xfrm rot="10800000" flipH="1">
            <a:off x="-412022" y="3449321"/>
            <a:ext cx="9968045" cy="2586979"/>
            <a:chOff x="-486325" y="3514539"/>
            <a:chExt cx="9666451" cy="2508708"/>
          </a:xfrm>
        </p:grpSpPr>
        <p:pic>
          <p:nvPicPr>
            <p:cNvPr id="644" name="Google Shape;644;p19"/>
            <p:cNvPicPr preferRelativeResize="0"/>
            <p:nvPr/>
          </p:nvPicPr>
          <p:blipFill>
            <a:blip r:embed="rId4">
              <a:alphaModFix amt="80000"/>
            </a:blip>
            <a:stretch>
              <a:fillRect/>
            </a:stretch>
          </p:blipFill>
          <p:spPr>
            <a:xfrm flipH="1">
              <a:off x="2512983" y="4394290"/>
              <a:ext cx="749219" cy="749216"/>
            </a:xfrm>
            <a:prstGeom prst="rect">
              <a:avLst/>
            </a:prstGeom>
            <a:noFill/>
            <a:ln>
              <a:noFill/>
            </a:ln>
          </p:spPr>
        </p:pic>
        <p:pic>
          <p:nvPicPr>
            <p:cNvPr id="645" name="Google Shape;645;p19"/>
            <p:cNvPicPr preferRelativeResize="0"/>
            <p:nvPr/>
          </p:nvPicPr>
          <p:blipFill>
            <a:blip r:embed="rId5">
              <a:alphaModFix amt="80000"/>
            </a:blip>
            <a:stretch>
              <a:fillRect/>
            </a:stretch>
          </p:blipFill>
          <p:spPr>
            <a:xfrm>
              <a:off x="2118192" y="4394303"/>
              <a:ext cx="749219" cy="749216"/>
            </a:xfrm>
            <a:prstGeom prst="rect">
              <a:avLst/>
            </a:prstGeom>
            <a:noFill/>
            <a:ln>
              <a:noFill/>
            </a:ln>
          </p:spPr>
        </p:pic>
        <p:pic>
          <p:nvPicPr>
            <p:cNvPr id="646" name="Google Shape;646;p19"/>
            <p:cNvPicPr preferRelativeResize="0"/>
            <p:nvPr/>
          </p:nvPicPr>
          <p:blipFill>
            <a:blip r:embed="rId6">
              <a:alphaModFix amt="80000"/>
            </a:blip>
            <a:stretch>
              <a:fillRect/>
            </a:stretch>
          </p:blipFill>
          <p:spPr>
            <a:xfrm>
              <a:off x="1266188" y="4318094"/>
              <a:ext cx="749219" cy="749216"/>
            </a:xfrm>
            <a:prstGeom prst="rect">
              <a:avLst/>
            </a:prstGeom>
            <a:noFill/>
            <a:ln>
              <a:noFill/>
            </a:ln>
          </p:spPr>
        </p:pic>
        <p:pic>
          <p:nvPicPr>
            <p:cNvPr id="647" name="Google Shape;647;p19"/>
            <p:cNvPicPr preferRelativeResize="0"/>
            <p:nvPr/>
          </p:nvPicPr>
          <p:blipFill>
            <a:blip r:embed="rId7">
              <a:alphaModFix amt="80000"/>
            </a:blip>
            <a:stretch>
              <a:fillRect/>
            </a:stretch>
          </p:blipFill>
          <p:spPr>
            <a:xfrm>
              <a:off x="4168860" y="4241892"/>
              <a:ext cx="749219" cy="749216"/>
            </a:xfrm>
            <a:prstGeom prst="rect">
              <a:avLst/>
            </a:prstGeom>
            <a:noFill/>
            <a:ln>
              <a:noFill/>
            </a:ln>
          </p:spPr>
        </p:pic>
        <p:pic>
          <p:nvPicPr>
            <p:cNvPr id="648" name="Google Shape;648;p19"/>
            <p:cNvPicPr preferRelativeResize="0"/>
            <p:nvPr/>
          </p:nvPicPr>
          <p:blipFill>
            <a:blip r:embed="rId8">
              <a:alphaModFix amt="80000"/>
            </a:blip>
            <a:stretch>
              <a:fillRect/>
            </a:stretch>
          </p:blipFill>
          <p:spPr>
            <a:xfrm rot="3472557">
              <a:off x="1670128" y="4394295"/>
              <a:ext cx="749218" cy="749218"/>
            </a:xfrm>
            <a:prstGeom prst="rect">
              <a:avLst/>
            </a:prstGeom>
            <a:noFill/>
            <a:ln>
              <a:noFill/>
            </a:ln>
          </p:spPr>
        </p:pic>
        <p:pic>
          <p:nvPicPr>
            <p:cNvPr id="649" name="Google Shape;649;p19"/>
            <p:cNvPicPr preferRelativeResize="0"/>
            <p:nvPr/>
          </p:nvPicPr>
          <p:blipFill>
            <a:blip r:embed="rId9">
              <a:alphaModFix amt="80000"/>
            </a:blip>
            <a:stretch>
              <a:fillRect/>
            </a:stretch>
          </p:blipFill>
          <p:spPr>
            <a:xfrm>
              <a:off x="5395070" y="4229499"/>
              <a:ext cx="749219" cy="749216"/>
            </a:xfrm>
            <a:prstGeom prst="rect">
              <a:avLst/>
            </a:prstGeom>
            <a:noFill/>
            <a:ln>
              <a:noFill/>
            </a:ln>
          </p:spPr>
        </p:pic>
        <p:pic>
          <p:nvPicPr>
            <p:cNvPr id="650" name="Google Shape;650;p19"/>
            <p:cNvPicPr preferRelativeResize="0"/>
            <p:nvPr/>
          </p:nvPicPr>
          <p:blipFill>
            <a:blip r:embed="rId10">
              <a:alphaModFix amt="80000"/>
            </a:blip>
            <a:stretch>
              <a:fillRect/>
            </a:stretch>
          </p:blipFill>
          <p:spPr>
            <a:xfrm>
              <a:off x="5834154" y="4394311"/>
              <a:ext cx="749219" cy="749216"/>
            </a:xfrm>
            <a:prstGeom prst="rect">
              <a:avLst/>
            </a:prstGeom>
            <a:noFill/>
            <a:ln>
              <a:noFill/>
            </a:ln>
          </p:spPr>
        </p:pic>
        <p:pic>
          <p:nvPicPr>
            <p:cNvPr id="651" name="Google Shape;651;p19"/>
            <p:cNvPicPr preferRelativeResize="0"/>
            <p:nvPr/>
          </p:nvPicPr>
          <p:blipFill>
            <a:blip r:embed="rId11">
              <a:alphaModFix amt="80000"/>
            </a:blip>
            <a:stretch>
              <a:fillRect/>
            </a:stretch>
          </p:blipFill>
          <p:spPr>
            <a:xfrm>
              <a:off x="7071515" y="4394294"/>
              <a:ext cx="749219" cy="749216"/>
            </a:xfrm>
            <a:prstGeom prst="rect">
              <a:avLst/>
            </a:prstGeom>
            <a:noFill/>
            <a:ln>
              <a:noFill/>
            </a:ln>
          </p:spPr>
        </p:pic>
        <p:pic>
          <p:nvPicPr>
            <p:cNvPr id="652" name="Google Shape;652;p19"/>
            <p:cNvPicPr preferRelativeResize="0"/>
            <p:nvPr/>
          </p:nvPicPr>
          <p:blipFill>
            <a:blip r:embed="rId4">
              <a:alphaModFix amt="80000"/>
            </a:blip>
            <a:stretch>
              <a:fillRect/>
            </a:stretch>
          </p:blipFill>
          <p:spPr>
            <a:xfrm>
              <a:off x="702243" y="4318095"/>
              <a:ext cx="749219" cy="749216"/>
            </a:xfrm>
            <a:prstGeom prst="rect">
              <a:avLst/>
            </a:prstGeom>
            <a:noFill/>
            <a:ln>
              <a:noFill/>
            </a:ln>
          </p:spPr>
        </p:pic>
        <p:pic>
          <p:nvPicPr>
            <p:cNvPr id="653" name="Google Shape;653;p19"/>
            <p:cNvPicPr preferRelativeResize="0"/>
            <p:nvPr/>
          </p:nvPicPr>
          <p:blipFill rotWithShape="1">
            <a:blip r:embed="rId5">
              <a:alphaModFix amt="80000"/>
            </a:blip>
            <a:srcRect l="14142" t="14142" r="14142" b="14142"/>
            <a:stretch/>
          </p:blipFill>
          <p:spPr>
            <a:xfrm>
              <a:off x="7635483" y="4500243"/>
              <a:ext cx="537323" cy="537320"/>
            </a:xfrm>
            <a:prstGeom prst="rect">
              <a:avLst/>
            </a:prstGeom>
            <a:noFill/>
            <a:ln>
              <a:noFill/>
            </a:ln>
          </p:spPr>
        </p:pic>
        <p:pic>
          <p:nvPicPr>
            <p:cNvPr id="654" name="Google Shape;654;p19"/>
            <p:cNvPicPr preferRelativeResize="0"/>
            <p:nvPr/>
          </p:nvPicPr>
          <p:blipFill>
            <a:blip r:embed="rId11">
              <a:alphaModFix amt="80000"/>
            </a:blip>
            <a:stretch>
              <a:fillRect/>
            </a:stretch>
          </p:blipFill>
          <p:spPr>
            <a:xfrm>
              <a:off x="8430907" y="4293597"/>
              <a:ext cx="749219" cy="749216"/>
            </a:xfrm>
            <a:prstGeom prst="rect">
              <a:avLst/>
            </a:prstGeom>
            <a:noFill/>
            <a:ln>
              <a:noFill/>
            </a:ln>
          </p:spPr>
        </p:pic>
        <p:pic>
          <p:nvPicPr>
            <p:cNvPr id="655" name="Google Shape;655;p19"/>
            <p:cNvPicPr preferRelativeResize="0"/>
            <p:nvPr/>
          </p:nvPicPr>
          <p:blipFill>
            <a:blip r:embed="rId4">
              <a:alphaModFix amt="80000"/>
            </a:blip>
            <a:stretch>
              <a:fillRect/>
            </a:stretch>
          </p:blipFill>
          <p:spPr>
            <a:xfrm>
              <a:off x="7940821" y="4394290"/>
              <a:ext cx="749219" cy="749216"/>
            </a:xfrm>
            <a:prstGeom prst="rect">
              <a:avLst/>
            </a:prstGeom>
            <a:noFill/>
            <a:ln>
              <a:noFill/>
            </a:ln>
          </p:spPr>
        </p:pic>
        <p:pic>
          <p:nvPicPr>
            <p:cNvPr id="656" name="Google Shape;656;p19"/>
            <p:cNvPicPr preferRelativeResize="0"/>
            <p:nvPr/>
          </p:nvPicPr>
          <p:blipFill>
            <a:blip r:embed="rId12">
              <a:alphaModFix amt="80000"/>
            </a:blip>
            <a:stretch>
              <a:fillRect/>
            </a:stretch>
          </p:blipFill>
          <p:spPr>
            <a:xfrm>
              <a:off x="6379803" y="4324379"/>
              <a:ext cx="889075" cy="889075"/>
            </a:xfrm>
            <a:prstGeom prst="rect">
              <a:avLst/>
            </a:prstGeom>
            <a:noFill/>
            <a:ln>
              <a:noFill/>
            </a:ln>
          </p:spPr>
        </p:pic>
        <p:pic>
          <p:nvPicPr>
            <p:cNvPr id="657" name="Google Shape;657;p19"/>
            <p:cNvPicPr preferRelativeResize="0"/>
            <p:nvPr/>
          </p:nvPicPr>
          <p:blipFill>
            <a:blip r:embed="rId13">
              <a:alphaModFix amt="80000"/>
            </a:blip>
            <a:stretch>
              <a:fillRect/>
            </a:stretch>
          </p:blipFill>
          <p:spPr>
            <a:xfrm rot="-1439082">
              <a:off x="3644256" y="3818726"/>
              <a:ext cx="1900302" cy="1900335"/>
            </a:xfrm>
            <a:prstGeom prst="rect">
              <a:avLst/>
            </a:prstGeom>
            <a:noFill/>
            <a:ln>
              <a:noFill/>
            </a:ln>
          </p:spPr>
        </p:pic>
        <p:pic>
          <p:nvPicPr>
            <p:cNvPr id="658" name="Google Shape;658;p19"/>
            <p:cNvPicPr preferRelativeResize="0"/>
            <p:nvPr/>
          </p:nvPicPr>
          <p:blipFill>
            <a:blip r:embed="rId14">
              <a:alphaModFix amt="80000"/>
            </a:blip>
            <a:stretch>
              <a:fillRect/>
            </a:stretch>
          </p:blipFill>
          <p:spPr>
            <a:xfrm>
              <a:off x="-486325" y="3870434"/>
              <a:ext cx="1595525" cy="1595525"/>
            </a:xfrm>
            <a:prstGeom prst="rect">
              <a:avLst/>
            </a:prstGeom>
            <a:noFill/>
            <a:ln>
              <a:noFill/>
            </a:ln>
          </p:spPr>
        </p:pic>
        <p:pic>
          <p:nvPicPr>
            <p:cNvPr id="659" name="Google Shape;659;p19"/>
            <p:cNvPicPr preferRelativeResize="0"/>
            <p:nvPr/>
          </p:nvPicPr>
          <p:blipFill>
            <a:blip r:embed="rId9">
              <a:alphaModFix amt="80000"/>
            </a:blip>
            <a:stretch>
              <a:fillRect/>
            </a:stretch>
          </p:blipFill>
          <p:spPr>
            <a:xfrm>
              <a:off x="3067307" y="4271649"/>
              <a:ext cx="749219" cy="749216"/>
            </a:xfrm>
            <a:prstGeom prst="rect">
              <a:avLst/>
            </a:prstGeom>
            <a:noFill/>
            <a:ln>
              <a:noFill/>
            </a:ln>
          </p:spPr>
        </p:pic>
      </p:grpSp>
      <p:sp>
        <p:nvSpPr>
          <p:cNvPr id="660" name="Google Shape;660;p19"/>
          <p:cNvSpPr/>
          <p:nvPr/>
        </p:nvSpPr>
        <p:spPr>
          <a:xfrm>
            <a:off x="-208200" y="1152775"/>
            <a:ext cx="9560400" cy="34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08200" y="4815725"/>
            <a:ext cx="9560400" cy="3279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3" name="Google Shape;663;p19"/>
          <p:cNvSpPr txBox="1">
            <a:spLocks noGrp="1"/>
          </p:cNvSpPr>
          <p:nvPr>
            <p:ph type="subTitle" idx="1"/>
          </p:nvPr>
        </p:nvSpPr>
        <p:spPr>
          <a:xfrm>
            <a:off x="4998183" y="1440775"/>
            <a:ext cx="3040800" cy="28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9"/>
          <p:cNvSpPr txBox="1">
            <a:spLocks noGrp="1"/>
          </p:cNvSpPr>
          <p:nvPr>
            <p:ph type="subTitle" idx="2"/>
          </p:nvPr>
        </p:nvSpPr>
        <p:spPr>
          <a:xfrm>
            <a:off x="1105013" y="1440775"/>
            <a:ext cx="3040800" cy="28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23"/>
        <p:cNvGrpSpPr/>
        <p:nvPr/>
      </p:nvGrpSpPr>
      <p:grpSpPr>
        <a:xfrm>
          <a:off x="0" y="0"/>
          <a:ext cx="0" cy="0"/>
          <a:chOff x="0" y="0"/>
          <a:chExt cx="0" cy="0"/>
        </a:xfrm>
      </p:grpSpPr>
      <p:grpSp>
        <p:nvGrpSpPr>
          <p:cNvPr id="1124" name="Google Shape;1124;p33"/>
          <p:cNvGrpSpPr/>
          <p:nvPr/>
        </p:nvGrpSpPr>
        <p:grpSpPr>
          <a:xfrm rot="10800000">
            <a:off x="70984" y="-521878"/>
            <a:ext cx="8359913" cy="6803927"/>
            <a:chOff x="1958934" y="-898028"/>
            <a:chExt cx="8359913" cy="6803927"/>
          </a:xfrm>
        </p:grpSpPr>
        <p:pic>
          <p:nvPicPr>
            <p:cNvPr id="1125" name="Google Shape;1125;p33"/>
            <p:cNvPicPr preferRelativeResize="0"/>
            <p:nvPr/>
          </p:nvPicPr>
          <p:blipFill>
            <a:blip r:embed="rId2">
              <a:alphaModFix/>
            </a:blip>
            <a:stretch>
              <a:fillRect/>
            </a:stretch>
          </p:blipFill>
          <p:spPr>
            <a:xfrm>
              <a:off x="6491188" y="1367302"/>
              <a:ext cx="1595529" cy="1595529"/>
            </a:xfrm>
            <a:prstGeom prst="rect">
              <a:avLst/>
            </a:prstGeom>
            <a:noFill/>
            <a:ln>
              <a:noFill/>
            </a:ln>
          </p:spPr>
        </p:pic>
        <p:grpSp>
          <p:nvGrpSpPr>
            <p:cNvPr id="1126" name="Google Shape;1126;p33"/>
            <p:cNvGrpSpPr/>
            <p:nvPr/>
          </p:nvGrpSpPr>
          <p:grpSpPr>
            <a:xfrm>
              <a:off x="4425025" y="1084708"/>
              <a:ext cx="3099304" cy="2834389"/>
              <a:chOff x="5228275" y="2880283"/>
              <a:chExt cx="3099304" cy="2834389"/>
            </a:xfrm>
          </p:grpSpPr>
          <p:pic>
            <p:nvPicPr>
              <p:cNvPr id="1127" name="Google Shape;1127;p33"/>
              <p:cNvPicPr preferRelativeResize="0"/>
              <p:nvPr/>
            </p:nvPicPr>
            <p:blipFill>
              <a:blip r:embed="rId3">
                <a:alphaModFix/>
              </a:blip>
              <a:stretch>
                <a:fillRect/>
              </a:stretch>
            </p:blipFill>
            <p:spPr>
              <a:xfrm rot="3472563">
                <a:off x="6275113" y="3182359"/>
                <a:ext cx="1595529" cy="1595529"/>
              </a:xfrm>
              <a:prstGeom prst="rect">
                <a:avLst/>
              </a:prstGeom>
              <a:noFill/>
              <a:ln>
                <a:noFill/>
              </a:ln>
            </p:spPr>
          </p:pic>
          <p:pic>
            <p:nvPicPr>
              <p:cNvPr id="1128" name="Google Shape;1128;p33"/>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1129" name="Google Shape;1129;p33"/>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1130" name="Google Shape;1130;p33"/>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grpSp>
        <p:pic>
          <p:nvPicPr>
            <p:cNvPr id="1131" name="Google Shape;1131;p33"/>
            <p:cNvPicPr preferRelativeResize="0"/>
            <p:nvPr/>
          </p:nvPicPr>
          <p:blipFill>
            <a:blip r:embed="rId7">
              <a:alphaModFix/>
            </a:blip>
            <a:stretch>
              <a:fillRect/>
            </a:stretch>
          </p:blipFill>
          <p:spPr>
            <a:xfrm rot="5574659">
              <a:off x="7378779" y="730528"/>
              <a:ext cx="2869050" cy="2869085"/>
            </a:xfrm>
            <a:prstGeom prst="rect">
              <a:avLst/>
            </a:prstGeom>
            <a:noFill/>
            <a:ln>
              <a:noFill/>
            </a:ln>
          </p:spPr>
        </p:pic>
        <p:grpSp>
          <p:nvGrpSpPr>
            <p:cNvPr id="1132" name="Google Shape;1132;p33"/>
            <p:cNvGrpSpPr/>
            <p:nvPr/>
          </p:nvGrpSpPr>
          <p:grpSpPr>
            <a:xfrm>
              <a:off x="3317513" y="-658598"/>
              <a:ext cx="5314324" cy="2787922"/>
              <a:chOff x="3317513" y="-658598"/>
              <a:chExt cx="5314324" cy="2787922"/>
            </a:xfrm>
          </p:grpSpPr>
          <p:pic>
            <p:nvPicPr>
              <p:cNvPr id="1133" name="Google Shape;1133;p33"/>
              <p:cNvPicPr preferRelativeResize="0"/>
              <p:nvPr/>
            </p:nvPicPr>
            <p:blipFill>
              <a:blip r:embed="rId2">
                <a:alphaModFix/>
              </a:blip>
              <a:stretch>
                <a:fillRect/>
              </a:stretch>
            </p:blipFill>
            <p:spPr>
              <a:xfrm>
                <a:off x="6896063" y="-658598"/>
                <a:ext cx="1595529" cy="1595529"/>
              </a:xfrm>
              <a:prstGeom prst="rect">
                <a:avLst/>
              </a:prstGeom>
              <a:noFill/>
              <a:ln>
                <a:noFill/>
              </a:ln>
            </p:spPr>
          </p:pic>
          <p:pic>
            <p:nvPicPr>
              <p:cNvPr id="1134" name="Google Shape;1134;p33"/>
              <p:cNvPicPr preferRelativeResize="0"/>
              <p:nvPr/>
            </p:nvPicPr>
            <p:blipFill rotWithShape="1">
              <a:blip r:embed="rId6">
                <a:alphaModFix/>
              </a:blip>
              <a:srcRect l="14142" t="14142" r="14142" b="14142"/>
              <a:stretch/>
            </p:blipFill>
            <p:spPr>
              <a:xfrm rot="1488220">
                <a:off x="7300326" y="313413"/>
                <a:ext cx="1144274" cy="1144274"/>
              </a:xfrm>
              <a:prstGeom prst="rect">
                <a:avLst/>
              </a:prstGeom>
              <a:noFill/>
              <a:ln>
                <a:noFill/>
              </a:ln>
            </p:spPr>
          </p:pic>
          <p:grpSp>
            <p:nvGrpSpPr>
              <p:cNvPr id="1135" name="Google Shape;1135;p33"/>
              <p:cNvGrpSpPr/>
              <p:nvPr/>
            </p:nvGrpSpPr>
            <p:grpSpPr>
              <a:xfrm>
                <a:off x="4233525" y="-657642"/>
                <a:ext cx="3243706" cy="2622839"/>
                <a:chOff x="4233525" y="-657642"/>
                <a:chExt cx="3243706" cy="2622839"/>
              </a:xfrm>
            </p:grpSpPr>
            <p:pic>
              <p:nvPicPr>
                <p:cNvPr id="1136" name="Google Shape;1136;p33"/>
                <p:cNvPicPr preferRelativeResize="0"/>
                <p:nvPr/>
              </p:nvPicPr>
              <p:blipFill>
                <a:blip r:embed="rId3">
                  <a:alphaModFix/>
                </a:blip>
                <a:stretch>
                  <a:fillRect/>
                </a:stretch>
              </p:blipFill>
              <p:spPr>
                <a:xfrm rot="3472563">
                  <a:off x="4535600" y="-355566"/>
                  <a:ext cx="1595529" cy="1595529"/>
                </a:xfrm>
                <a:prstGeom prst="rect">
                  <a:avLst/>
                </a:prstGeom>
                <a:noFill/>
                <a:ln>
                  <a:noFill/>
                </a:ln>
              </p:spPr>
            </p:pic>
            <p:pic>
              <p:nvPicPr>
                <p:cNvPr id="1137" name="Google Shape;1137;p33"/>
                <p:cNvPicPr preferRelativeResize="0"/>
                <p:nvPr/>
              </p:nvPicPr>
              <p:blipFill>
                <a:blip r:embed="rId5">
                  <a:alphaModFix/>
                </a:blip>
                <a:stretch>
                  <a:fillRect/>
                </a:stretch>
              </p:blipFill>
              <p:spPr>
                <a:xfrm>
                  <a:off x="5344488" y="369669"/>
                  <a:ext cx="1595529" cy="1595529"/>
                </a:xfrm>
                <a:prstGeom prst="rect">
                  <a:avLst/>
                </a:prstGeom>
                <a:noFill/>
                <a:ln>
                  <a:noFill/>
                </a:ln>
              </p:spPr>
            </p:pic>
            <p:pic>
              <p:nvPicPr>
                <p:cNvPr id="1138" name="Google Shape;1138;p33"/>
                <p:cNvPicPr preferRelativeResize="0"/>
                <p:nvPr/>
              </p:nvPicPr>
              <p:blipFill>
                <a:blip r:embed="rId4">
                  <a:alphaModFix/>
                </a:blip>
                <a:stretch>
                  <a:fillRect/>
                </a:stretch>
              </p:blipFill>
              <p:spPr>
                <a:xfrm>
                  <a:off x="5666131" y="-529975"/>
                  <a:ext cx="1811100" cy="1811125"/>
                </a:xfrm>
                <a:prstGeom prst="rect">
                  <a:avLst/>
                </a:prstGeom>
                <a:noFill/>
                <a:ln>
                  <a:noFill/>
                </a:ln>
              </p:spPr>
            </p:pic>
          </p:grpSp>
          <p:pic>
            <p:nvPicPr>
              <p:cNvPr id="1139" name="Google Shape;1139;p33"/>
              <p:cNvPicPr preferRelativeResize="0"/>
              <p:nvPr/>
            </p:nvPicPr>
            <p:blipFill>
              <a:blip r:embed="rId8">
                <a:alphaModFix/>
              </a:blip>
              <a:stretch>
                <a:fillRect/>
              </a:stretch>
            </p:blipFill>
            <p:spPr>
              <a:xfrm>
                <a:off x="6513900" y="824050"/>
                <a:ext cx="1305274" cy="1305275"/>
              </a:xfrm>
              <a:prstGeom prst="rect">
                <a:avLst/>
              </a:prstGeom>
              <a:noFill/>
              <a:ln>
                <a:noFill/>
              </a:ln>
            </p:spPr>
          </p:pic>
          <p:pic>
            <p:nvPicPr>
              <p:cNvPr id="1140" name="Google Shape;1140;p33"/>
              <p:cNvPicPr preferRelativeResize="0"/>
              <p:nvPr/>
            </p:nvPicPr>
            <p:blipFill>
              <a:blip r:embed="rId5">
                <a:alphaModFix/>
              </a:blip>
              <a:stretch>
                <a:fillRect/>
              </a:stretch>
            </p:blipFill>
            <p:spPr>
              <a:xfrm flipH="1">
                <a:off x="3317513" y="-482581"/>
                <a:ext cx="1595529" cy="1595529"/>
              </a:xfrm>
              <a:prstGeom prst="rect">
                <a:avLst/>
              </a:prstGeom>
              <a:noFill/>
              <a:ln>
                <a:noFill/>
              </a:ln>
            </p:spPr>
          </p:pic>
        </p:grpSp>
        <p:pic>
          <p:nvPicPr>
            <p:cNvPr id="1141" name="Google Shape;1141;p33"/>
            <p:cNvPicPr preferRelativeResize="0"/>
            <p:nvPr/>
          </p:nvPicPr>
          <p:blipFill>
            <a:blip r:embed="rId9">
              <a:alphaModFix/>
            </a:blip>
            <a:stretch>
              <a:fillRect/>
            </a:stretch>
          </p:blipFill>
          <p:spPr>
            <a:xfrm>
              <a:off x="3583630" y="706918"/>
              <a:ext cx="1881276" cy="1881276"/>
            </a:xfrm>
            <a:prstGeom prst="rect">
              <a:avLst/>
            </a:prstGeom>
            <a:noFill/>
            <a:ln>
              <a:noFill/>
            </a:ln>
          </p:spPr>
        </p:pic>
        <p:pic>
          <p:nvPicPr>
            <p:cNvPr id="1142" name="Google Shape;1142;p33"/>
            <p:cNvPicPr preferRelativeResize="0"/>
            <p:nvPr/>
          </p:nvPicPr>
          <p:blipFill>
            <a:blip r:embed="rId7">
              <a:alphaModFix/>
            </a:blip>
            <a:stretch>
              <a:fillRect/>
            </a:stretch>
          </p:blipFill>
          <p:spPr>
            <a:xfrm>
              <a:off x="2629355" y="3036815"/>
              <a:ext cx="2869050" cy="2869085"/>
            </a:xfrm>
            <a:prstGeom prst="rect">
              <a:avLst/>
            </a:prstGeom>
            <a:noFill/>
            <a:ln>
              <a:noFill/>
            </a:ln>
          </p:spPr>
        </p:pic>
        <p:grpSp>
          <p:nvGrpSpPr>
            <p:cNvPr id="1143" name="Google Shape;1143;p33"/>
            <p:cNvGrpSpPr/>
            <p:nvPr/>
          </p:nvGrpSpPr>
          <p:grpSpPr>
            <a:xfrm>
              <a:off x="3840085" y="1965209"/>
              <a:ext cx="5655336" cy="3924891"/>
              <a:chOff x="4203360" y="1773984"/>
              <a:chExt cx="5655336" cy="3924891"/>
            </a:xfrm>
          </p:grpSpPr>
          <p:pic>
            <p:nvPicPr>
              <p:cNvPr id="1144" name="Google Shape;1144;p33"/>
              <p:cNvPicPr preferRelativeResize="0"/>
              <p:nvPr/>
            </p:nvPicPr>
            <p:blipFill>
              <a:blip r:embed="rId6">
                <a:alphaModFix/>
              </a:blip>
              <a:stretch>
                <a:fillRect/>
              </a:stretch>
            </p:blipFill>
            <p:spPr>
              <a:xfrm>
                <a:off x="5861686" y="3114550"/>
                <a:ext cx="1595529" cy="1595529"/>
              </a:xfrm>
              <a:prstGeom prst="rect">
                <a:avLst/>
              </a:prstGeom>
              <a:noFill/>
              <a:ln>
                <a:noFill/>
              </a:ln>
            </p:spPr>
          </p:pic>
          <p:pic>
            <p:nvPicPr>
              <p:cNvPr id="1145" name="Google Shape;1145;p33"/>
              <p:cNvPicPr preferRelativeResize="0"/>
              <p:nvPr/>
            </p:nvPicPr>
            <p:blipFill>
              <a:blip r:embed="rId10">
                <a:alphaModFix/>
              </a:blip>
              <a:stretch>
                <a:fillRect/>
              </a:stretch>
            </p:blipFill>
            <p:spPr>
              <a:xfrm>
                <a:off x="7028798" y="3153530"/>
                <a:ext cx="1595529" cy="1595529"/>
              </a:xfrm>
              <a:prstGeom prst="rect">
                <a:avLst/>
              </a:prstGeom>
              <a:noFill/>
              <a:ln>
                <a:noFill/>
              </a:ln>
            </p:spPr>
          </p:pic>
          <p:pic>
            <p:nvPicPr>
              <p:cNvPr id="1146" name="Google Shape;1146;p33"/>
              <p:cNvPicPr preferRelativeResize="0"/>
              <p:nvPr/>
            </p:nvPicPr>
            <p:blipFill>
              <a:blip r:embed="rId11">
                <a:alphaModFix/>
              </a:blip>
              <a:stretch>
                <a:fillRect/>
              </a:stretch>
            </p:blipFill>
            <p:spPr>
              <a:xfrm>
                <a:off x="8008403" y="2523618"/>
                <a:ext cx="1595529" cy="1595529"/>
              </a:xfrm>
              <a:prstGeom prst="rect">
                <a:avLst/>
              </a:prstGeom>
              <a:noFill/>
              <a:ln>
                <a:noFill/>
              </a:ln>
            </p:spPr>
          </p:pic>
          <p:pic>
            <p:nvPicPr>
              <p:cNvPr id="1147" name="Google Shape;1147;p33"/>
              <p:cNvPicPr preferRelativeResize="0"/>
              <p:nvPr/>
            </p:nvPicPr>
            <p:blipFill>
              <a:blip r:embed="rId3">
                <a:alphaModFix/>
              </a:blip>
              <a:stretch>
                <a:fillRect/>
              </a:stretch>
            </p:blipFill>
            <p:spPr>
              <a:xfrm rot="5259162">
                <a:off x="5561813" y="3875459"/>
                <a:ext cx="1595529" cy="1595529"/>
              </a:xfrm>
              <a:prstGeom prst="rect">
                <a:avLst/>
              </a:prstGeom>
              <a:noFill/>
              <a:ln>
                <a:noFill/>
              </a:ln>
            </p:spPr>
          </p:pic>
          <p:pic>
            <p:nvPicPr>
              <p:cNvPr id="1148" name="Google Shape;1148;p33"/>
              <p:cNvPicPr preferRelativeResize="0"/>
              <p:nvPr/>
            </p:nvPicPr>
            <p:blipFill>
              <a:blip r:embed="rId12">
                <a:alphaModFix/>
              </a:blip>
              <a:stretch>
                <a:fillRect/>
              </a:stretch>
            </p:blipFill>
            <p:spPr>
              <a:xfrm>
                <a:off x="8263168" y="3689771"/>
                <a:ext cx="1595529" cy="1595529"/>
              </a:xfrm>
              <a:prstGeom prst="rect">
                <a:avLst/>
              </a:prstGeom>
              <a:noFill/>
              <a:ln>
                <a:noFill/>
              </a:ln>
            </p:spPr>
          </p:pic>
          <p:pic>
            <p:nvPicPr>
              <p:cNvPr id="1149" name="Google Shape;1149;p33"/>
              <p:cNvPicPr preferRelativeResize="0"/>
              <p:nvPr/>
            </p:nvPicPr>
            <p:blipFill>
              <a:blip r:embed="rId2">
                <a:alphaModFix/>
              </a:blip>
              <a:stretch>
                <a:fillRect/>
              </a:stretch>
            </p:blipFill>
            <p:spPr>
              <a:xfrm>
                <a:off x="5002638" y="3267527"/>
                <a:ext cx="1595529" cy="1595529"/>
              </a:xfrm>
              <a:prstGeom prst="rect">
                <a:avLst/>
              </a:prstGeom>
              <a:noFill/>
              <a:ln>
                <a:noFill/>
              </a:ln>
            </p:spPr>
          </p:pic>
          <p:pic>
            <p:nvPicPr>
              <p:cNvPr id="1150" name="Google Shape;1150;p33"/>
              <p:cNvPicPr preferRelativeResize="0"/>
              <p:nvPr/>
            </p:nvPicPr>
            <p:blipFill>
              <a:blip r:embed="rId4">
                <a:alphaModFix/>
              </a:blip>
              <a:stretch>
                <a:fillRect/>
              </a:stretch>
            </p:blipFill>
            <p:spPr>
              <a:xfrm>
                <a:off x="4203360" y="3776271"/>
                <a:ext cx="1595529" cy="1595529"/>
              </a:xfrm>
              <a:prstGeom prst="rect">
                <a:avLst/>
              </a:prstGeom>
              <a:noFill/>
              <a:ln>
                <a:noFill/>
              </a:ln>
            </p:spPr>
          </p:pic>
          <p:pic>
            <p:nvPicPr>
              <p:cNvPr id="1151" name="Google Shape;1151;p33"/>
              <p:cNvPicPr preferRelativeResize="0"/>
              <p:nvPr/>
            </p:nvPicPr>
            <p:blipFill>
              <a:blip r:embed="rId5">
                <a:alphaModFix/>
              </a:blip>
              <a:stretch>
                <a:fillRect/>
              </a:stretch>
            </p:blipFill>
            <p:spPr>
              <a:xfrm>
                <a:off x="6586926" y="4086244"/>
                <a:ext cx="1595529" cy="1595529"/>
              </a:xfrm>
              <a:prstGeom prst="rect">
                <a:avLst/>
              </a:prstGeom>
              <a:noFill/>
              <a:ln>
                <a:noFill/>
              </a:ln>
            </p:spPr>
          </p:pic>
          <p:pic>
            <p:nvPicPr>
              <p:cNvPr id="1152" name="Google Shape;1152;p33"/>
              <p:cNvPicPr preferRelativeResize="0"/>
              <p:nvPr/>
            </p:nvPicPr>
            <p:blipFill rotWithShape="1">
              <a:blip r:embed="rId6">
                <a:alphaModFix/>
              </a:blip>
              <a:srcRect l="14142" t="14142" r="14142" b="14142"/>
              <a:stretch/>
            </p:blipFill>
            <p:spPr>
              <a:xfrm>
                <a:off x="4428988" y="4554601"/>
                <a:ext cx="1144274" cy="1144274"/>
              </a:xfrm>
              <a:prstGeom prst="rect">
                <a:avLst/>
              </a:prstGeom>
              <a:noFill/>
              <a:ln>
                <a:noFill/>
              </a:ln>
            </p:spPr>
          </p:pic>
          <p:pic>
            <p:nvPicPr>
              <p:cNvPr id="1153" name="Google Shape;1153;p33"/>
              <p:cNvPicPr preferRelativeResize="0"/>
              <p:nvPr/>
            </p:nvPicPr>
            <p:blipFill>
              <a:blip r:embed="rId4">
                <a:alphaModFix/>
              </a:blip>
              <a:stretch>
                <a:fillRect/>
              </a:stretch>
            </p:blipFill>
            <p:spPr>
              <a:xfrm>
                <a:off x="8008398" y="1773984"/>
                <a:ext cx="1595529" cy="1595529"/>
              </a:xfrm>
              <a:prstGeom prst="rect">
                <a:avLst/>
              </a:prstGeom>
              <a:noFill/>
              <a:ln>
                <a:noFill/>
              </a:ln>
            </p:spPr>
          </p:pic>
          <p:pic>
            <p:nvPicPr>
              <p:cNvPr id="1154" name="Google Shape;1154;p33"/>
              <p:cNvPicPr preferRelativeResize="0"/>
              <p:nvPr/>
            </p:nvPicPr>
            <p:blipFill>
              <a:blip r:embed="rId5">
                <a:alphaModFix/>
              </a:blip>
              <a:stretch>
                <a:fillRect/>
              </a:stretch>
            </p:blipFill>
            <p:spPr>
              <a:xfrm>
                <a:off x="7072951" y="2285419"/>
                <a:ext cx="1595529" cy="1595529"/>
              </a:xfrm>
              <a:prstGeom prst="rect">
                <a:avLst/>
              </a:prstGeom>
              <a:noFill/>
              <a:ln>
                <a:noFill/>
              </a:ln>
            </p:spPr>
          </p:pic>
        </p:grpSp>
        <p:pic>
          <p:nvPicPr>
            <p:cNvPr id="1155" name="Google Shape;1155;p33"/>
            <p:cNvPicPr preferRelativeResize="0"/>
            <p:nvPr/>
          </p:nvPicPr>
          <p:blipFill>
            <a:blip r:embed="rId9">
              <a:alphaModFix/>
            </a:blip>
            <a:stretch>
              <a:fillRect/>
            </a:stretch>
          </p:blipFill>
          <p:spPr>
            <a:xfrm>
              <a:off x="8290855" y="3162905"/>
              <a:ext cx="1881276" cy="1881276"/>
            </a:xfrm>
            <a:prstGeom prst="rect">
              <a:avLst/>
            </a:prstGeom>
            <a:noFill/>
            <a:ln>
              <a:noFill/>
            </a:ln>
          </p:spPr>
        </p:pic>
        <p:pic>
          <p:nvPicPr>
            <p:cNvPr id="1156" name="Google Shape;1156;p33"/>
            <p:cNvPicPr preferRelativeResize="0"/>
            <p:nvPr/>
          </p:nvPicPr>
          <p:blipFill>
            <a:blip r:embed="rId13">
              <a:alphaModFix/>
            </a:blip>
            <a:stretch>
              <a:fillRect/>
            </a:stretch>
          </p:blipFill>
          <p:spPr>
            <a:xfrm rot="2948401">
              <a:off x="2349006" y="-507974"/>
              <a:ext cx="1900302" cy="1900334"/>
            </a:xfrm>
            <a:prstGeom prst="rect">
              <a:avLst/>
            </a:prstGeom>
            <a:noFill/>
            <a:ln>
              <a:noFill/>
            </a:ln>
          </p:spPr>
        </p:pic>
        <p:pic>
          <p:nvPicPr>
            <p:cNvPr id="1157" name="Google Shape;1157;p33"/>
            <p:cNvPicPr preferRelativeResize="0"/>
            <p:nvPr/>
          </p:nvPicPr>
          <p:blipFill>
            <a:blip r:embed="rId14">
              <a:alphaModFix/>
            </a:blip>
            <a:stretch>
              <a:fillRect/>
            </a:stretch>
          </p:blipFill>
          <p:spPr>
            <a:xfrm>
              <a:off x="7899875" y="-363300"/>
              <a:ext cx="2160651" cy="2160651"/>
            </a:xfrm>
            <a:prstGeom prst="rect">
              <a:avLst/>
            </a:prstGeom>
            <a:noFill/>
            <a:ln>
              <a:noFill/>
            </a:ln>
          </p:spPr>
        </p:pic>
      </p:grpSp>
      <p:sp>
        <p:nvSpPr>
          <p:cNvPr id="1158" name="Google Shape;1158;p33"/>
          <p:cNvSpPr/>
          <p:nvPr/>
        </p:nvSpPr>
        <p:spPr>
          <a:xfrm>
            <a:off x="-106200" y="1024350"/>
            <a:ext cx="9356400" cy="30948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9" name="Google Shape;1159;p33"/>
          <p:cNvPicPr preferRelativeResize="0"/>
          <p:nvPr/>
        </p:nvPicPr>
        <p:blipFill>
          <a:blip r:embed="rId15">
            <a:alphaModFix/>
          </a:blip>
          <a:stretch>
            <a:fillRect/>
          </a:stretch>
        </p:blipFill>
        <p:spPr>
          <a:xfrm rot="-8100000">
            <a:off x="-2334330" y="-1670088"/>
            <a:ext cx="5087322" cy="5386576"/>
          </a:xfrm>
          <a:prstGeom prst="rect">
            <a:avLst/>
          </a:prstGeom>
          <a:noFill/>
          <a:ln>
            <a:noFill/>
          </a:ln>
        </p:spPr>
      </p:pic>
      <p:pic>
        <p:nvPicPr>
          <p:cNvPr id="1160" name="Google Shape;1160;p33"/>
          <p:cNvPicPr preferRelativeResize="0"/>
          <p:nvPr/>
        </p:nvPicPr>
        <p:blipFill>
          <a:blip r:embed="rId16">
            <a:alphaModFix/>
          </a:blip>
          <a:stretch>
            <a:fillRect/>
          </a:stretch>
        </p:blipFill>
        <p:spPr>
          <a:xfrm rot="-5400000">
            <a:off x="-2401657" y="835251"/>
            <a:ext cx="4253224" cy="4503424"/>
          </a:xfrm>
          <a:prstGeom prst="rect">
            <a:avLst/>
          </a:prstGeom>
          <a:noFill/>
          <a:ln>
            <a:noFill/>
          </a:ln>
        </p:spPr>
      </p:pic>
      <p:pic>
        <p:nvPicPr>
          <p:cNvPr id="1161" name="Google Shape;1161;p33"/>
          <p:cNvPicPr preferRelativeResize="0"/>
          <p:nvPr/>
        </p:nvPicPr>
        <p:blipFill>
          <a:blip r:embed="rId15">
            <a:alphaModFix/>
          </a:blip>
          <a:stretch>
            <a:fillRect/>
          </a:stretch>
        </p:blipFill>
        <p:spPr>
          <a:xfrm rot="-2700000" flipH="1">
            <a:off x="-1854966" y="2793918"/>
            <a:ext cx="3159842" cy="3345715"/>
          </a:xfrm>
          <a:prstGeom prst="rect">
            <a:avLst/>
          </a:prstGeom>
          <a:noFill/>
          <a:ln>
            <a:noFill/>
          </a:ln>
        </p:spPr>
      </p:pic>
      <p:pic>
        <p:nvPicPr>
          <p:cNvPr id="1162" name="Google Shape;1162;p33"/>
          <p:cNvPicPr preferRelativeResize="0"/>
          <p:nvPr/>
        </p:nvPicPr>
        <p:blipFill>
          <a:blip r:embed="rId15">
            <a:alphaModFix/>
          </a:blip>
          <a:stretch>
            <a:fillRect/>
          </a:stretch>
        </p:blipFill>
        <p:spPr>
          <a:xfrm rot="-6887946" flipH="1">
            <a:off x="6423321" y="1686867"/>
            <a:ext cx="3812295" cy="4036541"/>
          </a:xfrm>
          <a:prstGeom prst="rect">
            <a:avLst/>
          </a:prstGeom>
          <a:noFill/>
          <a:ln>
            <a:noFill/>
          </a:ln>
        </p:spPr>
      </p:pic>
      <p:pic>
        <p:nvPicPr>
          <p:cNvPr id="1163" name="Google Shape;1163;p33"/>
          <p:cNvPicPr preferRelativeResize="0"/>
          <p:nvPr/>
        </p:nvPicPr>
        <p:blipFill>
          <a:blip r:embed="rId16">
            <a:alphaModFix/>
          </a:blip>
          <a:stretch>
            <a:fillRect/>
          </a:stretch>
        </p:blipFill>
        <p:spPr>
          <a:xfrm rot="-2700001">
            <a:off x="6065742" y="-1228512"/>
            <a:ext cx="4253225" cy="45034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64"/>
        <p:cNvGrpSpPr/>
        <p:nvPr/>
      </p:nvGrpSpPr>
      <p:grpSpPr>
        <a:xfrm>
          <a:off x="0" y="0"/>
          <a:ext cx="0" cy="0"/>
          <a:chOff x="0" y="0"/>
          <a:chExt cx="0" cy="0"/>
        </a:xfrm>
      </p:grpSpPr>
      <p:grpSp>
        <p:nvGrpSpPr>
          <p:cNvPr id="1165" name="Google Shape;1165;p34"/>
          <p:cNvGrpSpPr/>
          <p:nvPr/>
        </p:nvGrpSpPr>
        <p:grpSpPr>
          <a:xfrm>
            <a:off x="-535172" y="3475371"/>
            <a:ext cx="9968045" cy="2586979"/>
            <a:chOff x="-486325" y="3514539"/>
            <a:chExt cx="9666451" cy="2508708"/>
          </a:xfrm>
        </p:grpSpPr>
        <p:pic>
          <p:nvPicPr>
            <p:cNvPr id="1166" name="Google Shape;1166;p34"/>
            <p:cNvPicPr preferRelativeResize="0"/>
            <p:nvPr/>
          </p:nvPicPr>
          <p:blipFill>
            <a:blip r:embed="rId2">
              <a:alphaModFix amt="80000"/>
            </a:blip>
            <a:stretch>
              <a:fillRect/>
            </a:stretch>
          </p:blipFill>
          <p:spPr>
            <a:xfrm flipH="1">
              <a:off x="2512983" y="4394290"/>
              <a:ext cx="749219" cy="749216"/>
            </a:xfrm>
            <a:prstGeom prst="rect">
              <a:avLst/>
            </a:prstGeom>
            <a:noFill/>
            <a:ln>
              <a:noFill/>
            </a:ln>
          </p:spPr>
        </p:pic>
        <p:pic>
          <p:nvPicPr>
            <p:cNvPr id="1167" name="Google Shape;1167;p34"/>
            <p:cNvPicPr preferRelativeResize="0"/>
            <p:nvPr/>
          </p:nvPicPr>
          <p:blipFill>
            <a:blip r:embed="rId3">
              <a:alphaModFix amt="80000"/>
            </a:blip>
            <a:stretch>
              <a:fillRect/>
            </a:stretch>
          </p:blipFill>
          <p:spPr>
            <a:xfrm>
              <a:off x="2118192" y="4394303"/>
              <a:ext cx="749219" cy="749216"/>
            </a:xfrm>
            <a:prstGeom prst="rect">
              <a:avLst/>
            </a:prstGeom>
            <a:noFill/>
            <a:ln>
              <a:noFill/>
            </a:ln>
          </p:spPr>
        </p:pic>
        <p:pic>
          <p:nvPicPr>
            <p:cNvPr id="1168" name="Google Shape;1168;p34"/>
            <p:cNvPicPr preferRelativeResize="0"/>
            <p:nvPr/>
          </p:nvPicPr>
          <p:blipFill>
            <a:blip r:embed="rId4">
              <a:alphaModFix amt="80000"/>
            </a:blip>
            <a:stretch>
              <a:fillRect/>
            </a:stretch>
          </p:blipFill>
          <p:spPr>
            <a:xfrm>
              <a:off x="1266188" y="4318094"/>
              <a:ext cx="749219" cy="749216"/>
            </a:xfrm>
            <a:prstGeom prst="rect">
              <a:avLst/>
            </a:prstGeom>
            <a:noFill/>
            <a:ln>
              <a:noFill/>
            </a:ln>
          </p:spPr>
        </p:pic>
        <p:pic>
          <p:nvPicPr>
            <p:cNvPr id="1169" name="Google Shape;1169;p34"/>
            <p:cNvPicPr preferRelativeResize="0"/>
            <p:nvPr/>
          </p:nvPicPr>
          <p:blipFill>
            <a:blip r:embed="rId5">
              <a:alphaModFix amt="80000"/>
            </a:blip>
            <a:stretch>
              <a:fillRect/>
            </a:stretch>
          </p:blipFill>
          <p:spPr>
            <a:xfrm>
              <a:off x="4168860" y="4241892"/>
              <a:ext cx="749219" cy="749216"/>
            </a:xfrm>
            <a:prstGeom prst="rect">
              <a:avLst/>
            </a:prstGeom>
            <a:noFill/>
            <a:ln>
              <a:noFill/>
            </a:ln>
          </p:spPr>
        </p:pic>
        <p:pic>
          <p:nvPicPr>
            <p:cNvPr id="1170" name="Google Shape;1170;p34"/>
            <p:cNvPicPr preferRelativeResize="0"/>
            <p:nvPr/>
          </p:nvPicPr>
          <p:blipFill>
            <a:blip r:embed="rId6">
              <a:alphaModFix amt="80000"/>
            </a:blip>
            <a:stretch>
              <a:fillRect/>
            </a:stretch>
          </p:blipFill>
          <p:spPr>
            <a:xfrm rot="3472557">
              <a:off x="1670128" y="4394295"/>
              <a:ext cx="749218" cy="749218"/>
            </a:xfrm>
            <a:prstGeom prst="rect">
              <a:avLst/>
            </a:prstGeom>
            <a:noFill/>
            <a:ln>
              <a:noFill/>
            </a:ln>
          </p:spPr>
        </p:pic>
        <p:pic>
          <p:nvPicPr>
            <p:cNvPr id="1171" name="Google Shape;1171;p34"/>
            <p:cNvPicPr preferRelativeResize="0"/>
            <p:nvPr/>
          </p:nvPicPr>
          <p:blipFill>
            <a:blip r:embed="rId7">
              <a:alphaModFix amt="80000"/>
            </a:blip>
            <a:stretch>
              <a:fillRect/>
            </a:stretch>
          </p:blipFill>
          <p:spPr>
            <a:xfrm>
              <a:off x="5395070" y="4229499"/>
              <a:ext cx="749219" cy="749216"/>
            </a:xfrm>
            <a:prstGeom prst="rect">
              <a:avLst/>
            </a:prstGeom>
            <a:noFill/>
            <a:ln>
              <a:noFill/>
            </a:ln>
          </p:spPr>
        </p:pic>
        <p:pic>
          <p:nvPicPr>
            <p:cNvPr id="1172" name="Google Shape;1172;p34"/>
            <p:cNvPicPr preferRelativeResize="0"/>
            <p:nvPr/>
          </p:nvPicPr>
          <p:blipFill>
            <a:blip r:embed="rId8">
              <a:alphaModFix amt="80000"/>
            </a:blip>
            <a:stretch>
              <a:fillRect/>
            </a:stretch>
          </p:blipFill>
          <p:spPr>
            <a:xfrm>
              <a:off x="5834154" y="4394311"/>
              <a:ext cx="749219" cy="749216"/>
            </a:xfrm>
            <a:prstGeom prst="rect">
              <a:avLst/>
            </a:prstGeom>
            <a:noFill/>
            <a:ln>
              <a:noFill/>
            </a:ln>
          </p:spPr>
        </p:pic>
        <p:pic>
          <p:nvPicPr>
            <p:cNvPr id="1173" name="Google Shape;1173;p34"/>
            <p:cNvPicPr preferRelativeResize="0"/>
            <p:nvPr/>
          </p:nvPicPr>
          <p:blipFill>
            <a:blip r:embed="rId9">
              <a:alphaModFix amt="80000"/>
            </a:blip>
            <a:stretch>
              <a:fillRect/>
            </a:stretch>
          </p:blipFill>
          <p:spPr>
            <a:xfrm>
              <a:off x="7071515" y="4394294"/>
              <a:ext cx="749219" cy="749216"/>
            </a:xfrm>
            <a:prstGeom prst="rect">
              <a:avLst/>
            </a:prstGeom>
            <a:noFill/>
            <a:ln>
              <a:noFill/>
            </a:ln>
          </p:spPr>
        </p:pic>
        <p:pic>
          <p:nvPicPr>
            <p:cNvPr id="1174" name="Google Shape;1174;p34"/>
            <p:cNvPicPr preferRelativeResize="0"/>
            <p:nvPr/>
          </p:nvPicPr>
          <p:blipFill>
            <a:blip r:embed="rId2">
              <a:alphaModFix amt="80000"/>
            </a:blip>
            <a:stretch>
              <a:fillRect/>
            </a:stretch>
          </p:blipFill>
          <p:spPr>
            <a:xfrm>
              <a:off x="702243" y="4318095"/>
              <a:ext cx="749219" cy="749216"/>
            </a:xfrm>
            <a:prstGeom prst="rect">
              <a:avLst/>
            </a:prstGeom>
            <a:noFill/>
            <a:ln>
              <a:noFill/>
            </a:ln>
          </p:spPr>
        </p:pic>
        <p:pic>
          <p:nvPicPr>
            <p:cNvPr id="1175" name="Google Shape;1175;p34"/>
            <p:cNvPicPr preferRelativeResize="0"/>
            <p:nvPr/>
          </p:nvPicPr>
          <p:blipFill rotWithShape="1">
            <a:blip r:embed="rId3">
              <a:alphaModFix amt="80000"/>
            </a:blip>
            <a:srcRect l="14142" t="14142" r="14142" b="14142"/>
            <a:stretch/>
          </p:blipFill>
          <p:spPr>
            <a:xfrm>
              <a:off x="7635483" y="4500243"/>
              <a:ext cx="537323" cy="537320"/>
            </a:xfrm>
            <a:prstGeom prst="rect">
              <a:avLst/>
            </a:prstGeom>
            <a:noFill/>
            <a:ln>
              <a:noFill/>
            </a:ln>
          </p:spPr>
        </p:pic>
        <p:pic>
          <p:nvPicPr>
            <p:cNvPr id="1176" name="Google Shape;1176;p34"/>
            <p:cNvPicPr preferRelativeResize="0"/>
            <p:nvPr/>
          </p:nvPicPr>
          <p:blipFill>
            <a:blip r:embed="rId9">
              <a:alphaModFix amt="80000"/>
            </a:blip>
            <a:stretch>
              <a:fillRect/>
            </a:stretch>
          </p:blipFill>
          <p:spPr>
            <a:xfrm>
              <a:off x="8430907" y="4293597"/>
              <a:ext cx="749219" cy="749216"/>
            </a:xfrm>
            <a:prstGeom prst="rect">
              <a:avLst/>
            </a:prstGeom>
            <a:noFill/>
            <a:ln>
              <a:noFill/>
            </a:ln>
          </p:spPr>
        </p:pic>
        <p:pic>
          <p:nvPicPr>
            <p:cNvPr id="1177" name="Google Shape;1177;p34"/>
            <p:cNvPicPr preferRelativeResize="0"/>
            <p:nvPr/>
          </p:nvPicPr>
          <p:blipFill>
            <a:blip r:embed="rId2">
              <a:alphaModFix amt="80000"/>
            </a:blip>
            <a:stretch>
              <a:fillRect/>
            </a:stretch>
          </p:blipFill>
          <p:spPr>
            <a:xfrm>
              <a:off x="7940821" y="4394290"/>
              <a:ext cx="749219" cy="749216"/>
            </a:xfrm>
            <a:prstGeom prst="rect">
              <a:avLst/>
            </a:prstGeom>
            <a:noFill/>
            <a:ln>
              <a:noFill/>
            </a:ln>
          </p:spPr>
        </p:pic>
        <p:pic>
          <p:nvPicPr>
            <p:cNvPr id="1178" name="Google Shape;1178;p34"/>
            <p:cNvPicPr preferRelativeResize="0"/>
            <p:nvPr/>
          </p:nvPicPr>
          <p:blipFill>
            <a:blip r:embed="rId10">
              <a:alphaModFix amt="80000"/>
            </a:blip>
            <a:stretch>
              <a:fillRect/>
            </a:stretch>
          </p:blipFill>
          <p:spPr>
            <a:xfrm>
              <a:off x="6379803" y="4324379"/>
              <a:ext cx="889075" cy="889075"/>
            </a:xfrm>
            <a:prstGeom prst="rect">
              <a:avLst/>
            </a:prstGeom>
            <a:noFill/>
            <a:ln>
              <a:noFill/>
            </a:ln>
          </p:spPr>
        </p:pic>
        <p:pic>
          <p:nvPicPr>
            <p:cNvPr id="1179" name="Google Shape;1179;p34"/>
            <p:cNvPicPr preferRelativeResize="0"/>
            <p:nvPr/>
          </p:nvPicPr>
          <p:blipFill>
            <a:blip r:embed="rId11">
              <a:alphaModFix amt="80000"/>
            </a:blip>
            <a:stretch>
              <a:fillRect/>
            </a:stretch>
          </p:blipFill>
          <p:spPr>
            <a:xfrm rot="-1439082">
              <a:off x="3644256" y="3818726"/>
              <a:ext cx="1900302" cy="1900335"/>
            </a:xfrm>
            <a:prstGeom prst="rect">
              <a:avLst/>
            </a:prstGeom>
            <a:noFill/>
            <a:ln>
              <a:noFill/>
            </a:ln>
          </p:spPr>
        </p:pic>
        <p:pic>
          <p:nvPicPr>
            <p:cNvPr id="1180" name="Google Shape;1180;p34"/>
            <p:cNvPicPr preferRelativeResize="0"/>
            <p:nvPr/>
          </p:nvPicPr>
          <p:blipFill>
            <a:blip r:embed="rId12">
              <a:alphaModFix amt="80000"/>
            </a:blip>
            <a:stretch>
              <a:fillRect/>
            </a:stretch>
          </p:blipFill>
          <p:spPr>
            <a:xfrm>
              <a:off x="-486325" y="3870434"/>
              <a:ext cx="1595525" cy="1595525"/>
            </a:xfrm>
            <a:prstGeom prst="rect">
              <a:avLst/>
            </a:prstGeom>
            <a:noFill/>
            <a:ln>
              <a:noFill/>
            </a:ln>
          </p:spPr>
        </p:pic>
        <p:pic>
          <p:nvPicPr>
            <p:cNvPr id="1181" name="Google Shape;1181;p34"/>
            <p:cNvPicPr preferRelativeResize="0"/>
            <p:nvPr/>
          </p:nvPicPr>
          <p:blipFill>
            <a:blip r:embed="rId7">
              <a:alphaModFix amt="80000"/>
            </a:blip>
            <a:stretch>
              <a:fillRect/>
            </a:stretch>
          </p:blipFill>
          <p:spPr>
            <a:xfrm>
              <a:off x="3067307" y="4271649"/>
              <a:ext cx="749219" cy="749216"/>
            </a:xfrm>
            <a:prstGeom prst="rect">
              <a:avLst/>
            </a:prstGeom>
            <a:noFill/>
            <a:ln>
              <a:noFill/>
            </a:ln>
          </p:spPr>
        </p:pic>
      </p:grpSp>
      <p:sp>
        <p:nvSpPr>
          <p:cNvPr id="1182" name="Google Shape;1182;p34"/>
          <p:cNvSpPr/>
          <p:nvPr/>
        </p:nvSpPr>
        <p:spPr>
          <a:xfrm>
            <a:off x="25" y="0"/>
            <a:ext cx="9144000" cy="11529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3" name="Google Shape;1183;p34"/>
          <p:cNvPicPr preferRelativeResize="0"/>
          <p:nvPr/>
        </p:nvPicPr>
        <p:blipFill>
          <a:blip r:embed="rId13">
            <a:alphaModFix/>
          </a:blip>
          <a:stretch>
            <a:fillRect/>
          </a:stretch>
        </p:blipFill>
        <p:spPr>
          <a:xfrm rot="4303878">
            <a:off x="-498924" y="-2997676"/>
            <a:ext cx="5087321" cy="5386575"/>
          </a:xfrm>
          <a:prstGeom prst="rect">
            <a:avLst/>
          </a:prstGeom>
          <a:noFill/>
          <a:ln>
            <a:noFill/>
          </a:ln>
        </p:spPr>
      </p:pic>
      <p:pic>
        <p:nvPicPr>
          <p:cNvPr id="1184" name="Google Shape;1184;p34"/>
          <p:cNvPicPr preferRelativeResize="0"/>
          <p:nvPr/>
        </p:nvPicPr>
        <p:blipFill>
          <a:blip r:embed="rId14">
            <a:alphaModFix/>
          </a:blip>
          <a:stretch>
            <a:fillRect/>
          </a:stretch>
        </p:blipFill>
        <p:spPr>
          <a:xfrm rot="5400000" flipH="1">
            <a:off x="-812666" y="-243037"/>
            <a:ext cx="3574924" cy="3785200"/>
          </a:xfrm>
          <a:prstGeom prst="rect">
            <a:avLst/>
          </a:prstGeom>
          <a:noFill/>
          <a:ln>
            <a:noFill/>
          </a:ln>
        </p:spPr>
      </p:pic>
      <p:sp>
        <p:nvSpPr>
          <p:cNvPr id="1185" name="Google Shape;1185;p34"/>
          <p:cNvSpPr/>
          <p:nvPr/>
        </p:nvSpPr>
        <p:spPr>
          <a:xfrm>
            <a:off x="25" y="1152775"/>
            <a:ext cx="9144000" cy="345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25" y="4815588"/>
            <a:ext cx="9144000" cy="3279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06"/>
        <p:cNvGrpSpPr/>
        <p:nvPr/>
      </p:nvGrpSpPr>
      <p:grpSpPr>
        <a:xfrm>
          <a:off x="0" y="0"/>
          <a:ext cx="0" cy="0"/>
          <a:chOff x="0" y="0"/>
          <a:chExt cx="0" cy="0"/>
        </a:xfrm>
      </p:grpSpPr>
      <p:grpSp>
        <p:nvGrpSpPr>
          <p:cNvPr id="907" name="Google Shape;907;p28"/>
          <p:cNvGrpSpPr/>
          <p:nvPr/>
        </p:nvGrpSpPr>
        <p:grpSpPr>
          <a:xfrm rot="10800000" flipH="1">
            <a:off x="1621009" y="-898028"/>
            <a:ext cx="8359913" cy="6803927"/>
            <a:chOff x="1958934" y="-898028"/>
            <a:chExt cx="8359913" cy="6803927"/>
          </a:xfrm>
        </p:grpSpPr>
        <p:pic>
          <p:nvPicPr>
            <p:cNvPr id="908" name="Google Shape;908;p28"/>
            <p:cNvPicPr preferRelativeResize="0"/>
            <p:nvPr/>
          </p:nvPicPr>
          <p:blipFill>
            <a:blip r:embed="rId2">
              <a:alphaModFix/>
            </a:blip>
            <a:stretch>
              <a:fillRect/>
            </a:stretch>
          </p:blipFill>
          <p:spPr>
            <a:xfrm>
              <a:off x="6835363" y="1066227"/>
              <a:ext cx="1595529" cy="1595529"/>
            </a:xfrm>
            <a:prstGeom prst="rect">
              <a:avLst/>
            </a:prstGeom>
            <a:noFill/>
            <a:ln>
              <a:noFill/>
            </a:ln>
          </p:spPr>
        </p:pic>
        <p:grpSp>
          <p:nvGrpSpPr>
            <p:cNvPr id="909" name="Google Shape;909;p28"/>
            <p:cNvGrpSpPr/>
            <p:nvPr/>
          </p:nvGrpSpPr>
          <p:grpSpPr>
            <a:xfrm>
              <a:off x="4425025" y="1708683"/>
              <a:ext cx="3099304" cy="2210414"/>
              <a:chOff x="5228275" y="3504258"/>
              <a:chExt cx="3099304" cy="2210414"/>
            </a:xfrm>
          </p:grpSpPr>
          <p:pic>
            <p:nvPicPr>
              <p:cNvPr id="910" name="Google Shape;910;p28"/>
              <p:cNvPicPr preferRelativeResize="0"/>
              <p:nvPr/>
            </p:nvPicPr>
            <p:blipFill>
              <a:blip r:embed="rId3">
                <a:alphaModFix/>
              </a:blip>
              <a:stretch>
                <a:fillRect/>
              </a:stretch>
            </p:blipFill>
            <p:spPr>
              <a:xfrm rot="3472563">
                <a:off x="6055713" y="3806334"/>
                <a:ext cx="1595529" cy="1595529"/>
              </a:xfrm>
              <a:prstGeom prst="rect">
                <a:avLst/>
              </a:prstGeom>
              <a:noFill/>
              <a:ln>
                <a:noFill/>
              </a:ln>
            </p:spPr>
          </p:pic>
          <p:pic>
            <p:nvPicPr>
              <p:cNvPr id="911" name="Google Shape;911;p28"/>
              <p:cNvPicPr preferRelativeResize="0"/>
              <p:nvPr/>
            </p:nvPicPr>
            <p:blipFill>
              <a:blip r:embed="rId4">
                <a:alphaModFix/>
              </a:blip>
              <a:stretch>
                <a:fillRect/>
              </a:stretch>
            </p:blipFill>
            <p:spPr>
              <a:xfrm>
                <a:off x="5330298" y="3632396"/>
                <a:ext cx="1595529" cy="1595529"/>
              </a:xfrm>
              <a:prstGeom prst="rect">
                <a:avLst/>
              </a:prstGeom>
              <a:noFill/>
              <a:ln>
                <a:noFill/>
              </a:ln>
            </p:spPr>
          </p:pic>
          <p:pic>
            <p:nvPicPr>
              <p:cNvPr id="912" name="Google Shape;912;p28"/>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913" name="Google Shape;913;p28"/>
              <p:cNvPicPr preferRelativeResize="0"/>
              <p:nvPr/>
            </p:nvPicPr>
            <p:blipFill rotWithShape="1">
              <a:blip r:embed="rId6">
                <a:alphaModFix/>
              </a:blip>
              <a:srcRect l="14142" t="14142" r="14142" b="14142"/>
              <a:stretch/>
            </p:blipFill>
            <p:spPr>
              <a:xfrm>
                <a:off x="5228275" y="4487401"/>
                <a:ext cx="1144274" cy="1144274"/>
              </a:xfrm>
              <a:prstGeom prst="rect">
                <a:avLst/>
              </a:prstGeom>
              <a:noFill/>
              <a:ln>
                <a:noFill/>
              </a:ln>
            </p:spPr>
          </p:pic>
        </p:grpSp>
        <p:pic>
          <p:nvPicPr>
            <p:cNvPr id="914" name="Google Shape;914;p28"/>
            <p:cNvPicPr preferRelativeResize="0"/>
            <p:nvPr/>
          </p:nvPicPr>
          <p:blipFill>
            <a:blip r:embed="rId7">
              <a:alphaModFix/>
            </a:blip>
            <a:stretch>
              <a:fillRect/>
            </a:stretch>
          </p:blipFill>
          <p:spPr>
            <a:xfrm rot="5574659">
              <a:off x="7378779" y="1137215"/>
              <a:ext cx="2869050" cy="2869085"/>
            </a:xfrm>
            <a:prstGeom prst="rect">
              <a:avLst/>
            </a:prstGeom>
            <a:noFill/>
            <a:ln>
              <a:noFill/>
            </a:ln>
          </p:spPr>
        </p:pic>
        <p:grpSp>
          <p:nvGrpSpPr>
            <p:cNvPr id="915" name="Google Shape;915;p28"/>
            <p:cNvGrpSpPr/>
            <p:nvPr/>
          </p:nvGrpSpPr>
          <p:grpSpPr>
            <a:xfrm>
              <a:off x="3317513" y="-898017"/>
              <a:ext cx="5314324" cy="2606689"/>
              <a:chOff x="3317513" y="-898017"/>
              <a:chExt cx="5314324" cy="2606689"/>
            </a:xfrm>
          </p:grpSpPr>
          <p:pic>
            <p:nvPicPr>
              <p:cNvPr id="916" name="Google Shape;916;p28"/>
              <p:cNvPicPr preferRelativeResize="0"/>
              <p:nvPr/>
            </p:nvPicPr>
            <p:blipFill>
              <a:blip r:embed="rId2">
                <a:alphaModFix/>
              </a:blip>
              <a:stretch>
                <a:fillRect/>
              </a:stretch>
            </p:blipFill>
            <p:spPr>
              <a:xfrm>
                <a:off x="6896063" y="-658598"/>
                <a:ext cx="1595529" cy="1595529"/>
              </a:xfrm>
              <a:prstGeom prst="rect">
                <a:avLst/>
              </a:prstGeom>
              <a:noFill/>
              <a:ln>
                <a:noFill/>
              </a:ln>
            </p:spPr>
          </p:pic>
          <p:pic>
            <p:nvPicPr>
              <p:cNvPr id="917" name="Google Shape;917;p28"/>
              <p:cNvPicPr preferRelativeResize="0"/>
              <p:nvPr/>
            </p:nvPicPr>
            <p:blipFill rotWithShape="1">
              <a:blip r:embed="rId6">
                <a:alphaModFix/>
              </a:blip>
              <a:srcRect l="14142" t="14142" r="14142" b="14142"/>
              <a:stretch/>
            </p:blipFill>
            <p:spPr>
              <a:xfrm rot="1488220">
                <a:off x="7300326" y="313413"/>
                <a:ext cx="1144274" cy="1144274"/>
              </a:xfrm>
              <a:prstGeom prst="rect">
                <a:avLst/>
              </a:prstGeom>
              <a:noFill/>
              <a:ln>
                <a:noFill/>
              </a:ln>
            </p:spPr>
          </p:pic>
          <p:grpSp>
            <p:nvGrpSpPr>
              <p:cNvPr id="918" name="Google Shape;918;p28"/>
              <p:cNvGrpSpPr/>
              <p:nvPr/>
            </p:nvGrpSpPr>
            <p:grpSpPr>
              <a:xfrm>
                <a:off x="4182950" y="-898017"/>
                <a:ext cx="3100876" cy="2606689"/>
                <a:chOff x="4182950" y="-898017"/>
                <a:chExt cx="3100876" cy="2606689"/>
              </a:xfrm>
            </p:grpSpPr>
            <p:pic>
              <p:nvPicPr>
                <p:cNvPr id="919" name="Google Shape;919;p28"/>
                <p:cNvPicPr preferRelativeResize="0"/>
                <p:nvPr/>
              </p:nvPicPr>
              <p:blipFill>
                <a:blip r:embed="rId3">
                  <a:alphaModFix/>
                </a:blip>
                <a:stretch>
                  <a:fillRect/>
                </a:stretch>
              </p:blipFill>
              <p:spPr>
                <a:xfrm rot="3472563">
                  <a:off x="4485025" y="-595941"/>
                  <a:ext cx="1595529" cy="1595529"/>
                </a:xfrm>
                <a:prstGeom prst="rect">
                  <a:avLst/>
                </a:prstGeom>
                <a:noFill/>
                <a:ln>
                  <a:noFill/>
                </a:ln>
              </p:spPr>
            </p:pic>
            <p:pic>
              <p:nvPicPr>
                <p:cNvPr id="920" name="Google Shape;920;p28"/>
                <p:cNvPicPr preferRelativeResize="0"/>
                <p:nvPr/>
              </p:nvPicPr>
              <p:blipFill>
                <a:blip r:embed="rId5">
                  <a:alphaModFix/>
                </a:blip>
                <a:stretch>
                  <a:fillRect/>
                </a:stretch>
              </p:blipFill>
              <p:spPr>
                <a:xfrm>
                  <a:off x="4967026" y="113144"/>
                  <a:ext cx="1595529" cy="1595529"/>
                </a:xfrm>
                <a:prstGeom prst="rect">
                  <a:avLst/>
                </a:prstGeom>
                <a:noFill/>
                <a:ln>
                  <a:noFill/>
                </a:ln>
              </p:spPr>
            </p:pic>
            <p:pic>
              <p:nvPicPr>
                <p:cNvPr id="921" name="Google Shape;921;p28"/>
                <p:cNvPicPr preferRelativeResize="0"/>
                <p:nvPr/>
              </p:nvPicPr>
              <p:blipFill>
                <a:blip r:embed="rId4">
                  <a:alphaModFix/>
                </a:blip>
                <a:stretch>
                  <a:fillRect/>
                </a:stretch>
              </p:blipFill>
              <p:spPr>
                <a:xfrm>
                  <a:off x="5688298" y="-571179"/>
                  <a:ext cx="1595529" cy="1595529"/>
                </a:xfrm>
                <a:prstGeom prst="rect">
                  <a:avLst/>
                </a:prstGeom>
                <a:noFill/>
                <a:ln>
                  <a:noFill/>
                </a:ln>
              </p:spPr>
            </p:pic>
          </p:grpSp>
          <p:pic>
            <p:nvPicPr>
              <p:cNvPr id="922" name="Google Shape;922;p28"/>
              <p:cNvPicPr preferRelativeResize="0"/>
              <p:nvPr/>
            </p:nvPicPr>
            <p:blipFill>
              <a:blip r:embed="rId8">
                <a:alphaModFix/>
              </a:blip>
              <a:stretch>
                <a:fillRect/>
              </a:stretch>
            </p:blipFill>
            <p:spPr>
              <a:xfrm>
                <a:off x="6287375" y="339650"/>
                <a:ext cx="1305274" cy="1305275"/>
              </a:xfrm>
              <a:prstGeom prst="rect">
                <a:avLst/>
              </a:prstGeom>
              <a:noFill/>
              <a:ln>
                <a:noFill/>
              </a:ln>
            </p:spPr>
          </p:pic>
          <p:pic>
            <p:nvPicPr>
              <p:cNvPr id="923" name="Google Shape;923;p28"/>
              <p:cNvPicPr preferRelativeResize="0"/>
              <p:nvPr/>
            </p:nvPicPr>
            <p:blipFill>
              <a:blip r:embed="rId5">
                <a:alphaModFix/>
              </a:blip>
              <a:stretch>
                <a:fillRect/>
              </a:stretch>
            </p:blipFill>
            <p:spPr>
              <a:xfrm flipH="1">
                <a:off x="3317513" y="-482581"/>
                <a:ext cx="1595529" cy="1595529"/>
              </a:xfrm>
              <a:prstGeom prst="rect">
                <a:avLst/>
              </a:prstGeom>
              <a:noFill/>
              <a:ln>
                <a:noFill/>
              </a:ln>
            </p:spPr>
          </p:pic>
        </p:grpSp>
        <p:pic>
          <p:nvPicPr>
            <p:cNvPr id="924" name="Google Shape;924;p28"/>
            <p:cNvPicPr preferRelativeResize="0"/>
            <p:nvPr/>
          </p:nvPicPr>
          <p:blipFill>
            <a:blip r:embed="rId9">
              <a:alphaModFix/>
            </a:blip>
            <a:stretch>
              <a:fillRect/>
            </a:stretch>
          </p:blipFill>
          <p:spPr>
            <a:xfrm>
              <a:off x="3583630" y="706918"/>
              <a:ext cx="1881276" cy="1881276"/>
            </a:xfrm>
            <a:prstGeom prst="rect">
              <a:avLst/>
            </a:prstGeom>
            <a:noFill/>
            <a:ln>
              <a:noFill/>
            </a:ln>
          </p:spPr>
        </p:pic>
        <p:pic>
          <p:nvPicPr>
            <p:cNvPr id="925" name="Google Shape;925;p28"/>
            <p:cNvPicPr preferRelativeResize="0"/>
            <p:nvPr/>
          </p:nvPicPr>
          <p:blipFill>
            <a:blip r:embed="rId7">
              <a:alphaModFix/>
            </a:blip>
            <a:stretch>
              <a:fillRect/>
            </a:stretch>
          </p:blipFill>
          <p:spPr>
            <a:xfrm>
              <a:off x="2684793" y="3036815"/>
              <a:ext cx="2869050" cy="2869085"/>
            </a:xfrm>
            <a:prstGeom prst="rect">
              <a:avLst/>
            </a:prstGeom>
            <a:noFill/>
            <a:ln>
              <a:noFill/>
            </a:ln>
          </p:spPr>
        </p:pic>
        <p:grpSp>
          <p:nvGrpSpPr>
            <p:cNvPr id="926" name="Google Shape;926;p28"/>
            <p:cNvGrpSpPr/>
            <p:nvPr/>
          </p:nvGrpSpPr>
          <p:grpSpPr>
            <a:xfrm>
              <a:off x="4043800" y="1965209"/>
              <a:ext cx="5196856" cy="3940689"/>
              <a:chOff x="4407075" y="1773984"/>
              <a:chExt cx="5196856" cy="3940689"/>
            </a:xfrm>
          </p:grpSpPr>
          <p:pic>
            <p:nvPicPr>
              <p:cNvPr id="927" name="Google Shape;927;p28"/>
              <p:cNvPicPr preferRelativeResize="0"/>
              <p:nvPr/>
            </p:nvPicPr>
            <p:blipFill>
              <a:blip r:embed="rId6">
                <a:alphaModFix/>
              </a:blip>
              <a:stretch>
                <a:fillRect/>
              </a:stretch>
            </p:blipFill>
            <p:spPr>
              <a:xfrm>
                <a:off x="5861686" y="3114550"/>
                <a:ext cx="1595529" cy="1595529"/>
              </a:xfrm>
              <a:prstGeom prst="rect">
                <a:avLst/>
              </a:prstGeom>
              <a:noFill/>
              <a:ln>
                <a:noFill/>
              </a:ln>
            </p:spPr>
          </p:pic>
          <p:pic>
            <p:nvPicPr>
              <p:cNvPr id="928" name="Google Shape;928;p28"/>
              <p:cNvPicPr preferRelativeResize="0"/>
              <p:nvPr/>
            </p:nvPicPr>
            <p:blipFill>
              <a:blip r:embed="rId10">
                <a:alphaModFix/>
              </a:blip>
              <a:stretch>
                <a:fillRect/>
              </a:stretch>
            </p:blipFill>
            <p:spPr>
              <a:xfrm>
                <a:off x="7028798" y="3153530"/>
                <a:ext cx="1595529" cy="1595529"/>
              </a:xfrm>
              <a:prstGeom prst="rect">
                <a:avLst/>
              </a:prstGeom>
              <a:noFill/>
              <a:ln>
                <a:noFill/>
              </a:ln>
            </p:spPr>
          </p:pic>
          <p:pic>
            <p:nvPicPr>
              <p:cNvPr id="929" name="Google Shape;929;p28"/>
              <p:cNvPicPr preferRelativeResize="0"/>
              <p:nvPr/>
            </p:nvPicPr>
            <p:blipFill>
              <a:blip r:embed="rId11">
                <a:alphaModFix/>
              </a:blip>
              <a:stretch>
                <a:fillRect/>
              </a:stretch>
            </p:blipFill>
            <p:spPr>
              <a:xfrm>
                <a:off x="8008403" y="2523618"/>
                <a:ext cx="1595529" cy="1595529"/>
              </a:xfrm>
              <a:prstGeom prst="rect">
                <a:avLst/>
              </a:prstGeom>
              <a:noFill/>
              <a:ln>
                <a:noFill/>
              </a:ln>
            </p:spPr>
          </p:pic>
          <p:pic>
            <p:nvPicPr>
              <p:cNvPr id="930" name="Google Shape;930;p28"/>
              <p:cNvPicPr preferRelativeResize="0"/>
              <p:nvPr/>
            </p:nvPicPr>
            <p:blipFill>
              <a:blip r:embed="rId3">
                <a:alphaModFix/>
              </a:blip>
              <a:stretch>
                <a:fillRect/>
              </a:stretch>
            </p:blipFill>
            <p:spPr>
              <a:xfrm rot="3472563">
                <a:off x="6055713" y="3806334"/>
                <a:ext cx="1595529" cy="1595529"/>
              </a:xfrm>
              <a:prstGeom prst="rect">
                <a:avLst/>
              </a:prstGeom>
              <a:noFill/>
              <a:ln>
                <a:noFill/>
              </a:ln>
            </p:spPr>
          </p:pic>
          <p:pic>
            <p:nvPicPr>
              <p:cNvPr id="931" name="Google Shape;931;p28"/>
              <p:cNvPicPr preferRelativeResize="0"/>
              <p:nvPr/>
            </p:nvPicPr>
            <p:blipFill>
              <a:blip r:embed="rId12">
                <a:alphaModFix/>
              </a:blip>
              <a:stretch>
                <a:fillRect/>
              </a:stretch>
            </p:blipFill>
            <p:spPr>
              <a:xfrm>
                <a:off x="7899868" y="3689746"/>
                <a:ext cx="1595529" cy="1595529"/>
              </a:xfrm>
              <a:prstGeom prst="rect">
                <a:avLst/>
              </a:prstGeom>
              <a:noFill/>
              <a:ln>
                <a:noFill/>
              </a:ln>
            </p:spPr>
          </p:pic>
          <p:pic>
            <p:nvPicPr>
              <p:cNvPr id="932" name="Google Shape;932;p28"/>
              <p:cNvPicPr preferRelativeResize="0"/>
              <p:nvPr/>
            </p:nvPicPr>
            <p:blipFill>
              <a:blip r:embed="rId2">
                <a:alphaModFix/>
              </a:blip>
              <a:stretch>
                <a:fillRect/>
              </a:stretch>
            </p:blipFill>
            <p:spPr>
              <a:xfrm>
                <a:off x="4764263" y="3267527"/>
                <a:ext cx="1595529" cy="1595529"/>
              </a:xfrm>
              <a:prstGeom prst="rect">
                <a:avLst/>
              </a:prstGeom>
              <a:noFill/>
              <a:ln>
                <a:noFill/>
              </a:ln>
            </p:spPr>
          </p:pic>
          <p:pic>
            <p:nvPicPr>
              <p:cNvPr id="933" name="Google Shape;933;p28"/>
              <p:cNvPicPr preferRelativeResize="0"/>
              <p:nvPr/>
            </p:nvPicPr>
            <p:blipFill>
              <a:blip r:embed="rId4">
                <a:alphaModFix/>
              </a:blip>
              <a:stretch>
                <a:fillRect/>
              </a:stretch>
            </p:blipFill>
            <p:spPr>
              <a:xfrm>
                <a:off x="5091923" y="3632396"/>
                <a:ext cx="1595529" cy="1595529"/>
              </a:xfrm>
              <a:prstGeom prst="rect">
                <a:avLst/>
              </a:prstGeom>
              <a:noFill/>
              <a:ln>
                <a:noFill/>
              </a:ln>
            </p:spPr>
          </p:pic>
          <p:pic>
            <p:nvPicPr>
              <p:cNvPr id="934" name="Google Shape;934;p28"/>
              <p:cNvPicPr preferRelativeResize="0"/>
              <p:nvPr/>
            </p:nvPicPr>
            <p:blipFill>
              <a:blip r:embed="rId5">
                <a:alphaModFix/>
              </a:blip>
              <a:stretch>
                <a:fillRect/>
              </a:stretch>
            </p:blipFill>
            <p:spPr>
              <a:xfrm>
                <a:off x="6732051" y="4119144"/>
                <a:ext cx="1595529" cy="1595529"/>
              </a:xfrm>
              <a:prstGeom prst="rect">
                <a:avLst/>
              </a:prstGeom>
              <a:noFill/>
              <a:ln>
                <a:noFill/>
              </a:ln>
            </p:spPr>
          </p:pic>
          <p:pic>
            <p:nvPicPr>
              <p:cNvPr id="935" name="Google Shape;935;p28"/>
              <p:cNvPicPr preferRelativeResize="0"/>
              <p:nvPr/>
            </p:nvPicPr>
            <p:blipFill rotWithShape="1">
              <a:blip r:embed="rId6">
                <a:alphaModFix/>
              </a:blip>
              <a:srcRect l="14142" t="14142" r="14142" b="14142"/>
              <a:stretch/>
            </p:blipFill>
            <p:spPr>
              <a:xfrm>
                <a:off x="4407075" y="4303576"/>
                <a:ext cx="1144274" cy="1144274"/>
              </a:xfrm>
              <a:prstGeom prst="rect">
                <a:avLst/>
              </a:prstGeom>
              <a:noFill/>
              <a:ln>
                <a:noFill/>
              </a:ln>
            </p:spPr>
          </p:pic>
          <p:pic>
            <p:nvPicPr>
              <p:cNvPr id="936" name="Google Shape;936;p28"/>
              <p:cNvPicPr preferRelativeResize="0"/>
              <p:nvPr/>
            </p:nvPicPr>
            <p:blipFill>
              <a:blip r:embed="rId4">
                <a:alphaModFix/>
              </a:blip>
              <a:stretch>
                <a:fillRect/>
              </a:stretch>
            </p:blipFill>
            <p:spPr>
              <a:xfrm>
                <a:off x="8008398" y="1773984"/>
                <a:ext cx="1595529" cy="1595529"/>
              </a:xfrm>
              <a:prstGeom prst="rect">
                <a:avLst/>
              </a:prstGeom>
              <a:noFill/>
              <a:ln>
                <a:noFill/>
              </a:ln>
            </p:spPr>
          </p:pic>
          <p:pic>
            <p:nvPicPr>
              <p:cNvPr id="937" name="Google Shape;937;p28"/>
              <p:cNvPicPr preferRelativeResize="0"/>
              <p:nvPr/>
            </p:nvPicPr>
            <p:blipFill>
              <a:blip r:embed="rId5">
                <a:alphaModFix/>
              </a:blip>
              <a:stretch>
                <a:fillRect/>
              </a:stretch>
            </p:blipFill>
            <p:spPr>
              <a:xfrm>
                <a:off x="7072951" y="2285419"/>
                <a:ext cx="1595529" cy="1595529"/>
              </a:xfrm>
              <a:prstGeom prst="rect">
                <a:avLst/>
              </a:prstGeom>
              <a:noFill/>
              <a:ln>
                <a:noFill/>
              </a:ln>
            </p:spPr>
          </p:pic>
        </p:grpSp>
        <p:pic>
          <p:nvPicPr>
            <p:cNvPr id="938" name="Google Shape;938;p28"/>
            <p:cNvPicPr preferRelativeResize="0"/>
            <p:nvPr/>
          </p:nvPicPr>
          <p:blipFill>
            <a:blip r:embed="rId9">
              <a:alphaModFix/>
            </a:blip>
            <a:stretch>
              <a:fillRect/>
            </a:stretch>
          </p:blipFill>
          <p:spPr>
            <a:xfrm>
              <a:off x="8008905" y="3455005"/>
              <a:ext cx="1881276" cy="1881276"/>
            </a:xfrm>
            <a:prstGeom prst="rect">
              <a:avLst/>
            </a:prstGeom>
            <a:noFill/>
            <a:ln>
              <a:noFill/>
            </a:ln>
          </p:spPr>
        </p:pic>
        <p:pic>
          <p:nvPicPr>
            <p:cNvPr id="939" name="Google Shape;939;p28"/>
            <p:cNvPicPr preferRelativeResize="0"/>
            <p:nvPr/>
          </p:nvPicPr>
          <p:blipFill>
            <a:blip r:embed="rId13">
              <a:alphaModFix/>
            </a:blip>
            <a:stretch>
              <a:fillRect/>
            </a:stretch>
          </p:blipFill>
          <p:spPr>
            <a:xfrm rot="2948401">
              <a:off x="2349006" y="-507974"/>
              <a:ext cx="1900302" cy="1900334"/>
            </a:xfrm>
            <a:prstGeom prst="rect">
              <a:avLst/>
            </a:prstGeom>
            <a:noFill/>
            <a:ln>
              <a:noFill/>
            </a:ln>
          </p:spPr>
        </p:pic>
        <p:pic>
          <p:nvPicPr>
            <p:cNvPr id="940" name="Google Shape;940;p28"/>
            <p:cNvPicPr preferRelativeResize="0"/>
            <p:nvPr/>
          </p:nvPicPr>
          <p:blipFill>
            <a:blip r:embed="rId14">
              <a:alphaModFix/>
            </a:blip>
            <a:stretch>
              <a:fillRect/>
            </a:stretch>
          </p:blipFill>
          <p:spPr>
            <a:xfrm>
              <a:off x="7899875" y="-363300"/>
              <a:ext cx="2160651" cy="2160651"/>
            </a:xfrm>
            <a:prstGeom prst="rect">
              <a:avLst/>
            </a:prstGeom>
            <a:noFill/>
            <a:ln>
              <a:noFill/>
            </a:ln>
          </p:spPr>
        </p:pic>
      </p:grpSp>
      <p:sp>
        <p:nvSpPr>
          <p:cNvPr id="941" name="Google Shape;941;p28"/>
          <p:cNvSpPr/>
          <p:nvPr/>
        </p:nvSpPr>
        <p:spPr>
          <a:xfrm>
            <a:off x="-104250" y="1024350"/>
            <a:ext cx="9300900" cy="30948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2" name="Google Shape;942;p28"/>
          <p:cNvPicPr preferRelativeResize="0"/>
          <p:nvPr/>
        </p:nvPicPr>
        <p:blipFill>
          <a:blip r:embed="rId15">
            <a:alphaModFix/>
          </a:blip>
          <a:stretch>
            <a:fillRect/>
          </a:stretch>
        </p:blipFill>
        <p:spPr>
          <a:xfrm rot="-7788535">
            <a:off x="-2333091" y="-845836"/>
            <a:ext cx="6092384" cy="6450759"/>
          </a:xfrm>
          <a:prstGeom prst="rect">
            <a:avLst/>
          </a:prstGeom>
          <a:noFill/>
          <a:ln>
            <a:noFill/>
          </a:ln>
        </p:spPr>
      </p:pic>
      <p:pic>
        <p:nvPicPr>
          <p:cNvPr id="943" name="Google Shape;943;p28"/>
          <p:cNvPicPr preferRelativeResize="0"/>
          <p:nvPr/>
        </p:nvPicPr>
        <p:blipFill>
          <a:blip r:embed="rId16">
            <a:alphaModFix/>
          </a:blip>
          <a:stretch>
            <a:fillRect/>
          </a:stretch>
        </p:blipFill>
        <p:spPr>
          <a:xfrm rot="2700000">
            <a:off x="-1375825" y="949381"/>
            <a:ext cx="5087322" cy="5386576"/>
          </a:xfrm>
          <a:prstGeom prst="rect">
            <a:avLst/>
          </a:prstGeom>
          <a:noFill/>
          <a:ln>
            <a:noFill/>
          </a:ln>
        </p:spPr>
      </p:pic>
      <p:pic>
        <p:nvPicPr>
          <p:cNvPr id="944" name="Google Shape;944;p28"/>
          <p:cNvPicPr preferRelativeResize="0"/>
          <p:nvPr/>
        </p:nvPicPr>
        <p:blipFill>
          <a:blip r:embed="rId16">
            <a:alphaModFix/>
          </a:blip>
          <a:stretch>
            <a:fillRect/>
          </a:stretch>
        </p:blipFill>
        <p:spPr>
          <a:xfrm rot="-1680373">
            <a:off x="7488624" y="1137225"/>
            <a:ext cx="2709650" cy="2869050"/>
          </a:xfrm>
          <a:prstGeom prst="rect">
            <a:avLst/>
          </a:prstGeom>
          <a:noFill/>
          <a:ln>
            <a:noFill/>
          </a:ln>
        </p:spPr>
      </p:pic>
      <p:pic>
        <p:nvPicPr>
          <p:cNvPr id="945" name="Google Shape;945;p28"/>
          <p:cNvPicPr preferRelativeResize="0"/>
          <p:nvPr/>
        </p:nvPicPr>
        <p:blipFill>
          <a:blip r:embed="rId15">
            <a:alphaModFix/>
          </a:blip>
          <a:stretch>
            <a:fillRect/>
          </a:stretch>
        </p:blipFill>
        <p:spPr>
          <a:xfrm rot="2700000">
            <a:off x="6165263" y="1775087"/>
            <a:ext cx="5087322" cy="5386576"/>
          </a:xfrm>
          <a:prstGeom prst="rect">
            <a:avLst/>
          </a:prstGeom>
          <a:noFill/>
          <a:ln>
            <a:noFill/>
          </a:ln>
        </p:spPr>
      </p:pic>
      <p:sp>
        <p:nvSpPr>
          <p:cNvPr id="946" name="Google Shape;946;p28"/>
          <p:cNvSpPr txBox="1">
            <a:spLocks noGrp="1"/>
          </p:cNvSpPr>
          <p:nvPr>
            <p:ph type="title"/>
          </p:nvPr>
        </p:nvSpPr>
        <p:spPr>
          <a:xfrm>
            <a:off x="3242425" y="1854013"/>
            <a:ext cx="3852000" cy="755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0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47" name="Google Shape;947;p28"/>
          <p:cNvSpPr txBox="1">
            <a:spLocks noGrp="1"/>
          </p:cNvSpPr>
          <p:nvPr>
            <p:ph type="title" idx="2" hasCustomPrompt="1"/>
          </p:nvPr>
        </p:nvSpPr>
        <p:spPr>
          <a:xfrm>
            <a:off x="2049561" y="2150850"/>
            <a:ext cx="10521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48" name="Google Shape;948;p28"/>
          <p:cNvSpPr txBox="1">
            <a:spLocks noGrp="1"/>
          </p:cNvSpPr>
          <p:nvPr>
            <p:ph type="subTitle" idx="1"/>
          </p:nvPr>
        </p:nvSpPr>
        <p:spPr>
          <a:xfrm>
            <a:off x="3242425" y="2774063"/>
            <a:ext cx="3852000" cy="5154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37769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92"/>
        <p:cNvGrpSpPr/>
        <p:nvPr/>
      </p:nvGrpSpPr>
      <p:grpSpPr>
        <a:xfrm>
          <a:off x="0" y="0"/>
          <a:ext cx="0" cy="0"/>
          <a:chOff x="0" y="0"/>
          <a:chExt cx="0" cy="0"/>
        </a:xfrm>
      </p:grpSpPr>
      <p:grpSp>
        <p:nvGrpSpPr>
          <p:cNvPr id="993" name="Google Shape;993;p30"/>
          <p:cNvGrpSpPr/>
          <p:nvPr/>
        </p:nvGrpSpPr>
        <p:grpSpPr>
          <a:xfrm>
            <a:off x="-978566" y="-681953"/>
            <a:ext cx="10849611" cy="7046728"/>
            <a:chOff x="-978566" y="-681953"/>
            <a:chExt cx="10849611" cy="7046728"/>
          </a:xfrm>
        </p:grpSpPr>
        <p:pic>
          <p:nvPicPr>
            <p:cNvPr id="994" name="Google Shape;994;p30"/>
            <p:cNvPicPr preferRelativeResize="0"/>
            <p:nvPr/>
          </p:nvPicPr>
          <p:blipFill>
            <a:blip r:embed="rId2">
              <a:alphaModFix amt="80000"/>
            </a:blip>
            <a:stretch>
              <a:fillRect/>
            </a:stretch>
          </p:blipFill>
          <p:spPr>
            <a:xfrm rot="-2942118" flipH="1">
              <a:off x="5563189" y="2191631"/>
              <a:ext cx="1595529" cy="1595529"/>
            </a:xfrm>
            <a:prstGeom prst="rect">
              <a:avLst/>
            </a:prstGeom>
            <a:noFill/>
            <a:ln>
              <a:noFill/>
            </a:ln>
          </p:spPr>
        </p:pic>
        <p:pic>
          <p:nvPicPr>
            <p:cNvPr id="995" name="Google Shape;995;p30"/>
            <p:cNvPicPr preferRelativeResize="0"/>
            <p:nvPr/>
          </p:nvPicPr>
          <p:blipFill>
            <a:blip r:embed="rId2">
              <a:alphaModFix amt="80000"/>
            </a:blip>
            <a:stretch>
              <a:fillRect/>
            </a:stretch>
          </p:blipFill>
          <p:spPr>
            <a:xfrm flipH="1">
              <a:off x="5588290" y="1137794"/>
              <a:ext cx="1595529" cy="1595529"/>
            </a:xfrm>
            <a:prstGeom prst="rect">
              <a:avLst/>
            </a:prstGeom>
            <a:noFill/>
            <a:ln>
              <a:noFill/>
            </a:ln>
          </p:spPr>
        </p:pic>
        <p:pic>
          <p:nvPicPr>
            <p:cNvPr id="996" name="Google Shape;996;p30"/>
            <p:cNvPicPr preferRelativeResize="0"/>
            <p:nvPr/>
          </p:nvPicPr>
          <p:blipFill>
            <a:blip r:embed="rId3">
              <a:alphaModFix amt="80000"/>
            </a:blip>
            <a:stretch>
              <a:fillRect/>
            </a:stretch>
          </p:blipFill>
          <p:spPr>
            <a:xfrm rot="-3472563" flipH="1">
              <a:off x="6709927" y="1535146"/>
              <a:ext cx="1595529" cy="1595529"/>
            </a:xfrm>
            <a:prstGeom prst="rect">
              <a:avLst/>
            </a:prstGeom>
            <a:noFill/>
            <a:ln>
              <a:noFill/>
            </a:ln>
          </p:spPr>
        </p:pic>
        <p:pic>
          <p:nvPicPr>
            <p:cNvPr id="997" name="Google Shape;997;p30"/>
            <p:cNvPicPr preferRelativeResize="0"/>
            <p:nvPr/>
          </p:nvPicPr>
          <p:blipFill rotWithShape="1">
            <a:blip r:embed="rId4">
              <a:alphaModFix amt="80000"/>
            </a:blip>
            <a:srcRect l="14142" t="14142" r="14142" b="14142"/>
            <a:stretch/>
          </p:blipFill>
          <p:spPr>
            <a:xfrm flipH="1">
              <a:off x="7756919" y="2295701"/>
              <a:ext cx="1144274" cy="1144274"/>
            </a:xfrm>
            <a:prstGeom prst="rect">
              <a:avLst/>
            </a:prstGeom>
            <a:noFill/>
            <a:ln>
              <a:noFill/>
            </a:ln>
          </p:spPr>
        </p:pic>
        <p:grpSp>
          <p:nvGrpSpPr>
            <p:cNvPr id="998" name="Google Shape;998;p30"/>
            <p:cNvGrpSpPr/>
            <p:nvPr/>
          </p:nvGrpSpPr>
          <p:grpSpPr>
            <a:xfrm rot="4899747" flipH="1">
              <a:off x="5586792" y="-378305"/>
              <a:ext cx="3099514" cy="2876576"/>
              <a:chOff x="6221554" y="2152618"/>
              <a:chExt cx="3099612" cy="2876666"/>
            </a:xfrm>
          </p:grpSpPr>
          <p:pic>
            <p:nvPicPr>
              <p:cNvPr id="999" name="Google Shape;999;p30"/>
              <p:cNvPicPr preferRelativeResize="0"/>
              <p:nvPr/>
            </p:nvPicPr>
            <p:blipFill>
              <a:blip r:embed="rId5">
                <a:alphaModFix amt="80000"/>
              </a:blip>
              <a:stretch>
                <a:fillRect/>
              </a:stretch>
            </p:blipFill>
            <p:spPr>
              <a:xfrm>
                <a:off x="7072948" y="3433755"/>
                <a:ext cx="1595529" cy="1595529"/>
              </a:xfrm>
              <a:prstGeom prst="rect">
                <a:avLst/>
              </a:prstGeom>
              <a:noFill/>
              <a:ln>
                <a:noFill/>
              </a:ln>
            </p:spPr>
          </p:pic>
          <p:pic>
            <p:nvPicPr>
              <p:cNvPr id="1000" name="Google Shape;1000;p30"/>
              <p:cNvPicPr preferRelativeResize="0"/>
              <p:nvPr/>
            </p:nvPicPr>
            <p:blipFill>
              <a:blip r:embed="rId6">
                <a:alphaModFix amt="80000"/>
              </a:blip>
              <a:stretch>
                <a:fillRect/>
              </a:stretch>
            </p:blipFill>
            <p:spPr>
              <a:xfrm>
                <a:off x="7725637" y="2504803"/>
                <a:ext cx="1595529" cy="1595529"/>
              </a:xfrm>
              <a:prstGeom prst="rect">
                <a:avLst/>
              </a:prstGeom>
              <a:noFill/>
              <a:ln>
                <a:noFill/>
              </a:ln>
            </p:spPr>
          </p:pic>
          <p:pic>
            <p:nvPicPr>
              <p:cNvPr id="1001" name="Google Shape;1001;p30"/>
              <p:cNvPicPr preferRelativeResize="0"/>
              <p:nvPr/>
            </p:nvPicPr>
            <p:blipFill>
              <a:blip r:embed="rId2">
                <a:alphaModFix amt="80000"/>
              </a:blip>
              <a:stretch>
                <a:fillRect/>
              </a:stretch>
            </p:blipFill>
            <p:spPr>
              <a:xfrm rot="2942118">
                <a:off x="6549202" y="2480265"/>
                <a:ext cx="1595529" cy="1595529"/>
              </a:xfrm>
              <a:prstGeom prst="rect">
                <a:avLst/>
              </a:prstGeom>
              <a:noFill/>
              <a:ln>
                <a:noFill/>
              </a:ln>
            </p:spPr>
          </p:pic>
        </p:grpSp>
        <p:pic>
          <p:nvPicPr>
            <p:cNvPr id="1002" name="Google Shape;1002;p30"/>
            <p:cNvPicPr preferRelativeResize="0"/>
            <p:nvPr/>
          </p:nvPicPr>
          <p:blipFill rotWithShape="1">
            <a:blip r:embed="rId4">
              <a:alphaModFix amt="80000"/>
            </a:blip>
            <a:srcRect l="14142" t="14142" r="14142" b="14142"/>
            <a:stretch/>
          </p:blipFill>
          <p:spPr>
            <a:xfrm flipH="1">
              <a:off x="3874094" y="-298037"/>
              <a:ext cx="1144274" cy="1144274"/>
            </a:xfrm>
            <a:prstGeom prst="rect">
              <a:avLst/>
            </a:prstGeom>
            <a:noFill/>
            <a:ln>
              <a:noFill/>
            </a:ln>
          </p:spPr>
        </p:pic>
        <p:pic>
          <p:nvPicPr>
            <p:cNvPr id="1003" name="Google Shape;1003;p30"/>
            <p:cNvPicPr preferRelativeResize="0"/>
            <p:nvPr/>
          </p:nvPicPr>
          <p:blipFill>
            <a:blip r:embed="rId2">
              <a:alphaModFix amt="80000"/>
            </a:blip>
            <a:stretch>
              <a:fillRect/>
            </a:stretch>
          </p:blipFill>
          <p:spPr>
            <a:xfrm rot="-2942118" flipH="1">
              <a:off x="4327102" y="1946956"/>
              <a:ext cx="1595529" cy="1595529"/>
            </a:xfrm>
            <a:prstGeom prst="rect">
              <a:avLst/>
            </a:prstGeom>
            <a:noFill/>
            <a:ln>
              <a:noFill/>
            </a:ln>
          </p:spPr>
        </p:pic>
        <p:pic>
          <p:nvPicPr>
            <p:cNvPr id="1004" name="Google Shape;1004;p30"/>
            <p:cNvPicPr preferRelativeResize="0"/>
            <p:nvPr/>
          </p:nvPicPr>
          <p:blipFill>
            <a:blip r:embed="rId7">
              <a:alphaModFix amt="80000"/>
            </a:blip>
            <a:stretch>
              <a:fillRect/>
            </a:stretch>
          </p:blipFill>
          <p:spPr>
            <a:xfrm flipH="1">
              <a:off x="4492193" y="916721"/>
              <a:ext cx="1595529" cy="1595529"/>
            </a:xfrm>
            <a:prstGeom prst="rect">
              <a:avLst/>
            </a:prstGeom>
            <a:noFill/>
            <a:ln>
              <a:noFill/>
            </a:ln>
          </p:spPr>
        </p:pic>
        <p:pic>
          <p:nvPicPr>
            <p:cNvPr id="1005" name="Google Shape;1005;p30"/>
            <p:cNvPicPr preferRelativeResize="0"/>
            <p:nvPr/>
          </p:nvPicPr>
          <p:blipFill>
            <a:blip r:embed="rId8">
              <a:alphaModFix amt="80000"/>
            </a:blip>
            <a:stretch>
              <a:fillRect/>
            </a:stretch>
          </p:blipFill>
          <p:spPr>
            <a:xfrm flipH="1">
              <a:off x="2744720" y="-660525"/>
              <a:ext cx="1305275" cy="1305275"/>
            </a:xfrm>
            <a:prstGeom prst="rect">
              <a:avLst/>
            </a:prstGeom>
            <a:noFill/>
            <a:ln>
              <a:noFill/>
            </a:ln>
          </p:spPr>
        </p:pic>
        <p:pic>
          <p:nvPicPr>
            <p:cNvPr id="1006" name="Google Shape;1006;p30"/>
            <p:cNvPicPr preferRelativeResize="0"/>
            <p:nvPr/>
          </p:nvPicPr>
          <p:blipFill rotWithShape="1">
            <a:blip r:embed="rId4">
              <a:alphaModFix amt="80000"/>
            </a:blip>
            <a:srcRect l="14142" t="14142" r="14142" b="14142"/>
            <a:stretch/>
          </p:blipFill>
          <p:spPr>
            <a:xfrm rot="-1488220" flipH="1">
              <a:off x="5592907" y="-414787"/>
              <a:ext cx="1144274" cy="1144274"/>
            </a:xfrm>
            <a:prstGeom prst="rect">
              <a:avLst/>
            </a:prstGeom>
            <a:noFill/>
            <a:ln>
              <a:noFill/>
            </a:ln>
          </p:spPr>
        </p:pic>
        <p:grpSp>
          <p:nvGrpSpPr>
            <p:cNvPr id="1007" name="Google Shape;1007;p30"/>
            <p:cNvGrpSpPr/>
            <p:nvPr/>
          </p:nvGrpSpPr>
          <p:grpSpPr>
            <a:xfrm>
              <a:off x="-978566" y="-199723"/>
              <a:ext cx="10849611" cy="6564498"/>
              <a:chOff x="-804791" y="-199723"/>
              <a:chExt cx="10849611" cy="6564498"/>
            </a:xfrm>
          </p:grpSpPr>
          <p:pic>
            <p:nvPicPr>
              <p:cNvPr id="1008" name="Google Shape;1008;p30"/>
              <p:cNvPicPr preferRelativeResize="0"/>
              <p:nvPr/>
            </p:nvPicPr>
            <p:blipFill>
              <a:blip r:embed="rId6">
                <a:alphaModFix amt="80000"/>
              </a:blip>
              <a:stretch>
                <a:fillRect/>
              </a:stretch>
            </p:blipFill>
            <p:spPr>
              <a:xfrm flipH="1">
                <a:off x="4665185" y="2954396"/>
                <a:ext cx="1595529" cy="1595529"/>
              </a:xfrm>
              <a:prstGeom prst="rect">
                <a:avLst/>
              </a:prstGeom>
              <a:noFill/>
              <a:ln>
                <a:noFill/>
              </a:ln>
            </p:spPr>
          </p:pic>
          <p:pic>
            <p:nvPicPr>
              <p:cNvPr id="1009" name="Google Shape;1009;p30"/>
              <p:cNvPicPr preferRelativeResize="0"/>
              <p:nvPr/>
            </p:nvPicPr>
            <p:blipFill>
              <a:blip r:embed="rId8">
                <a:alphaModFix amt="80000"/>
              </a:blip>
              <a:stretch>
                <a:fillRect/>
              </a:stretch>
            </p:blipFill>
            <p:spPr>
              <a:xfrm flipH="1">
                <a:off x="7904171" y="2772025"/>
                <a:ext cx="2140649" cy="2140649"/>
              </a:xfrm>
              <a:prstGeom prst="rect">
                <a:avLst/>
              </a:prstGeom>
              <a:noFill/>
              <a:ln>
                <a:noFill/>
              </a:ln>
            </p:spPr>
          </p:pic>
          <p:pic>
            <p:nvPicPr>
              <p:cNvPr id="1010" name="Google Shape;1010;p30"/>
              <p:cNvPicPr preferRelativeResize="0"/>
              <p:nvPr/>
            </p:nvPicPr>
            <p:blipFill>
              <a:blip r:embed="rId7">
                <a:alphaModFix amt="80000"/>
              </a:blip>
              <a:stretch>
                <a:fillRect/>
              </a:stretch>
            </p:blipFill>
            <p:spPr>
              <a:xfrm flipH="1">
                <a:off x="6717118" y="3317146"/>
                <a:ext cx="1595529" cy="1595529"/>
              </a:xfrm>
              <a:prstGeom prst="rect">
                <a:avLst/>
              </a:prstGeom>
              <a:noFill/>
              <a:ln>
                <a:noFill/>
              </a:ln>
            </p:spPr>
          </p:pic>
          <p:pic>
            <p:nvPicPr>
              <p:cNvPr id="1011" name="Google Shape;1011;p30"/>
              <p:cNvPicPr preferRelativeResize="0"/>
              <p:nvPr/>
            </p:nvPicPr>
            <p:blipFill rotWithShape="1">
              <a:blip r:embed="rId4">
                <a:alphaModFix amt="80000"/>
              </a:blip>
              <a:srcRect l="14142" t="14142" r="14142" b="14142"/>
              <a:stretch/>
            </p:blipFill>
            <p:spPr>
              <a:xfrm flipH="1">
                <a:off x="5752803" y="3175000"/>
                <a:ext cx="1640600" cy="1640625"/>
              </a:xfrm>
              <a:prstGeom prst="rect">
                <a:avLst/>
              </a:prstGeom>
              <a:noFill/>
              <a:ln>
                <a:noFill/>
              </a:ln>
            </p:spPr>
          </p:pic>
          <p:pic>
            <p:nvPicPr>
              <p:cNvPr id="1012" name="Google Shape;1012;p30"/>
              <p:cNvPicPr preferRelativeResize="0"/>
              <p:nvPr/>
            </p:nvPicPr>
            <p:blipFill>
              <a:blip r:embed="rId9">
                <a:alphaModFix amt="80000"/>
              </a:blip>
              <a:stretch>
                <a:fillRect/>
              </a:stretch>
            </p:blipFill>
            <p:spPr>
              <a:xfrm flipH="1">
                <a:off x="6847540" y="2295702"/>
                <a:ext cx="1595529" cy="1595529"/>
              </a:xfrm>
              <a:prstGeom prst="rect">
                <a:avLst/>
              </a:prstGeom>
              <a:noFill/>
              <a:ln>
                <a:noFill/>
              </a:ln>
            </p:spPr>
          </p:pic>
          <p:pic>
            <p:nvPicPr>
              <p:cNvPr id="1013" name="Google Shape;1013;p30"/>
              <p:cNvPicPr preferRelativeResize="0"/>
              <p:nvPr/>
            </p:nvPicPr>
            <p:blipFill>
              <a:blip r:embed="rId9">
                <a:alphaModFix amt="80000"/>
              </a:blip>
              <a:stretch>
                <a:fillRect/>
              </a:stretch>
            </p:blipFill>
            <p:spPr>
              <a:xfrm flipH="1">
                <a:off x="1427340" y="1826177"/>
                <a:ext cx="1595529" cy="1595529"/>
              </a:xfrm>
              <a:prstGeom prst="rect">
                <a:avLst/>
              </a:prstGeom>
              <a:noFill/>
              <a:ln>
                <a:noFill/>
              </a:ln>
            </p:spPr>
          </p:pic>
          <p:grpSp>
            <p:nvGrpSpPr>
              <p:cNvPr id="1014" name="Google Shape;1014;p30"/>
              <p:cNvGrpSpPr/>
              <p:nvPr/>
            </p:nvGrpSpPr>
            <p:grpSpPr>
              <a:xfrm flipH="1">
                <a:off x="1989727" y="1543583"/>
                <a:ext cx="3099304" cy="2834389"/>
                <a:chOff x="5228275" y="2880283"/>
                <a:chExt cx="3099304" cy="2834389"/>
              </a:xfrm>
            </p:grpSpPr>
            <p:pic>
              <p:nvPicPr>
                <p:cNvPr id="1015" name="Google Shape;1015;p30"/>
                <p:cNvPicPr preferRelativeResize="0"/>
                <p:nvPr/>
              </p:nvPicPr>
              <p:blipFill>
                <a:blip r:embed="rId3">
                  <a:alphaModFix amt="80000"/>
                </a:blip>
                <a:stretch>
                  <a:fillRect/>
                </a:stretch>
              </p:blipFill>
              <p:spPr>
                <a:xfrm rot="3472563">
                  <a:off x="6275113" y="3182359"/>
                  <a:ext cx="1595529" cy="1595529"/>
                </a:xfrm>
                <a:prstGeom prst="rect">
                  <a:avLst/>
                </a:prstGeom>
                <a:noFill/>
                <a:ln>
                  <a:noFill/>
                </a:ln>
              </p:spPr>
            </p:pic>
            <p:pic>
              <p:nvPicPr>
                <p:cNvPr id="1016" name="Google Shape;1016;p30"/>
                <p:cNvPicPr preferRelativeResize="0"/>
                <p:nvPr/>
              </p:nvPicPr>
              <p:blipFill>
                <a:blip r:embed="rId7">
                  <a:alphaModFix amt="80000"/>
                </a:blip>
                <a:stretch>
                  <a:fillRect/>
                </a:stretch>
              </p:blipFill>
              <p:spPr>
                <a:xfrm>
                  <a:off x="5330298" y="3632396"/>
                  <a:ext cx="1595529" cy="1595529"/>
                </a:xfrm>
                <a:prstGeom prst="rect">
                  <a:avLst/>
                </a:prstGeom>
                <a:noFill/>
                <a:ln>
                  <a:noFill/>
                </a:ln>
              </p:spPr>
            </p:pic>
            <p:pic>
              <p:nvPicPr>
                <p:cNvPr id="1017" name="Google Shape;1017;p30"/>
                <p:cNvPicPr preferRelativeResize="0"/>
                <p:nvPr/>
              </p:nvPicPr>
              <p:blipFill>
                <a:blip r:embed="rId2">
                  <a:alphaModFix amt="80000"/>
                </a:blip>
                <a:stretch>
                  <a:fillRect/>
                </a:stretch>
              </p:blipFill>
              <p:spPr>
                <a:xfrm>
                  <a:off x="6732051" y="4119144"/>
                  <a:ext cx="1595529" cy="1595529"/>
                </a:xfrm>
                <a:prstGeom prst="rect">
                  <a:avLst/>
                </a:prstGeom>
                <a:noFill/>
                <a:ln>
                  <a:noFill/>
                </a:ln>
              </p:spPr>
            </p:pic>
            <p:pic>
              <p:nvPicPr>
                <p:cNvPr id="1018" name="Google Shape;1018;p30"/>
                <p:cNvPicPr preferRelativeResize="0"/>
                <p:nvPr/>
              </p:nvPicPr>
              <p:blipFill rotWithShape="1">
                <a:blip r:embed="rId4">
                  <a:alphaModFix amt="80000"/>
                </a:blip>
                <a:srcRect l="14142" t="14142" r="14142" b="14142"/>
                <a:stretch/>
              </p:blipFill>
              <p:spPr>
                <a:xfrm>
                  <a:off x="5228275" y="4487401"/>
                  <a:ext cx="1144274" cy="1144274"/>
                </a:xfrm>
                <a:prstGeom prst="rect">
                  <a:avLst/>
                </a:prstGeom>
                <a:noFill/>
                <a:ln>
                  <a:noFill/>
                </a:ln>
              </p:spPr>
            </p:pic>
          </p:grpSp>
          <p:pic>
            <p:nvPicPr>
              <p:cNvPr id="1019" name="Google Shape;1019;p30"/>
              <p:cNvPicPr preferRelativeResize="0"/>
              <p:nvPr/>
            </p:nvPicPr>
            <p:blipFill>
              <a:blip r:embed="rId10">
                <a:alphaModFix amt="80000"/>
              </a:blip>
              <a:stretch>
                <a:fillRect/>
              </a:stretch>
            </p:blipFill>
            <p:spPr>
              <a:xfrm rot="-5574659" flipH="1">
                <a:off x="-733773" y="1189403"/>
                <a:ext cx="2869050" cy="2869085"/>
              </a:xfrm>
              <a:prstGeom prst="rect">
                <a:avLst/>
              </a:prstGeom>
              <a:noFill/>
              <a:ln>
                <a:noFill/>
              </a:ln>
            </p:spPr>
          </p:pic>
          <p:grpSp>
            <p:nvGrpSpPr>
              <p:cNvPr id="1020" name="Google Shape;1020;p30"/>
              <p:cNvGrpSpPr/>
              <p:nvPr/>
            </p:nvGrpSpPr>
            <p:grpSpPr>
              <a:xfrm flipH="1">
                <a:off x="1022465" y="-199723"/>
                <a:ext cx="5174078" cy="2787922"/>
                <a:chOff x="3317513" y="-658598"/>
                <a:chExt cx="5174078" cy="2787922"/>
              </a:xfrm>
            </p:grpSpPr>
            <p:pic>
              <p:nvPicPr>
                <p:cNvPr id="1021" name="Google Shape;1021;p30"/>
                <p:cNvPicPr preferRelativeResize="0"/>
                <p:nvPr/>
              </p:nvPicPr>
              <p:blipFill>
                <a:blip r:embed="rId9">
                  <a:alphaModFix amt="80000"/>
                </a:blip>
                <a:stretch>
                  <a:fillRect/>
                </a:stretch>
              </p:blipFill>
              <p:spPr>
                <a:xfrm>
                  <a:off x="6896063" y="-658598"/>
                  <a:ext cx="1595529" cy="1595529"/>
                </a:xfrm>
                <a:prstGeom prst="rect">
                  <a:avLst/>
                </a:prstGeom>
                <a:noFill/>
                <a:ln>
                  <a:noFill/>
                </a:ln>
              </p:spPr>
            </p:pic>
            <p:pic>
              <p:nvPicPr>
                <p:cNvPr id="1022" name="Google Shape;1022;p30"/>
                <p:cNvPicPr preferRelativeResize="0"/>
                <p:nvPr/>
              </p:nvPicPr>
              <p:blipFill rotWithShape="1">
                <a:blip r:embed="rId4">
                  <a:alphaModFix amt="80000"/>
                </a:blip>
                <a:srcRect l="14142" t="14142" r="14142" b="14142"/>
                <a:stretch/>
              </p:blipFill>
              <p:spPr>
                <a:xfrm rot="1488220">
                  <a:off x="7160076" y="313413"/>
                  <a:ext cx="1144274" cy="1144274"/>
                </a:xfrm>
                <a:prstGeom prst="rect">
                  <a:avLst/>
                </a:prstGeom>
                <a:noFill/>
                <a:ln>
                  <a:noFill/>
                </a:ln>
              </p:spPr>
            </p:pic>
            <p:grpSp>
              <p:nvGrpSpPr>
                <p:cNvPr id="1023" name="Google Shape;1023;p30"/>
                <p:cNvGrpSpPr/>
                <p:nvPr/>
              </p:nvGrpSpPr>
              <p:grpSpPr>
                <a:xfrm>
                  <a:off x="4233525" y="-657642"/>
                  <a:ext cx="3243706" cy="2622839"/>
                  <a:chOff x="4233525" y="-657642"/>
                  <a:chExt cx="3243706" cy="2622839"/>
                </a:xfrm>
              </p:grpSpPr>
              <p:pic>
                <p:nvPicPr>
                  <p:cNvPr id="1024" name="Google Shape;1024;p30"/>
                  <p:cNvPicPr preferRelativeResize="0"/>
                  <p:nvPr/>
                </p:nvPicPr>
                <p:blipFill>
                  <a:blip r:embed="rId3">
                    <a:alphaModFix amt="80000"/>
                  </a:blip>
                  <a:stretch>
                    <a:fillRect/>
                  </a:stretch>
                </p:blipFill>
                <p:spPr>
                  <a:xfrm rot="3472563">
                    <a:off x="4535600" y="-355566"/>
                    <a:ext cx="1595529" cy="1595529"/>
                  </a:xfrm>
                  <a:prstGeom prst="rect">
                    <a:avLst/>
                  </a:prstGeom>
                  <a:noFill/>
                  <a:ln>
                    <a:noFill/>
                  </a:ln>
                </p:spPr>
              </p:pic>
              <p:pic>
                <p:nvPicPr>
                  <p:cNvPr id="1025" name="Google Shape;1025;p30"/>
                  <p:cNvPicPr preferRelativeResize="0"/>
                  <p:nvPr/>
                </p:nvPicPr>
                <p:blipFill>
                  <a:blip r:embed="rId2">
                    <a:alphaModFix amt="80000"/>
                  </a:blip>
                  <a:stretch>
                    <a:fillRect/>
                  </a:stretch>
                </p:blipFill>
                <p:spPr>
                  <a:xfrm>
                    <a:off x="5344488" y="369669"/>
                    <a:ext cx="1595529" cy="1595529"/>
                  </a:xfrm>
                  <a:prstGeom prst="rect">
                    <a:avLst/>
                  </a:prstGeom>
                  <a:noFill/>
                  <a:ln>
                    <a:noFill/>
                  </a:ln>
                </p:spPr>
              </p:pic>
              <p:pic>
                <p:nvPicPr>
                  <p:cNvPr id="1026" name="Google Shape;1026;p30"/>
                  <p:cNvPicPr preferRelativeResize="0"/>
                  <p:nvPr/>
                </p:nvPicPr>
                <p:blipFill>
                  <a:blip r:embed="rId7">
                    <a:alphaModFix amt="80000"/>
                  </a:blip>
                  <a:stretch>
                    <a:fillRect/>
                  </a:stretch>
                </p:blipFill>
                <p:spPr>
                  <a:xfrm>
                    <a:off x="5666131" y="-529975"/>
                    <a:ext cx="1811100" cy="1811125"/>
                  </a:xfrm>
                  <a:prstGeom prst="rect">
                    <a:avLst/>
                  </a:prstGeom>
                  <a:noFill/>
                  <a:ln>
                    <a:noFill/>
                  </a:ln>
                </p:spPr>
              </p:pic>
            </p:grpSp>
            <p:pic>
              <p:nvPicPr>
                <p:cNvPr id="1027" name="Google Shape;1027;p30"/>
                <p:cNvPicPr preferRelativeResize="0"/>
                <p:nvPr/>
              </p:nvPicPr>
              <p:blipFill>
                <a:blip r:embed="rId8">
                  <a:alphaModFix amt="80000"/>
                </a:blip>
                <a:stretch>
                  <a:fillRect/>
                </a:stretch>
              </p:blipFill>
              <p:spPr>
                <a:xfrm>
                  <a:off x="6513900" y="824050"/>
                  <a:ext cx="1305274" cy="1305275"/>
                </a:xfrm>
                <a:prstGeom prst="rect">
                  <a:avLst/>
                </a:prstGeom>
                <a:noFill/>
                <a:ln>
                  <a:noFill/>
                </a:ln>
              </p:spPr>
            </p:pic>
            <p:pic>
              <p:nvPicPr>
                <p:cNvPr id="1028" name="Google Shape;1028;p30"/>
                <p:cNvPicPr preferRelativeResize="0"/>
                <p:nvPr/>
              </p:nvPicPr>
              <p:blipFill>
                <a:blip r:embed="rId2">
                  <a:alphaModFix amt="80000"/>
                </a:blip>
                <a:stretch>
                  <a:fillRect/>
                </a:stretch>
              </p:blipFill>
              <p:spPr>
                <a:xfrm flipH="1">
                  <a:off x="3317513" y="-482581"/>
                  <a:ext cx="1595529" cy="1595529"/>
                </a:xfrm>
                <a:prstGeom prst="rect">
                  <a:avLst/>
                </a:prstGeom>
                <a:noFill/>
                <a:ln>
                  <a:noFill/>
                </a:ln>
              </p:spPr>
            </p:pic>
          </p:grpSp>
          <p:pic>
            <p:nvPicPr>
              <p:cNvPr id="1029" name="Google Shape;1029;p30"/>
              <p:cNvPicPr preferRelativeResize="0"/>
              <p:nvPr/>
            </p:nvPicPr>
            <p:blipFill>
              <a:blip r:embed="rId11">
                <a:alphaModFix amt="80000"/>
              </a:blip>
              <a:stretch>
                <a:fillRect/>
              </a:stretch>
            </p:blipFill>
            <p:spPr>
              <a:xfrm flipH="1">
                <a:off x="3402950" y="1392268"/>
                <a:ext cx="1881276" cy="1881276"/>
              </a:xfrm>
              <a:prstGeom prst="rect">
                <a:avLst/>
              </a:prstGeom>
              <a:noFill/>
              <a:ln>
                <a:noFill/>
              </a:ln>
            </p:spPr>
          </p:pic>
          <p:pic>
            <p:nvPicPr>
              <p:cNvPr id="1030" name="Google Shape;1030;p30"/>
              <p:cNvPicPr preferRelativeResize="0"/>
              <p:nvPr/>
            </p:nvPicPr>
            <p:blipFill>
              <a:blip r:embed="rId10">
                <a:alphaModFix amt="80000"/>
              </a:blip>
              <a:stretch>
                <a:fillRect/>
              </a:stretch>
            </p:blipFill>
            <p:spPr>
              <a:xfrm flipH="1">
                <a:off x="4015652" y="3495690"/>
                <a:ext cx="2869050" cy="2869085"/>
              </a:xfrm>
              <a:prstGeom prst="rect">
                <a:avLst/>
              </a:prstGeom>
              <a:noFill/>
              <a:ln>
                <a:noFill/>
              </a:ln>
            </p:spPr>
          </p:pic>
          <p:grpSp>
            <p:nvGrpSpPr>
              <p:cNvPr id="1031" name="Google Shape;1031;p30"/>
              <p:cNvGrpSpPr/>
              <p:nvPr/>
            </p:nvGrpSpPr>
            <p:grpSpPr>
              <a:xfrm flipH="1">
                <a:off x="18635" y="2424084"/>
                <a:ext cx="9460383" cy="3924891"/>
                <a:chOff x="398313" y="1773984"/>
                <a:chExt cx="9460383" cy="3924891"/>
              </a:xfrm>
            </p:grpSpPr>
            <p:pic>
              <p:nvPicPr>
                <p:cNvPr id="1032" name="Google Shape;1032;p30"/>
                <p:cNvPicPr preferRelativeResize="0"/>
                <p:nvPr/>
              </p:nvPicPr>
              <p:blipFill>
                <a:blip r:embed="rId4">
                  <a:alphaModFix amt="80000"/>
                </a:blip>
                <a:stretch>
                  <a:fillRect/>
                </a:stretch>
              </p:blipFill>
              <p:spPr>
                <a:xfrm>
                  <a:off x="5861686" y="3114550"/>
                  <a:ext cx="1595529" cy="1595529"/>
                </a:xfrm>
                <a:prstGeom prst="rect">
                  <a:avLst/>
                </a:prstGeom>
                <a:noFill/>
                <a:ln>
                  <a:noFill/>
                </a:ln>
              </p:spPr>
            </p:pic>
            <p:pic>
              <p:nvPicPr>
                <p:cNvPr id="1033" name="Google Shape;1033;p30"/>
                <p:cNvPicPr preferRelativeResize="0"/>
                <p:nvPr/>
              </p:nvPicPr>
              <p:blipFill>
                <a:blip r:embed="rId5">
                  <a:alphaModFix amt="80000"/>
                </a:blip>
                <a:stretch>
                  <a:fillRect/>
                </a:stretch>
              </p:blipFill>
              <p:spPr>
                <a:xfrm>
                  <a:off x="7072948" y="3433755"/>
                  <a:ext cx="1595529" cy="1595529"/>
                </a:xfrm>
                <a:prstGeom prst="rect">
                  <a:avLst/>
                </a:prstGeom>
                <a:noFill/>
                <a:ln>
                  <a:noFill/>
                </a:ln>
              </p:spPr>
            </p:pic>
            <p:pic>
              <p:nvPicPr>
                <p:cNvPr id="1034" name="Google Shape;1034;p30"/>
                <p:cNvPicPr preferRelativeResize="0"/>
                <p:nvPr/>
              </p:nvPicPr>
              <p:blipFill>
                <a:blip r:embed="rId12">
                  <a:alphaModFix amt="80000"/>
                </a:blip>
                <a:stretch>
                  <a:fillRect/>
                </a:stretch>
              </p:blipFill>
              <p:spPr>
                <a:xfrm>
                  <a:off x="8008403" y="2523618"/>
                  <a:ext cx="1595529" cy="1595529"/>
                </a:xfrm>
                <a:prstGeom prst="rect">
                  <a:avLst/>
                </a:prstGeom>
                <a:noFill/>
                <a:ln>
                  <a:noFill/>
                </a:ln>
              </p:spPr>
            </p:pic>
            <p:pic>
              <p:nvPicPr>
                <p:cNvPr id="1035" name="Google Shape;1035;p30"/>
                <p:cNvPicPr preferRelativeResize="0"/>
                <p:nvPr/>
              </p:nvPicPr>
              <p:blipFill>
                <a:blip r:embed="rId3">
                  <a:alphaModFix amt="80000"/>
                </a:blip>
                <a:stretch>
                  <a:fillRect/>
                </a:stretch>
              </p:blipFill>
              <p:spPr>
                <a:xfrm rot="5259162">
                  <a:off x="5561813" y="3875459"/>
                  <a:ext cx="1595529" cy="1595529"/>
                </a:xfrm>
                <a:prstGeom prst="rect">
                  <a:avLst/>
                </a:prstGeom>
                <a:noFill/>
                <a:ln>
                  <a:noFill/>
                </a:ln>
              </p:spPr>
            </p:pic>
            <p:pic>
              <p:nvPicPr>
                <p:cNvPr id="1036" name="Google Shape;1036;p30"/>
                <p:cNvPicPr preferRelativeResize="0"/>
                <p:nvPr/>
              </p:nvPicPr>
              <p:blipFill>
                <a:blip r:embed="rId6">
                  <a:alphaModFix amt="80000"/>
                </a:blip>
                <a:stretch>
                  <a:fillRect/>
                </a:stretch>
              </p:blipFill>
              <p:spPr>
                <a:xfrm>
                  <a:off x="8263168" y="3689771"/>
                  <a:ext cx="1595529" cy="1595529"/>
                </a:xfrm>
                <a:prstGeom prst="rect">
                  <a:avLst/>
                </a:prstGeom>
                <a:noFill/>
                <a:ln>
                  <a:noFill/>
                </a:ln>
              </p:spPr>
            </p:pic>
            <p:pic>
              <p:nvPicPr>
                <p:cNvPr id="1037" name="Google Shape;1037;p30"/>
                <p:cNvPicPr preferRelativeResize="0"/>
                <p:nvPr/>
              </p:nvPicPr>
              <p:blipFill>
                <a:blip r:embed="rId9">
                  <a:alphaModFix amt="80000"/>
                </a:blip>
                <a:stretch>
                  <a:fillRect/>
                </a:stretch>
              </p:blipFill>
              <p:spPr>
                <a:xfrm>
                  <a:off x="4967263" y="3156240"/>
                  <a:ext cx="1595529" cy="1595529"/>
                </a:xfrm>
                <a:prstGeom prst="rect">
                  <a:avLst/>
                </a:prstGeom>
                <a:noFill/>
                <a:ln>
                  <a:noFill/>
                </a:ln>
              </p:spPr>
            </p:pic>
            <p:pic>
              <p:nvPicPr>
                <p:cNvPr id="1038" name="Google Shape;1038;p30"/>
                <p:cNvPicPr preferRelativeResize="0"/>
                <p:nvPr/>
              </p:nvPicPr>
              <p:blipFill>
                <a:blip r:embed="rId7">
                  <a:alphaModFix amt="80000"/>
                </a:blip>
                <a:stretch>
                  <a:fillRect/>
                </a:stretch>
              </p:blipFill>
              <p:spPr>
                <a:xfrm>
                  <a:off x="4203360" y="3776271"/>
                  <a:ext cx="1595529" cy="1595529"/>
                </a:xfrm>
                <a:prstGeom prst="rect">
                  <a:avLst/>
                </a:prstGeom>
                <a:noFill/>
                <a:ln>
                  <a:noFill/>
                </a:ln>
              </p:spPr>
            </p:pic>
            <p:pic>
              <p:nvPicPr>
                <p:cNvPr id="1039" name="Google Shape;1039;p30"/>
                <p:cNvPicPr preferRelativeResize="0"/>
                <p:nvPr/>
              </p:nvPicPr>
              <p:blipFill>
                <a:blip r:embed="rId2">
                  <a:alphaModFix amt="80000"/>
                </a:blip>
                <a:stretch>
                  <a:fillRect/>
                </a:stretch>
              </p:blipFill>
              <p:spPr>
                <a:xfrm>
                  <a:off x="398313" y="3550094"/>
                  <a:ext cx="1595529" cy="1595529"/>
                </a:xfrm>
                <a:prstGeom prst="rect">
                  <a:avLst/>
                </a:prstGeom>
                <a:noFill/>
                <a:ln>
                  <a:noFill/>
                </a:ln>
              </p:spPr>
            </p:pic>
            <p:pic>
              <p:nvPicPr>
                <p:cNvPr id="1040" name="Google Shape;1040;p30"/>
                <p:cNvPicPr preferRelativeResize="0"/>
                <p:nvPr/>
              </p:nvPicPr>
              <p:blipFill rotWithShape="1">
                <a:blip r:embed="rId4">
                  <a:alphaModFix amt="80000"/>
                </a:blip>
                <a:srcRect l="14142" t="14142" r="14142" b="14142"/>
                <a:stretch/>
              </p:blipFill>
              <p:spPr>
                <a:xfrm>
                  <a:off x="4428988" y="4554601"/>
                  <a:ext cx="1144274" cy="1144274"/>
                </a:xfrm>
                <a:prstGeom prst="rect">
                  <a:avLst/>
                </a:prstGeom>
                <a:noFill/>
                <a:ln>
                  <a:noFill/>
                </a:ln>
              </p:spPr>
            </p:pic>
            <p:pic>
              <p:nvPicPr>
                <p:cNvPr id="1041" name="Google Shape;1041;p30"/>
                <p:cNvPicPr preferRelativeResize="0"/>
                <p:nvPr/>
              </p:nvPicPr>
              <p:blipFill>
                <a:blip r:embed="rId7">
                  <a:alphaModFix amt="80000"/>
                </a:blip>
                <a:stretch>
                  <a:fillRect/>
                </a:stretch>
              </p:blipFill>
              <p:spPr>
                <a:xfrm>
                  <a:off x="8008398" y="1773984"/>
                  <a:ext cx="1595529" cy="1595529"/>
                </a:xfrm>
                <a:prstGeom prst="rect">
                  <a:avLst/>
                </a:prstGeom>
                <a:noFill/>
                <a:ln>
                  <a:noFill/>
                </a:ln>
              </p:spPr>
            </p:pic>
            <p:pic>
              <p:nvPicPr>
                <p:cNvPr id="1042" name="Google Shape;1042;p30"/>
                <p:cNvPicPr preferRelativeResize="0"/>
                <p:nvPr/>
              </p:nvPicPr>
              <p:blipFill>
                <a:blip r:embed="rId2">
                  <a:alphaModFix amt="80000"/>
                </a:blip>
                <a:stretch>
                  <a:fillRect/>
                </a:stretch>
              </p:blipFill>
              <p:spPr>
                <a:xfrm rot="2942118">
                  <a:off x="7072951" y="2285419"/>
                  <a:ext cx="1595529" cy="1595529"/>
                </a:xfrm>
                <a:prstGeom prst="rect">
                  <a:avLst/>
                </a:prstGeom>
                <a:noFill/>
                <a:ln>
                  <a:noFill/>
                </a:ln>
              </p:spPr>
            </p:pic>
          </p:grpSp>
          <p:pic>
            <p:nvPicPr>
              <p:cNvPr id="1043" name="Google Shape;1043;p30"/>
              <p:cNvPicPr preferRelativeResize="0"/>
              <p:nvPr/>
            </p:nvPicPr>
            <p:blipFill>
              <a:blip r:embed="rId11">
                <a:alphaModFix amt="80000"/>
              </a:blip>
              <a:stretch>
                <a:fillRect/>
              </a:stretch>
            </p:blipFill>
            <p:spPr>
              <a:xfrm flipH="1">
                <a:off x="-658075" y="3621780"/>
                <a:ext cx="1881276" cy="1881276"/>
              </a:xfrm>
              <a:prstGeom prst="rect">
                <a:avLst/>
              </a:prstGeom>
              <a:noFill/>
              <a:ln>
                <a:noFill/>
              </a:ln>
            </p:spPr>
          </p:pic>
          <p:pic>
            <p:nvPicPr>
              <p:cNvPr id="1044" name="Google Shape;1044;p30"/>
              <p:cNvPicPr preferRelativeResize="0"/>
              <p:nvPr/>
            </p:nvPicPr>
            <p:blipFill>
              <a:blip r:embed="rId13">
                <a:alphaModFix amt="80000"/>
              </a:blip>
              <a:stretch>
                <a:fillRect/>
              </a:stretch>
            </p:blipFill>
            <p:spPr>
              <a:xfrm rot="-2948401" flipH="1">
                <a:off x="4807824" y="1771876"/>
                <a:ext cx="1900302" cy="1900334"/>
              </a:xfrm>
              <a:prstGeom prst="rect">
                <a:avLst/>
              </a:prstGeom>
              <a:noFill/>
              <a:ln>
                <a:noFill/>
              </a:ln>
            </p:spPr>
          </p:pic>
          <p:pic>
            <p:nvPicPr>
              <p:cNvPr id="1045" name="Google Shape;1045;p30"/>
              <p:cNvPicPr preferRelativeResize="0"/>
              <p:nvPr/>
            </p:nvPicPr>
            <p:blipFill>
              <a:blip r:embed="rId14">
                <a:alphaModFix amt="80000"/>
              </a:blip>
              <a:stretch>
                <a:fillRect/>
              </a:stretch>
            </p:blipFill>
            <p:spPr>
              <a:xfrm flipH="1">
                <a:off x="6018331" y="3917625"/>
                <a:ext cx="2160651" cy="2160651"/>
              </a:xfrm>
              <a:prstGeom prst="rect">
                <a:avLst/>
              </a:prstGeom>
              <a:noFill/>
              <a:ln>
                <a:noFill/>
              </a:ln>
            </p:spPr>
          </p:pic>
        </p:grpSp>
      </p:grpSp>
      <p:sp>
        <p:nvSpPr>
          <p:cNvPr id="1046" name="Google Shape;1046;p30"/>
          <p:cNvSpPr/>
          <p:nvPr/>
        </p:nvSpPr>
        <p:spPr>
          <a:xfrm>
            <a:off x="-106200" y="-101975"/>
            <a:ext cx="9356400" cy="49176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7" name="Google Shape;1047;p30"/>
          <p:cNvPicPr preferRelativeResize="0"/>
          <p:nvPr/>
        </p:nvPicPr>
        <p:blipFill>
          <a:blip r:embed="rId15">
            <a:alphaModFix/>
          </a:blip>
          <a:stretch>
            <a:fillRect/>
          </a:stretch>
        </p:blipFill>
        <p:spPr>
          <a:xfrm rot="3863648" flipH="1">
            <a:off x="-874072" y="-1406439"/>
            <a:ext cx="3174344" cy="3361080"/>
          </a:xfrm>
          <a:prstGeom prst="rect">
            <a:avLst/>
          </a:prstGeom>
          <a:noFill/>
          <a:ln>
            <a:noFill/>
          </a:ln>
        </p:spPr>
      </p:pic>
      <p:pic>
        <p:nvPicPr>
          <p:cNvPr id="1048" name="Google Shape;1048;p30"/>
          <p:cNvPicPr preferRelativeResize="0"/>
          <p:nvPr/>
        </p:nvPicPr>
        <p:blipFill>
          <a:blip r:embed="rId16">
            <a:alphaModFix/>
          </a:blip>
          <a:stretch>
            <a:fillRect/>
          </a:stretch>
        </p:blipFill>
        <p:spPr>
          <a:xfrm rot="9730397" flipH="1">
            <a:off x="6923335" y="-1161121"/>
            <a:ext cx="3212105" cy="3401043"/>
          </a:xfrm>
          <a:prstGeom prst="rect">
            <a:avLst/>
          </a:prstGeom>
          <a:noFill/>
          <a:ln>
            <a:noFill/>
          </a:ln>
        </p:spPr>
      </p:pic>
      <p:pic>
        <p:nvPicPr>
          <p:cNvPr id="1049" name="Google Shape;1049;p30"/>
          <p:cNvPicPr preferRelativeResize="0"/>
          <p:nvPr/>
        </p:nvPicPr>
        <p:blipFill>
          <a:blip r:embed="rId15">
            <a:alphaModFix/>
          </a:blip>
          <a:stretch>
            <a:fillRect/>
          </a:stretch>
        </p:blipFill>
        <p:spPr>
          <a:xfrm rot="1873233" flipH="1">
            <a:off x="8070768" y="698772"/>
            <a:ext cx="2006867" cy="2124915"/>
          </a:xfrm>
          <a:prstGeom prst="rect">
            <a:avLst/>
          </a:prstGeom>
          <a:noFill/>
          <a:ln>
            <a:noFill/>
          </a:ln>
        </p:spPr>
      </p:pic>
      <p:pic>
        <p:nvPicPr>
          <p:cNvPr id="1050" name="Google Shape;1050;p30"/>
          <p:cNvPicPr preferRelativeResize="0"/>
          <p:nvPr/>
        </p:nvPicPr>
        <p:blipFill>
          <a:blip r:embed="rId16">
            <a:alphaModFix/>
          </a:blip>
          <a:stretch>
            <a:fillRect/>
          </a:stretch>
        </p:blipFill>
        <p:spPr>
          <a:xfrm rot="7132849" flipH="1">
            <a:off x="685668" y="-788354"/>
            <a:ext cx="2006868" cy="2124916"/>
          </a:xfrm>
          <a:prstGeom prst="rect">
            <a:avLst/>
          </a:prstGeom>
          <a:noFill/>
          <a:ln>
            <a:noFill/>
          </a:ln>
        </p:spPr>
      </p:pic>
      <p:sp>
        <p:nvSpPr>
          <p:cNvPr id="1051" name="Google Shape;1051;p30"/>
          <p:cNvSpPr txBox="1">
            <a:spLocks noGrp="1"/>
          </p:cNvSpPr>
          <p:nvPr>
            <p:ph type="title"/>
          </p:nvPr>
        </p:nvSpPr>
        <p:spPr>
          <a:xfrm>
            <a:off x="713100" y="445025"/>
            <a:ext cx="771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953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4"/>
        <p:cNvGrpSpPr/>
        <p:nvPr/>
      </p:nvGrpSpPr>
      <p:grpSpPr>
        <a:xfrm>
          <a:off x="0" y="0"/>
          <a:ext cx="0" cy="0"/>
          <a:chOff x="0" y="0"/>
          <a:chExt cx="0" cy="0"/>
        </a:xfrm>
      </p:grpSpPr>
      <p:sp>
        <p:nvSpPr>
          <p:cNvPr id="335" name="Google Shape;335;p10"/>
          <p:cNvSpPr txBox="1">
            <a:spLocks noGrp="1"/>
          </p:cNvSpPr>
          <p:nvPr>
            <p:ph type="title"/>
          </p:nvPr>
        </p:nvSpPr>
        <p:spPr>
          <a:xfrm>
            <a:off x="720000" y="1995300"/>
            <a:ext cx="3852000" cy="1152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336" name="Google Shape;336;p10"/>
          <p:cNvPicPr preferRelativeResize="0"/>
          <p:nvPr/>
        </p:nvPicPr>
        <p:blipFill>
          <a:blip r:embed="rId2">
            <a:alphaModFix/>
          </a:blip>
          <a:stretch>
            <a:fillRect/>
          </a:stretch>
        </p:blipFill>
        <p:spPr>
          <a:xfrm rot="4063733" flipH="1">
            <a:off x="-1944176" y="-1236663"/>
            <a:ext cx="4253225" cy="4503426"/>
          </a:xfrm>
          <a:prstGeom prst="rect">
            <a:avLst/>
          </a:prstGeom>
          <a:noFill/>
          <a:ln>
            <a:noFill/>
          </a:ln>
        </p:spPr>
      </p:pic>
      <p:pic>
        <p:nvPicPr>
          <p:cNvPr id="337" name="Google Shape;337;p10"/>
          <p:cNvPicPr preferRelativeResize="0"/>
          <p:nvPr/>
        </p:nvPicPr>
        <p:blipFill>
          <a:blip r:embed="rId3">
            <a:alphaModFix/>
          </a:blip>
          <a:stretch>
            <a:fillRect/>
          </a:stretch>
        </p:blipFill>
        <p:spPr>
          <a:xfrm rot="-3471979" flipH="1">
            <a:off x="-1713000" y="2352387"/>
            <a:ext cx="4253225" cy="4503427"/>
          </a:xfrm>
          <a:prstGeom prst="rect">
            <a:avLst/>
          </a:prstGeom>
          <a:noFill/>
          <a:ln>
            <a:noFill/>
          </a:ln>
        </p:spPr>
      </p:pic>
    </p:spTree>
    <p:extLst>
      <p:ext uri="{BB962C8B-B14F-4D97-AF65-F5344CB8AC3E}">
        <p14:creationId xmlns:p14="http://schemas.microsoft.com/office/powerpoint/2010/main" val="292984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0"/>
        <p:cNvGrpSpPr/>
        <p:nvPr/>
      </p:nvGrpSpPr>
      <p:grpSpPr>
        <a:xfrm>
          <a:off x="0" y="0"/>
          <a:ext cx="0" cy="0"/>
          <a:chOff x="0" y="0"/>
          <a:chExt cx="0" cy="0"/>
        </a:xfrm>
      </p:grpSpPr>
      <p:grpSp>
        <p:nvGrpSpPr>
          <p:cNvPr id="221" name="Google Shape;221;p7"/>
          <p:cNvGrpSpPr/>
          <p:nvPr/>
        </p:nvGrpSpPr>
        <p:grpSpPr>
          <a:xfrm>
            <a:off x="-852989" y="-160437"/>
            <a:ext cx="2586978" cy="6022276"/>
            <a:chOff x="-780914" y="-160437"/>
            <a:chExt cx="2586978" cy="6022276"/>
          </a:xfrm>
        </p:grpSpPr>
        <p:pic>
          <p:nvPicPr>
            <p:cNvPr id="222" name="Google Shape;222;p7"/>
            <p:cNvPicPr preferRelativeResize="0"/>
            <p:nvPr/>
          </p:nvPicPr>
          <p:blipFill>
            <a:blip r:embed="rId2">
              <a:alphaModFix amt="80000"/>
            </a:blip>
            <a:stretch>
              <a:fillRect/>
            </a:stretch>
          </p:blipFill>
          <p:spPr>
            <a:xfrm rot="5400000" flipH="1">
              <a:off x="283425" y="4234588"/>
              <a:ext cx="772595" cy="772593"/>
            </a:xfrm>
            <a:prstGeom prst="rect">
              <a:avLst/>
            </a:prstGeom>
            <a:noFill/>
            <a:ln>
              <a:noFill/>
            </a:ln>
          </p:spPr>
        </p:pic>
        <p:pic>
          <p:nvPicPr>
            <p:cNvPr id="223" name="Google Shape;223;p7"/>
            <p:cNvPicPr preferRelativeResize="0"/>
            <p:nvPr/>
          </p:nvPicPr>
          <p:blipFill>
            <a:blip r:embed="rId3">
              <a:alphaModFix amt="80000"/>
            </a:blip>
            <a:stretch>
              <a:fillRect/>
            </a:stretch>
          </p:blipFill>
          <p:spPr>
            <a:xfrm rot="5400000" flipH="1">
              <a:off x="296204" y="2970121"/>
              <a:ext cx="772595" cy="772593"/>
            </a:xfrm>
            <a:prstGeom prst="rect">
              <a:avLst/>
            </a:prstGeom>
            <a:noFill/>
            <a:ln>
              <a:noFill/>
            </a:ln>
          </p:spPr>
        </p:pic>
        <p:pic>
          <p:nvPicPr>
            <p:cNvPr id="224" name="Google Shape;224;p7"/>
            <p:cNvPicPr preferRelativeResize="0"/>
            <p:nvPr/>
          </p:nvPicPr>
          <p:blipFill>
            <a:blip r:embed="rId4">
              <a:alphaModFix amt="80000"/>
            </a:blip>
            <a:stretch>
              <a:fillRect/>
            </a:stretch>
          </p:blipFill>
          <p:spPr>
            <a:xfrm rot="5400000" flipH="1">
              <a:off x="126250" y="2517336"/>
              <a:ext cx="772595" cy="772593"/>
            </a:xfrm>
            <a:prstGeom prst="rect">
              <a:avLst/>
            </a:prstGeom>
            <a:noFill/>
            <a:ln>
              <a:noFill/>
            </a:ln>
          </p:spPr>
        </p:pic>
        <p:pic>
          <p:nvPicPr>
            <p:cNvPr id="225" name="Google Shape;225;p7"/>
            <p:cNvPicPr preferRelativeResize="0"/>
            <p:nvPr/>
          </p:nvPicPr>
          <p:blipFill>
            <a:blip r:embed="rId5">
              <a:alphaModFix amt="80000"/>
            </a:blip>
            <a:stretch>
              <a:fillRect/>
            </a:stretch>
          </p:blipFill>
          <p:spPr>
            <a:xfrm rot="5400000" flipH="1">
              <a:off x="126268" y="1241370"/>
              <a:ext cx="772595" cy="772593"/>
            </a:xfrm>
            <a:prstGeom prst="rect">
              <a:avLst/>
            </a:prstGeom>
            <a:noFill/>
            <a:ln>
              <a:noFill/>
            </a:ln>
          </p:spPr>
        </p:pic>
        <p:pic>
          <p:nvPicPr>
            <p:cNvPr id="226" name="Google Shape;226;p7"/>
            <p:cNvPicPr preferRelativeResize="0"/>
            <p:nvPr/>
          </p:nvPicPr>
          <p:blipFill rotWithShape="1">
            <a:blip r:embed="rId6">
              <a:alphaModFix amt="80000"/>
            </a:blip>
            <a:srcRect l="14142" t="14142" r="14142" b="14142"/>
            <a:stretch/>
          </p:blipFill>
          <p:spPr>
            <a:xfrm rot="5400000" flipH="1">
              <a:off x="235522" y="878315"/>
              <a:ext cx="554086" cy="554084"/>
            </a:xfrm>
            <a:prstGeom prst="rect">
              <a:avLst/>
            </a:prstGeom>
            <a:noFill/>
            <a:ln>
              <a:noFill/>
            </a:ln>
          </p:spPr>
        </p:pic>
        <p:pic>
          <p:nvPicPr>
            <p:cNvPr id="227" name="Google Shape;227;p7"/>
            <p:cNvPicPr preferRelativeResize="0"/>
            <p:nvPr/>
          </p:nvPicPr>
          <p:blipFill>
            <a:blip r:embed="rId5">
              <a:alphaModFix amt="80000"/>
            </a:blip>
            <a:stretch>
              <a:fillRect/>
            </a:stretch>
          </p:blipFill>
          <p:spPr>
            <a:xfrm rot="5400000" flipH="1">
              <a:off x="230107" y="-160436"/>
              <a:ext cx="772595" cy="772593"/>
            </a:xfrm>
            <a:prstGeom prst="rect">
              <a:avLst/>
            </a:prstGeom>
            <a:noFill/>
            <a:ln>
              <a:noFill/>
            </a:ln>
          </p:spPr>
        </p:pic>
        <p:pic>
          <p:nvPicPr>
            <p:cNvPr id="228" name="Google Shape;228;p7"/>
            <p:cNvPicPr preferRelativeResize="0"/>
            <p:nvPr/>
          </p:nvPicPr>
          <p:blipFill>
            <a:blip r:embed="rId7">
              <a:alphaModFix amt="80000"/>
            </a:blip>
            <a:stretch>
              <a:fillRect/>
            </a:stretch>
          </p:blipFill>
          <p:spPr>
            <a:xfrm rot="5400000" flipH="1">
              <a:off x="126272" y="344942"/>
              <a:ext cx="772595" cy="772593"/>
            </a:xfrm>
            <a:prstGeom prst="rect">
              <a:avLst/>
            </a:prstGeom>
            <a:noFill/>
            <a:ln>
              <a:noFill/>
            </a:ln>
          </p:spPr>
        </p:pic>
        <p:pic>
          <p:nvPicPr>
            <p:cNvPr id="229" name="Google Shape;229;p7"/>
            <p:cNvPicPr preferRelativeResize="0"/>
            <p:nvPr/>
          </p:nvPicPr>
          <p:blipFill>
            <a:blip r:embed="rId8">
              <a:alphaModFix amt="80000"/>
            </a:blip>
            <a:stretch>
              <a:fillRect/>
            </a:stretch>
          </p:blipFill>
          <p:spPr>
            <a:xfrm rot="5400000" flipH="1">
              <a:off x="54144" y="1810443"/>
              <a:ext cx="916815" cy="916815"/>
            </a:xfrm>
            <a:prstGeom prst="rect">
              <a:avLst/>
            </a:prstGeom>
            <a:noFill/>
            <a:ln>
              <a:noFill/>
            </a:ln>
          </p:spPr>
        </p:pic>
        <p:pic>
          <p:nvPicPr>
            <p:cNvPr id="230" name="Google Shape;230;p7"/>
            <p:cNvPicPr preferRelativeResize="0"/>
            <p:nvPr/>
          </p:nvPicPr>
          <p:blipFill>
            <a:blip r:embed="rId9">
              <a:alphaModFix amt="80000"/>
            </a:blip>
            <a:stretch>
              <a:fillRect/>
            </a:stretch>
          </p:blipFill>
          <p:spPr>
            <a:xfrm rot="6839082" flipH="1">
              <a:off x="-467221" y="3588546"/>
              <a:ext cx="1959592" cy="1959624"/>
            </a:xfrm>
            <a:prstGeom prst="rect">
              <a:avLst/>
            </a:prstGeom>
            <a:noFill/>
            <a:ln>
              <a:noFill/>
            </a:ln>
          </p:spPr>
        </p:pic>
      </p:grpSp>
      <p:sp>
        <p:nvSpPr>
          <p:cNvPr id="231" name="Google Shape;231;p7"/>
          <p:cNvSpPr/>
          <p:nvPr/>
        </p:nvSpPr>
        <p:spPr>
          <a:xfrm rot="5400000">
            <a:off x="5918400" y="1918050"/>
            <a:ext cx="5143500" cy="1307700"/>
          </a:xfrm>
          <a:prstGeom prst="rect">
            <a:avLst/>
          </a:prstGeom>
          <a:gradFill>
            <a:gsLst>
              <a:gs pos="0">
                <a:srgbClr val="C00E58">
                  <a:alpha val="79607"/>
                </a:srgbClr>
              </a:gs>
              <a:gs pos="100000">
                <a:srgbClr val="B60824">
                  <a:alpha val="82745"/>
                </a:srgbClr>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5400000">
            <a:off x="-2407800" y="2407950"/>
            <a:ext cx="5143500" cy="3279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7"/>
          <p:cNvPicPr preferRelativeResize="0"/>
          <p:nvPr/>
        </p:nvPicPr>
        <p:blipFill>
          <a:blip r:embed="rId10">
            <a:alphaModFix/>
          </a:blip>
          <a:stretch>
            <a:fillRect/>
          </a:stretch>
        </p:blipFill>
        <p:spPr>
          <a:xfrm rot="1132580" flipH="1">
            <a:off x="7430533" y="2711501"/>
            <a:ext cx="3574924" cy="3785200"/>
          </a:xfrm>
          <a:prstGeom prst="rect">
            <a:avLst/>
          </a:prstGeom>
          <a:noFill/>
          <a:ln>
            <a:noFill/>
          </a:ln>
        </p:spPr>
      </p:pic>
      <p:pic>
        <p:nvPicPr>
          <p:cNvPr id="234" name="Google Shape;234;p7"/>
          <p:cNvPicPr preferRelativeResize="0"/>
          <p:nvPr/>
        </p:nvPicPr>
        <p:blipFill>
          <a:blip r:embed="rId11">
            <a:alphaModFix/>
          </a:blip>
          <a:stretch>
            <a:fillRect/>
          </a:stretch>
        </p:blipFill>
        <p:spPr>
          <a:xfrm rot="-9168690">
            <a:off x="6806777" y="-1979051"/>
            <a:ext cx="5087320" cy="5386574"/>
          </a:xfrm>
          <a:prstGeom prst="rect">
            <a:avLst/>
          </a:prstGeom>
          <a:noFill/>
          <a:ln>
            <a:noFill/>
          </a:ln>
        </p:spPr>
      </p:pic>
      <p:sp>
        <p:nvSpPr>
          <p:cNvPr id="235" name="Google Shape;235;p7"/>
          <p:cNvSpPr/>
          <p:nvPr/>
        </p:nvSpPr>
        <p:spPr>
          <a:xfrm rot="5400000">
            <a:off x="1697400" y="-995250"/>
            <a:ext cx="5143500" cy="7134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body" idx="1"/>
          </p:nvPr>
        </p:nvSpPr>
        <p:spPr>
          <a:xfrm>
            <a:off x="1645350" y="1868250"/>
            <a:ext cx="5247600" cy="24153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37" name="Google Shape;237;p7"/>
          <p:cNvSpPr txBox="1">
            <a:spLocks noGrp="1"/>
          </p:cNvSpPr>
          <p:nvPr>
            <p:ph type="title"/>
          </p:nvPr>
        </p:nvSpPr>
        <p:spPr>
          <a:xfrm>
            <a:off x="1645350" y="860275"/>
            <a:ext cx="5247600" cy="100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872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DM Serif Display"/>
              <a:buNone/>
              <a:defRPr sz="35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5" r:id="rId3"/>
    <p:sldLayoutId id="2147483679" r:id="rId4"/>
    <p:sldLayoutId id="2147483680" r:id="rId5"/>
    <p:sldLayoutId id="2147483689" r:id="rId6"/>
    <p:sldLayoutId id="2147483690" r:id="rId7"/>
    <p:sldLayoutId id="2147483691" r:id="rId8"/>
    <p:sldLayoutId id="214748369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7" name="Google Shape;146;p27"/>
          <p:cNvSpPr txBox="1">
            <a:spLocks/>
          </p:cNvSpPr>
          <p:nvPr/>
        </p:nvSpPr>
        <p:spPr>
          <a:xfrm>
            <a:off x="2154802" y="961230"/>
            <a:ext cx="7062826" cy="2411359"/>
          </a:xfrm>
          <a:prstGeom prst="rect">
            <a:avLst/>
          </a:prstGeom>
          <a:noFill/>
          <a:ln>
            <a:noFill/>
          </a:ln>
        </p:spPr>
        <p:txBody>
          <a:bodyPr spcFirstLastPara="1" wrap="square" lIns="91425" tIns="0" rIns="91425" bIns="0" anchor="b" anchorCtr="0">
            <a:noAutofit/>
          </a:bodyPr>
          <a:lstStyle/>
          <a:p>
            <a:pPr marL="0" marR="0" lvl="0" indent="0" algn="ctr" defTabSz="914400" rtl="0" eaLnBrk="1" fontAlgn="auto" latinLnBrk="0" hangingPunct="1">
              <a:lnSpc>
                <a:spcPct val="100000"/>
              </a:lnSpc>
              <a:spcBef>
                <a:spcPts val="0"/>
              </a:spcBef>
              <a:spcAft>
                <a:spcPts val="0"/>
              </a:spcAft>
              <a:buClr>
                <a:srgbClr val="37C2D1"/>
              </a:buClr>
              <a:buSzPts val="3600"/>
              <a:buFont typeface="Fjalla One"/>
              <a:buNone/>
              <a:tabLst/>
              <a:defRPr/>
            </a:pPr>
            <a:r>
              <a:rPr kumimoji="0" lang="es-VE" sz="4400" b="1" i="0" u="none" strike="noStrike" kern="0" cap="none" spc="0" normalizeH="0" baseline="0" noProof="0" dirty="0" smtClean="0">
                <a:ln>
                  <a:noFill/>
                </a:ln>
                <a:solidFill>
                  <a:srgbClr val="FFFFFF"/>
                </a:solidFill>
                <a:effectLst/>
                <a:uLnTx/>
                <a:uFillTx/>
                <a:latin typeface="Calibri" panose="020F0502020204030204" pitchFamily="34" charset="0"/>
                <a:ea typeface="Fjalla One"/>
                <a:cs typeface="Calibri" panose="020F0502020204030204" pitchFamily="34" charset="0"/>
                <a:sym typeface="Fjalla One"/>
              </a:rPr>
              <a:t>       Artículo de revisión de evidencia científica</a:t>
            </a:r>
            <a:endParaRPr kumimoji="0" lang="es-VE" sz="4400" b="1" i="0" u="none" strike="noStrike" kern="0" cap="none" spc="0" normalizeH="0" baseline="0" noProof="0" dirty="0">
              <a:ln>
                <a:noFill/>
              </a:ln>
              <a:solidFill>
                <a:srgbClr val="FFFFFF"/>
              </a:solidFill>
              <a:effectLst/>
              <a:uLnTx/>
              <a:uFillTx/>
              <a:latin typeface="Calibri" panose="020F0502020204030204" pitchFamily="34" charset="0"/>
              <a:ea typeface="Fjalla One"/>
              <a:cs typeface="Calibri" panose="020F0502020204030204" pitchFamily="34" charset="0"/>
              <a:sym typeface="Fjalla One"/>
            </a:endParaRPr>
          </a:p>
        </p:txBody>
      </p:sp>
      <p:pic>
        <p:nvPicPr>
          <p:cNvPr id="8" name="Imagen 2">
            <a:extLst>
              <a:ext uri="{FF2B5EF4-FFF2-40B4-BE49-F238E27FC236}">
                <a16:creationId xmlns:a16="http://schemas.microsoft.com/office/drawing/2014/main" id="{157CB3C6-8A4A-4F0F-9DBA-62CEDE41402F}"/>
              </a:ext>
            </a:extLst>
          </p:cNvPr>
          <p:cNvPicPr>
            <a:picLocks noChangeAspect="1"/>
          </p:cNvPicPr>
          <p:nvPr/>
        </p:nvPicPr>
        <p:blipFill>
          <a:blip r:embed="rId3"/>
          <a:stretch>
            <a:fillRect/>
          </a:stretch>
        </p:blipFill>
        <p:spPr>
          <a:xfrm>
            <a:off x="6545199" y="109426"/>
            <a:ext cx="1025611" cy="989937"/>
          </a:xfrm>
          <a:prstGeom prst="rect">
            <a:avLst/>
          </a:prstGeom>
        </p:spPr>
      </p:pic>
      <p:sp>
        <p:nvSpPr>
          <p:cNvPr id="9" name="15 CuadroTexto"/>
          <p:cNvSpPr txBox="1"/>
          <p:nvPr/>
        </p:nvSpPr>
        <p:spPr>
          <a:xfrm>
            <a:off x="6404000" y="4773007"/>
            <a:ext cx="35090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VE" b="1" dirty="0" smtClean="0">
                <a:latin typeface="Calibri" panose="020F0502020204030204" pitchFamily="34" charset="0"/>
                <a:cs typeface="Calibri" panose="020F0502020204030204" pitchFamily="34" charset="0"/>
              </a:rPr>
              <a:t>Abril</a:t>
            </a:r>
            <a:r>
              <a:rPr kumimoji="0" lang="es-VE" sz="14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 de 2023</a:t>
            </a:r>
            <a:endParaRPr kumimoji="0" lang="es-VE"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CuadroTexto 10"/>
          <p:cNvSpPr txBox="1"/>
          <p:nvPr/>
        </p:nvSpPr>
        <p:spPr>
          <a:xfrm>
            <a:off x="3491880" y="4188715"/>
            <a:ext cx="29121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VE" sz="18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sym typeface="Arial"/>
              </a:rPr>
              <a:t>Grupo congénito</a:t>
            </a:r>
            <a:r>
              <a:rPr kumimoji="0" lang="es-VE" sz="1800" b="1" i="0" u="none" strike="noStrike" kern="0" cap="none" spc="0" normalizeH="0" noProof="0" dirty="0" smtClean="0">
                <a:ln>
                  <a:noFill/>
                </a:ln>
                <a:solidFill>
                  <a:schemeClr val="tx1"/>
                </a:solidFill>
                <a:effectLst/>
                <a:uLnTx/>
                <a:uFillTx/>
                <a:latin typeface="Calibri" panose="020F0502020204030204" pitchFamily="34" charset="0"/>
                <a:cs typeface="Calibri" panose="020F0502020204030204" pitchFamily="34" charset="0"/>
                <a:sym typeface="Arial"/>
              </a:rPr>
              <a:t> Art 2</a:t>
            </a:r>
            <a:endParaRPr kumimoji="0" lang="es-VE" sz="18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12" name="Rectángulo 11"/>
          <p:cNvSpPr/>
          <p:nvPr/>
        </p:nvSpPr>
        <p:spPr>
          <a:xfrm>
            <a:off x="3635896" y="4496008"/>
            <a:ext cx="283923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VE"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Dra. </a:t>
            </a:r>
            <a:r>
              <a:rPr kumimoji="0" lang="es-VE" b="0" i="0" u="none" strike="noStrike" kern="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Arial"/>
              </a:rPr>
              <a:t>Lisseth</a:t>
            </a:r>
            <a:r>
              <a:rPr kumimoji="0" lang="es-VE"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s-VE"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Pérez </a:t>
            </a:r>
            <a:r>
              <a:rPr kumimoji="0" lang="es-VE"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Jaspe (Expositora)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VE" dirty="0" smtClean="0">
                <a:latin typeface="Calibri" panose="020F0502020204030204" pitchFamily="34" charset="0"/>
                <a:cs typeface="Calibri" panose="020F0502020204030204" pitchFamily="34" charset="0"/>
              </a:rPr>
              <a:t>Dra. </a:t>
            </a:r>
            <a:r>
              <a:rPr lang="es-VE" smtClean="0">
                <a:latin typeface="Calibri" panose="020F0502020204030204" pitchFamily="34" charset="0"/>
                <a:cs typeface="Calibri" panose="020F0502020204030204" pitchFamily="34" charset="0"/>
              </a:rPr>
              <a:t>Ana </a:t>
            </a:r>
            <a:r>
              <a:rPr lang="es-VE" smtClean="0">
                <a:latin typeface="Calibri" panose="020F0502020204030204" pitchFamily="34" charset="0"/>
                <a:cs typeface="Calibri" panose="020F0502020204030204" pitchFamily="34" charset="0"/>
              </a:rPr>
              <a:t>Apóstol </a:t>
            </a:r>
            <a:r>
              <a:rPr lang="es-VE" dirty="0" smtClean="0">
                <a:latin typeface="Calibri" panose="020F0502020204030204" pitchFamily="34" charset="0"/>
                <a:cs typeface="Calibri" panose="020F0502020204030204" pitchFamily="34" charset="0"/>
              </a:rPr>
              <a:t>(Relatora)</a:t>
            </a:r>
            <a:endParaRPr kumimoji="0" lang="es-VE"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9791" t="32750" r="51550" b="35551"/>
          <a:stretch/>
        </p:blipFill>
        <p:spPr>
          <a:xfrm>
            <a:off x="7370751" y="55659"/>
            <a:ext cx="1005840" cy="1112521"/>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45701" t="32750" r="20970" b="35551"/>
          <a:stretch/>
        </p:blipFill>
        <p:spPr>
          <a:xfrm>
            <a:off x="8047067" y="68909"/>
            <a:ext cx="1169759" cy="11125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0918" y="152439"/>
            <a:ext cx="6180312" cy="461665"/>
          </a:xfrm>
          <a:prstGeom prst="rect">
            <a:avLst/>
          </a:prstGeom>
          <a:noFill/>
        </p:spPr>
        <p:txBody>
          <a:bodyPr wrap="square" rtlCol="0">
            <a:spAutoFit/>
          </a:bodyPr>
          <a:lstStyle/>
          <a:p>
            <a:r>
              <a:rPr lang="es-ES" sz="2400" b="1" dirty="0" smtClean="0">
                <a:latin typeface="Calibri" panose="020F0502020204030204" pitchFamily="34" charset="0"/>
                <a:cs typeface="Calibri" panose="020F0502020204030204" pitchFamily="34" charset="0"/>
              </a:rPr>
              <a:t>20 pacientes que cruzaron entre grupos</a:t>
            </a:r>
            <a:endParaRPr lang="en-US" sz="2400" b="1" dirty="0">
              <a:latin typeface="Calibri" panose="020F0502020204030204" pitchFamily="34" charset="0"/>
              <a:cs typeface="Calibri" panose="020F0502020204030204" pitchFamily="34" charset="0"/>
            </a:endParaRPr>
          </a:p>
        </p:txBody>
      </p:sp>
      <p:sp>
        <p:nvSpPr>
          <p:cNvPr id="5" name="CuadroTexto 4"/>
          <p:cNvSpPr txBox="1"/>
          <p:nvPr/>
        </p:nvSpPr>
        <p:spPr>
          <a:xfrm>
            <a:off x="899592" y="761678"/>
            <a:ext cx="792088" cy="307777"/>
          </a:xfrm>
          <a:prstGeom prst="rect">
            <a:avLst/>
          </a:prstGeom>
          <a:noFill/>
        </p:spPr>
        <p:txBody>
          <a:bodyPr wrap="square" rtlCol="0">
            <a:spAutoFit/>
          </a:bodyPr>
          <a:lstStyle/>
          <a:p>
            <a:r>
              <a:rPr lang="es-ES" b="1" dirty="0" smtClean="0">
                <a:latin typeface="Calibri" panose="020F0502020204030204" pitchFamily="34" charset="0"/>
                <a:cs typeface="Calibri" panose="020F0502020204030204" pitchFamily="34" charset="0"/>
              </a:rPr>
              <a:t>7 AAS</a:t>
            </a:r>
            <a:endParaRPr lang="en-US" b="1" dirty="0">
              <a:latin typeface="Calibri" panose="020F0502020204030204" pitchFamily="34" charset="0"/>
              <a:cs typeface="Calibri" panose="020F0502020204030204" pitchFamily="34" charset="0"/>
            </a:endParaRPr>
          </a:p>
        </p:txBody>
      </p:sp>
      <p:cxnSp>
        <p:nvCxnSpPr>
          <p:cNvPr id="7" name="Conector recto de flecha 6"/>
          <p:cNvCxnSpPr>
            <a:stCxn id="5" idx="3"/>
          </p:cNvCxnSpPr>
          <p:nvPr/>
        </p:nvCxnSpPr>
        <p:spPr>
          <a:xfrm flipV="1">
            <a:off x="1691680" y="915566"/>
            <a:ext cx="223224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933564" y="761677"/>
            <a:ext cx="3446748" cy="1169551"/>
          </a:xfrm>
          <a:prstGeom prst="rect">
            <a:avLst/>
          </a:prstGeom>
          <a:noFill/>
        </p:spPr>
        <p:txBody>
          <a:bodyPr wrap="square" rtlCol="0">
            <a:spAutoFit/>
          </a:bodyPr>
          <a:lstStyle/>
          <a:p>
            <a:r>
              <a:rPr lang="es-ES" b="1" dirty="0" err="1" smtClean="0">
                <a:latin typeface="Calibri" panose="020F0502020204030204" pitchFamily="34" charset="0"/>
                <a:cs typeface="Calibri" panose="020F0502020204030204" pitchFamily="34" charset="0"/>
              </a:rPr>
              <a:t>Warfarina</a:t>
            </a:r>
            <a:r>
              <a:rPr lang="es-ES" b="1" dirty="0" smtClean="0">
                <a:latin typeface="Calibri" panose="020F0502020204030204" pitchFamily="34" charset="0"/>
                <a:cs typeface="Calibri" panose="020F0502020204030204" pitchFamily="34" charset="0"/>
              </a:rPr>
              <a:t>:</a:t>
            </a:r>
          </a:p>
          <a:p>
            <a:r>
              <a:rPr lang="es-ES" dirty="0" smtClean="0">
                <a:latin typeface="Calibri" panose="020F0502020204030204" pitchFamily="34" charset="0"/>
                <a:cs typeface="Calibri" panose="020F0502020204030204" pitchFamily="34" charset="0"/>
              </a:rPr>
              <a:t>5 después de desarrollar un evento </a:t>
            </a:r>
            <a:r>
              <a:rPr lang="es-ES" dirty="0" err="1" smtClean="0">
                <a:latin typeface="Calibri" panose="020F0502020204030204" pitchFamily="34" charset="0"/>
                <a:cs typeface="Calibri" panose="020F0502020204030204" pitchFamily="34" charset="0"/>
              </a:rPr>
              <a:t>tromboembólico</a:t>
            </a:r>
            <a:endParaRPr lang="es-ES" dirty="0" smtClean="0">
              <a:latin typeface="Calibri" panose="020F0502020204030204" pitchFamily="34" charset="0"/>
              <a:cs typeface="Calibri" panose="020F0502020204030204" pitchFamily="34" charset="0"/>
            </a:endParaRPr>
          </a:p>
          <a:p>
            <a:r>
              <a:rPr lang="es-ES" dirty="0" smtClean="0">
                <a:latin typeface="Calibri" panose="020F0502020204030204" pitchFamily="34" charset="0"/>
                <a:cs typeface="Calibri" panose="020F0502020204030204" pitchFamily="34" charset="0"/>
              </a:rPr>
              <a:t>1 Arritmia</a:t>
            </a:r>
          </a:p>
          <a:p>
            <a:r>
              <a:rPr lang="es-ES" dirty="0" smtClean="0">
                <a:latin typeface="Calibri" panose="020F0502020204030204" pitchFamily="34" charset="0"/>
                <a:cs typeface="Calibri" panose="020F0502020204030204" pitchFamily="34" charset="0"/>
              </a:rPr>
              <a:t>1 </a:t>
            </a:r>
            <a:r>
              <a:rPr lang="es-ES" dirty="0" err="1" smtClean="0">
                <a:latin typeface="Calibri" panose="020F0502020204030204" pitchFamily="34" charset="0"/>
                <a:cs typeface="Calibri" panose="020F0502020204030204" pitchFamily="34" charset="0"/>
              </a:rPr>
              <a:t>Enteropatia</a:t>
            </a:r>
            <a:r>
              <a:rPr lang="es-ES" dirty="0" smtClean="0">
                <a:latin typeface="Calibri" panose="020F0502020204030204" pitchFamily="34" charset="0"/>
                <a:cs typeface="Calibri" panose="020F0502020204030204" pitchFamily="34" charset="0"/>
              </a:rPr>
              <a:t> perdedora de </a:t>
            </a:r>
            <a:r>
              <a:rPr lang="es-ES" dirty="0" err="1" smtClean="0">
                <a:latin typeface="Calibri" panose="020F0502020204030204" pitchFamily="34" charset="0"/>
                <a:cs typeface="Calibri" panose="020F0502020204030204" pitchFamily="34" charset="0"/>
              </a:rPr>
              <a:t>proteinas</a:t>
            </a:r>
            <a:endParaRPr lang="en-US" dirty="0">
              <a:latin typeface="Calibri" panose="020F0502020204030204" pitchFamily="34" charset="0"/>
              <a:cs typeface="Calibri" panose="020F0502020204030204" pitchFamily="34" charset="0"/>
            </a:endParaRPr>
          </a:p>
        </p:txBody>
      </p:sp>
      <p:sp>
        <p:nvSpPr>
          <p:cNvPr id="9" name="CuadroTexto 8"/>
          <p:cNvSpPr txBox="1"/>
          <p:nvPr/>
        </p:nvSpPr>
        <p:spPr>
          <a:xfrm>
            <a:off x="850918" y="2116762"/>
            <a:ext cx="3446748" cy="307777"/>
          </a:xfrm>
          <a:prstGeom prst="rect">
            <a:avLst/>
          </a:prstGeom>
          <a:noFill/>
        </p:spPr>
        <p:txBody>
          <a:bodyPr wrap="square" rtlCol="0">
            <a:spAutoFit/>
          </a:bodyPr>
          <a:lstStyle/>
          <a:p>
            <a:r>
              <a:rPr lang="es-ES" b="1" dirty="0" smtClean="0">
                <a:latin typeface="Calibri" panose="020F0502020204030204" pitchFamily="34" charset="0"/>
                <a:cs typeface="Calibri" panose="020F0502020204030204" pitchFamily="34" charset="0"/>
              </a:rPr>
              <a:t>8 </a:t>
            </a:r>
            <a:r>
              <a:rPr lang="es-ES" b="1" dirty="0" err="1" smtClean="0">
                <a:latin typeface="Calibri" panose="020F0502020204030204" pitchFamily="34" charset="0"/>
                <a:cs typeface="Calibri" panose="020F0502020204030204" pitchFamily="34" charset="0"/>
              </a:rPr>
              <a:t>Warfarina</a:t>
            </a:r>
            <a:endParaRPr lang="es-ES" b="1" dirty="0" smtClean="0">
              <a:latin typeface="Calibri" panose="020F0502020204030204" pitchFamily="34" charset="0"/>
              <a:cs typeface="Calibri" panose="020F0502020204030204" pitchFamily="34" charset="0"/>
            </a:endParaRPr>
          </a:p>
        </p:txBody>
      </p:sp>
      <p:sp>
        <p:nvSpPr>
          <p:cNvPr id="10" name="CuadroTexto 9"/>
          <p:cNvSpPr txBox="1"/>
          <p:nvPr/>
        </p:nvSpPr>
        <p:spPr>
          <a:xfrm>
            <a:off x="3921188" y="1947486"/>
            <a:ext cx="3446748" cy="954107"/>
          </a:xfrm>
          <a:prstGeom prst="rect">
            <a:avLst/>
          </a:prstGeom>
          <a:noFill/>
        </p:spPr>
        <p:txBody>
          <a:bodyPr wrap="square" rtlCol="0">
            <a:spAutoFit/>
          </a:bodyPr>
          <a:lstStyle/>
          <a:p>
            <a:r>
              <a:rPr lang="es-ES" dirty="0" smtClean="0">
                <a:latin typeface="Calibri" panose="020F0502020204030204" pitchFamily="34" charset="0"/>
                <a:cs typeface="Calibri" panose="020F0502020204030204" pitchFamily="34" charset="0"/>
              </a:rPr>
              <a:t>5 por preferencia del paciente</a:t>
            </a:r>
          </a:p>
          <a:p>
            <a:r>
              <a:rPr lang="es-ES" dirty="0" smtClean="0">
                <a:latin typeface="Calibri" panose="020F0502020204030204" pitchFamily="34" charset="0"/>
                <a:cs typeface="Calibri" panose="020F0502020204030204" pitchFamily="34" charset="0"/>
              </a:rPr>
              <a:t>1 comorbilidad medica</a:t>
            </a:r>
          </a:p>
          <a:p>
            <a:r>
              <a:rPr lang="es-ES" dirty="0" smtClean="0">
                <a:latin typeface="Calibri" panose="020F0502020204030204" pitchFamily="34" charset="0"/>
                <a:cs typeface="Calibri" panose="020F0502020204030204" pitchFamily="34" charset="0"/>
              </a:rPr>
              <a:t>1 Sangrado </a:t>
            </a:r>
          </a:p>
          <a:p>
            <a:r>
              <a:rPr lang="es-ES" dirty="0" smtClean="0">
                <a:latin typeface="Calibri" panose="020F0502020204030204" pitchFamily="34" charset="0"/>
                <a:cs typeface="Calibri" panose="020F0502020204030204" pitchFamily="34" charset="0"/>
              </a:rPr>
              <a:t>1 cumplimiento deficiente</a:t>
            </a:r>
            <a:endParaRPr lang="en-US" dirty="0">
              <a:latin typeface="Calibri" panose="020F0502020204030204" pitchFamily="34" charset="0"/>
              <a:cs typeface="Calibri" panose="020F0502020204030204" pitchFamily="34" charset="0"/>
            </a:endParaRPr>
          </a:p>
        </p:txBody>
      </p:sp>
      <p:sp>
        <p:nvSpPr>
          <p:cNvPr id="11" name="CuadroTexto 10"/>
          <p:cNvSpPr txBox="1"/>
          <p:nvPr/>
        </p:nvSpPr>
        <p:spPr>
          <a:xfrm>
            <a:off x="850918" y="2987765"/>
            <a:ext cx="3446748" cy="307777"/>
          </a:xfrm>
          <a:prstGeom prst="rect">
            <a:avLst/>
          </a:prstGeom>
          <a:noFill/>
        </p:spPr>
        <p:txBody>
          <a:bodyPr wrap="square" rtlCol="0">
            <a:spAutoFit/>
          </a:bodyPr>
          <a:lstStyle/>
          <a:p>
            <a:r>
              <a:rPr lang="es-ES" b="1" dirty="0">
                <a:latin typeface="Calibri" panose="020F0502020204030204" pitchFamily="34" charset="0"/>
                <a:cs typeface="Calibri" panose="020F0502020204030204" pitchFamily="34" charset="0"/>
              </a:rPr>
              <a:t>1</a:t>
            </a:r>
            <a:r>
              <a:rPr lang="es-ES" b="1" dirty="0" smtClean="0">
                <a:latin typeface="Calibri" panose="020F0502020204030204" pitchFamily="34" charset="0"/>
                <a:cs typeface="Calibri" panose="020F0502020204030204" pitchFamily="34" charset="0"/>
              </a:rPr>
              <a:t> </a:t>
            </a:r>
            <a:r>
              <a:rPr lang="es-ES" b="1" dirty="0" err="1" smtClean="0">
                <a:latin typeface="Calibri" panose="020F0502020204030204" pitchFamily="34" charset="0"/>
                <a:cs typeface="Calibri" panose="020F0502020204030204" pitchFamily="34" charset="0"/>
              </a:rPr>
              <a:t>Warfarina</a:t>
            </a:r>
            <a:endParaRPr lang="es-ES" b="1" dirty="0" smtClean="0">
              <a:latin typeface="Calibri" panose="020F0502020204030204" pitchFamily="34" charset="0"/>
              <a:cs typeface="Calibri" panose="020F0502020204030204" pitchFamily="34" charset="0"/>
            </a:endParaRPr>
          </a:p>
        </p:txBody>
      </p:sp>
      <p:sp>
        <p:nvSpPr>
          <p:cNvPr id="12" name="CuadroTexto 11"/>
          <p:cNvSpPr txBox="1"/>
          <p:nvPr/>
        </p:nvSpPr>
        <p:spPr>
          <a:xfrm>
            <a:off x="3921188" y="2992187"/>
            <a:ext cx="3446748" cy="523220"/>
          </a:xfrm>
          <a:prstGeom prst="rect">
            <a:avLst/>
          </a:prstGeom>
          <a:noFill/>
        </p:spPr>
        <p:txBody>
          <a:bodyPr wrap="square" rtlCol="0">
            <a:spAutoFit/>
          </a:bodyPr>
          <a:lstStyle/>
          <a:p>
            <a:r>
              <a:rPr lang="es-ES" b="1" dirty="0" err="1" smtClean="0">
                <a:latin typeface="Calibri" panose="020F0502020204030204" pitchFamily="34" charset="0"/>
                <a:cs typeface="Calibri" panose="020F0502020204030204" pitchFamily="34" charset="0"/>
              </a:rPr>
              <a:t>Warfarina</a:t>
            </a:r>
            <a:r>
              <a:rPr lang="es-ES" b="1" dirty="0" smtClean="0">
                <a:latin typeface="Calibri" panose="020F0502020204030204" pitchFamily="34" charset="0"/>
                <a:cs typeface="Calibri" panose="020F0502020204030204" pitchFamily="34" charset="0"/>
              </a:rPr>
              <a:t> + AAS </a:t>
            </a:r>
            <a:r>
              <a:rPr lang="es-ES" dirty="0" smtClean="0">
                <a:latin typeface="Calibri" panose="020F0502020204030204" pitchFamily="34" charset="0"/>
                <a:cs typeface="Calibri" panose="020F0502020204030204" pitchFamily="34" charset="0"/>
              </a:rPr>
              <a:t>después de un evento </a:t>
            </a:r>
            <a:r>
              <a:rPr lang="es-ES" dirty="0" err="1" smtClean="0">
                <a:latin typeface="Calibri" panose="020F0502020204030204" pitchFamily="34" charset="0"/>
                <a:cs typeface="Calibri" panose="020F0502020204030204" pitchFamily="34" charset="0"/>
              </a:rPr>
              <a:t>tromboembólico</a:t>
            </a:r>
            <a:endParaRPr lang="es-ES" dirty="0" smtClean="0">
              <a:latin typeface="Calibri" panose="020F0502020204030204" pitchFamily="34" charset="0"/>
              <a:cs typeface="Calibri" panose="020F0502020204030204" pitchFamily="34" charset="0"/>
            </a:endParaRPr>
          </a:p>
        </p:txBody>
      </p:sp>
      <p:sp>
        <p:nvSpPr>
          <p:cNvPr id="13" name="CuadroTexto 12"/>
          <p:cNvSpPr txBox="1"/>
          <p:nvPr/>
        </p:nvSpPr>
        <p:spPr>
          <a:xfrm>
            <a:off x="850421" y="3649916"/>
            <a:ext cx="3446748" cy="307777"/>
          </a:xfrm>
          <a:prstGeom prst="rect">
            <a:avLst/>
          </a:prstGeom>
          <a:noFill/>
        </p:spPr>
        <p:txBody>
          <a:bodyPr wrap="square" rtlCol="0">
            <a:spAutoFit/>
          </a:bodyPr>
          <a:lstStyle/>
          <a:p>
            <a:r>
              <a:rPr lang="es-ES" b="1" dirty="0" smtClean="0">
                <a:latin typeface="Calibri" panose="020F0502020204030204" pitchFamily="34" charset="0"/>
                <a:cs typeface="Calibri" panose="020F0502020204030204" pitchFamily="34" charset="0"/>
              </a:rPr>
              <a:t>1 </a:t>
            </a:r>
            <a:r>
              <a:rPr lang="es-ES" b="1" dirty="0" err="1" smtClean="0">
                <a:latin typeface="Calibri" panose="020F0502020204030204" pitchFamily="34" charset="0"/>
                <a:cs typeface="Calibri" panose="020F0502020204030204" pitchFamily="34" charset="0"/>
              </a:rPr>
              <a:t>Warfarina</a:t>
            </a:r>
            <a:r>
              <a:rPr lang="es-ES" b="1" dirty="0" smtClean="0">
                <a:latin typeface="Calibri" panose="020F0502020204030204" pitchFamily="34" charset="0"/>
                <a:cs typeface="Calibri" panose="020F0502020204030204" pitchFamily="34" charset="0"/>
              </a:rPr>
              <a:t> + AAS</a:t>
            </a:r>
          </a:p>
        </p:txBody>
      </p:sp>
      <p:sp>
        <p:nvSpPr>
          <p:cNvPr id="14" name="CuadroTexto 13"/>
          <p:cNvSpPr txBox="1"/>
          <p:nvPr/>
        </p:nvSpPr>
        <p:spPr>
          <a:xfrm>
            <a:off x="3921188" y="3649916"/>
            <a:ext cx="3446748" cy="307777"/>
          </a:xfrm>
          <a:prstGeom prst="rect">
            <a:avLst/>
          </a:prstGeom>
          <a:noFill/>
        </p:spPr>
        <p:txBody>
          <a:bodyPr wrap="square" rtlCol="0">
            <a:spAutoFit/>
          </a:bodyPr>
          <a:lstStyle/>
          <a:p>
            <a:r>
              <a:rPr lang="es-ES" b="1" dirty="0" smtClean="0">
                <a:latin typeface="Calibri" panose="020F0502020204030204" pitchFamily="34" charset="0"/>
                <a:cs typeface="Calibri" panose="020F0502020204030204" pitchFamily="34" charset="0"/>
              </a:rPr>
              <a:t>AAS</a:t>
            </a:r>
            <a:r>
              <a:rPr lang="es-ES" dirty="0" smtClean="0">
                <a:latin typeface="Calibri" panose="020F0502020204030204" pitchFamily="34" charset="0"/>
                <a:cs typeface="Calibri" panose="020F0502020204030204" pitchFamily="34" charset="0"/>
              </a:rPr>
              <a:t> después de un episodio de hemoptisis</a:t>
            </a:r>
          </a:p>
        </p:txBody>
      </p:sp>
      <p:sp>
        <p:nvSpPr>
          <p:cNvPr id="15" name="CuadroTexto 14"/>
          <p:cNvSpPr txBox="1"/>
          <p:nvPr/>
        </p:nvSpPr>
        <p:spPr>
          <a:xfrm>
            <a:off x="850421" y="4117281"/>
            <a:ext cx="3446748" cy="307777"/>
          </a:xfrm>
          <a:prstGeom prst="rect">
            <a:avLst/>
          </a:prstGeom>
          <a:noFill/>
        </p:spPr>
        <p:txBody>
          <a:bodyPr wrap="square" rtlCol="0">
            <a:spAutoFit/>
          </a:bodyPr>
          <a:lstStyle/>
          <a:p>
            <a:r>
              <a:rPr lang="es-ES" b="1" dirty="0" smtClean="0">
                <a:latin typeface="Calibri" panose="020F0502020204030204" pitchFamily="34" charset="0"/>
                <a:cs typeface="Calibri" panose="020F0502020204030204" pitchFamily="34" charset="0"/>
              </a:rPr>
              <a:t>1 sin tratamiento</a:t>
            </a:r>
          </a:p>
        </p:txBody>
      </p:sp>
      <p:sp>
        <p:nvSpPr>
          <p:cNvPr id="18" name="CuadroTexto 17"/>
          <p:cNvSpPr txBox="1"/>
          <p:nvPr/>
        </p:nvSpPr>
        <p:spPr>
          <a:xfrm>
            <a:off x="3897406" y="4117281"/>
            <a:ext cx="3842946" cy="307777"/>
          </a:xfrm>
          <a:prstGeom prst="rect">
            <a:avLst/>
          </a:prstGeom>
          <a:noFill/>
        </p:spPr>
        <p:txBody>
          <a:bodyPr wrap="square" rtlCol="0">
            <a:spAutoFit/>
          </a:bodyPr>
          <a:lstStyle/>
          <a:p>
            <a:r>
              <a:rPr lang="es-ES" b="1" dirty="0" smtClean="0">
                <a:latin typeface="Calibri" panose="020F0502020204030204" pitchFamily="34" charset="0"/>
                <a:cs typeface="Calibri" panose="020F0502020204030204" pitchFamily="34" charset="0"/>
              </a:rPr>
              <a:t>AAS</a:t>
            </a:r>
            <a:r>
              <a:rPr lang="es-ES" dirty="0" smtClean="0">
                <a:latin typeface="Calibri" panose="020F0502020204030204" pitchFamily="34" charset="0"/>
                <a:cs typeface="Calibri" panose="020F0502020204030204" pitchFamily="34" charset="0"/>
              </a:rPr>
              <a:t> después de un episodio arritmia auricular</a:t>
            </a:r>
          </a:p>
        </p:txBody>
      </p:sp>
      <p:sp>
        <p:nvSpPr>
          <p:cNvPr id="19" name="CuadroTexto 18"/>
          <p:cNvSpPr txBox="1"/>
          <p:nvPr/>
        </p:nvSpPr>
        <p:spPr>
          <a:xfrm>
            <a:off x="850421" y="4571281"/>
            <a:ext cx="792088" cy="307777"/>
          </a:xfrm>
          <a:prstGeom prst="rect">
            <a:avLst/>
          </a:prstGeom>
          <a:noFill/>
        </p:spPr>
        <p:txBody>
          <a:bodyPr wrap="square" rtlCol="0">
            <a:spAutoFit/>
          </a:bodyPr>
          <a:lstStyle/>
          <a:p>
            <a:r>
              <a:rPr lang="es-ES" b="1" dirty="0">
                <a:latin typeface="Calibri" panose="020F0502020204030204" pitchFamily="34" charset="0"/>
                <a:cs typeface="Calibri" panose="020F0502020204030204" pitchFamily="34" charset="0"/>
              </a:rPr>
              <a:t>1</a:t>
            </a:r>
            <a:r>
              <a:rPr lang="es-ES" b="1" dirty="0" smtClean="0">
                <a:latin typeface="Calibri" panose="020F0502020204030204" pitchFamily="34" charset="0"/>
                <a:cs typeface="Calibri" panose="020F0502020204030204" pitchFamily="34" charset="0"/>
              </a:rPr>
              <a:t> AAS</a:t>
            </a:r>
            <a:endParaRPr lang="en-US" b="1" dirty="0">
              <a:latin typeface="Calibri" panose="020F0502020204030204" pitchFamily="34" charset="0"/>
              <a:cs typeface="Calibri" panose="020F0502020204030204" pitchFamily="34" charset="0"/>
            </a:endParaRPr>
          </a:p>
        </p:txBody>
      </p:sp>
      <p:sp>
        <p:nvSpPr>
          <p:cNvPr id="20" name="CuadroTexto 19"/>
          <p:cNvSpPr txBox="1"/>
          <p:nvPr/>
        </p:nvSpPr>
        <p:spPr>
          <a:xfrm>
            <a:off x="3921188" y="4577206"/>
            <a:ext cx="3842946" cy="307777"/>
          </a:xfrm>
          <a:prstGeom prst="rect">
            <a:avLst/>
          </a:prstGeom>
          <a:noFill/>
        </p:spPr>
        <p:txBody>
          <a:bodyPr wrap="square" rtlCol="0">
            <a:spAutoFit/>
          </a:bodyPr>
          <a:lstStyle/>
          <a:p>
            <a:r>
              <a:rPr lang="es-ES" dirty="0" smtClean="0">
                <a:latin typeface="Calibri" panose="020F0502020204030204" pitchFamily="34" charset="0"/>
                <a:cs typeface="Calibri" panose="020F0502020204030204" pitchFamily="34" charset="0"/>
              </a:rPr>
              <a:t>No la cumplió y se suspendió</a:t>
            </a:r>
          </a:p>
        </p:txBody>
      </p:sp>
      <p:cxnSp>
        <p:nvCxnSpPr>
          <p:cNvPr id="21" name="Conector recto de flecha 20"/>
          <p:cNvCxnSpPr/>
          <p:nvPr/>
        </p:nvCxnSpPr>
        <p:spPr>
          <a:xfrm flipV="1">
            <a:off x="1979712" y="2293137"/>
            <a:ext cx="1917694" cy="55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1979051" y="3141654"/>
            <a:ext cx="1917694" cy="55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14" idx="1"/>
          </p:cNvCxnSpPr>
          <p:nvPr/>
        </p:nvCxnSpPr>
        <p:spPr>
          <a:xfrm>
            <a:off x="2339752" y="3803804"/>
            <a:ext cx="158143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2354489" y="4282569"/>
            <a:ext cx="158143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1547664" y="4727869"/>
            <a:ext cx="2369250" cy="12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93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43;p42"/>
          <p:cNvSpPr txBox="1">
            <a:spLocks noGrp="1"/>
          </p:cNvSpPr>
          <p:nvPr>
            <p:ph type="title"/>
          </p:nvPr>
        </p:nvSpPr>
        <p:spPr>
          <a:xfrm>
            <a:off x="3779912" y="195486"/>
            <a:ext cx="3744416" cy="75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b="1" dirty="0" smtClean="0">
                <a:solidFill>
                  <a:schemeClr val="lt1"/>
                </a:solidFill>
                <a:latin typeface="Calibri" panose="020F0502020204030204" pitchFamily="34" charset="0"/>
                <a:cs typeface="Calibri" panose="020F0502020204030204" pitchFamily="34" charset="0"/>
              </a:rPr>
              <a:t>Puntos finales</a:t>
            </a:r>
            <a:endParaRPr sz="3600" b="1" dirty="0">
              <a:solidFill>
                <a:schemeClr val="lt1"/>
              </a:solidFill>
              <a:latin typeface="Calibri" panose="020F0502020204030204" pitchFamily="34" charset="0"/>
              <a:cs typeface="Calibri" panose="020F0502020204030204" pitchFamily="34" charset="0"/>
            </a:endParaRPr>
          </a:p>
        </p:txBody>
      </p:sp>
      <p:graphicFrame>
        <p:nvGraphicFramePr>
          <p:cNvPr id="8" name="Diagrama 7"/>
          <p:cNvGraphicFramePr/>
          <p:nvPr>
            <p:extLst>
              <p:ext uri="{D42A27DB-BD31-4B8C-83A1-F6EECF244321}">
                <p14:modId xmlns:p14="http://schemas.microsoft.com/office/powerpoint/2010/main" val="1322163669"/>
              </p:ext>
            </p:extLst>
          </p:nvPr>
        </p:nvGraphicFramePr>
        <p:xfrm>
          <a:off x="-180528" y="7715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6177000" y="1304214"/>
            <a:ext cx="3118628" cy="3046988"/>
          </a:xfrm>
          <a:prstGeom prst="rect">
            <a:avLst/>
          </a:prstGeom>
        </p:spPr>
        <p:txBody>
          <a:bodyPr wrap="square">
            <a:spAutoFit/>
          </a:bodyPr>
          <a:lstStyle/>
          <a:p>
            <a:pPr marL="400050" indent="-400050">
              <a:buFont typeface="+mj-lt"/>
              <a:buAutoNum type="romanUcPeriod"/>
            </a:pPr>
            <a:r>
              <a:rPr lang="es-ES" sz="1200" dirty="0">
                <a:latin typeface="Calibri" panose="020F0502020204030204" pitchFamily="34" charset="0"/>
                <a:cs typeface="Calibri" panose="020F0502020204030204" pitchFamily="34" charset="0"/>
              </a:rPr>
              <a:t>P</a:t>
            </a:r>
            <a:r>
              <a:rPr lang="es-ES" sz="1200" dirty="0" smtClean="0">
                <a:latin typeface="Calibri" panose="020F0502020204030204" pitchFamily="34" charset="0"/>
                <a:cs typeface="Calibri" panose="020F0502020204030204" pitchFamily="34" charset="0"/>
              </a:rPr>
              <a:t>re-</a:t>
            </a:r>
            <a:r>
              <a:rPr lang="es-ES" sz="1200" dirty="0" err="1" smtClean="0">
                <a:latin typeface="Calibri" panose="020F0502020204030204" pitchFamily="34" charset="0"/>
                <a:cs typeface="Calibri" panose="020F0502020204030204" pitchFamily="34" charset="0"/>
              </a:rPr>
              <a:t>Fontan</a:t>
            </a:r>
            <a:endParaRPr lang="es-ES" sz="1200" dirty="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a:latin typeface="Calibri" panose="020F0502020204030204" pitchFamily="34" charset="0"/>
              <a:cs typeface="Calibri" panose="020F0502020204030204" pitchFamily="34" charset="0"/>
            </a:endParaRPr>
          </a:p>
          <a:p>
            <a:pPr marL="400050" indent="-400050">
              <a:buFont typeface="+mj-lt"/>
              <a:buAutoNum type="romanUcPeriod"/>
            </a:pPr>
            <a:r>
              <a:rPr lang="es-ES" sz="1200" dirty="0" smtClean="0">
                <a:latin typeface="Calibri" panose="020F0502020204030204" pitchFamily="34" charset="0"/>
                <a:cs typeface="Calibri" panose="020F0502020204030204" pitchFamily="34" charset="0"/>
              </a:rPr>
              <a:t>Postoperatorios </a:t>
            </a:r>
            <a:r>
              <a:rPr lang="es-ES" sz="1200" dirty="0">
                <a:latin typeface="Calibri" panose="020F0502020204030204" pitchFamily="34" charset="0"/>
                <a:cs typeface="Calibri" panose="020F0502020204030204" pitchFamily="34" charset="0"/>
              </a:rPr>
              <a:t>tempranos que ocurrieron antes del alta hospitalaria, </a:t>
            </a: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r>
              <a:rPr lang="es-ES" sz="1200" dirty="0" smtClean="0">
                <a:latin typeface="Calibri" panose="020F0502020204030204" pitchFamily="34" charset="0"/>
                <a:cs typeface="Calibri" panose="020F0502020204030204" pitchFamily="34" charset="0"/>
              </a:rPr>
              <a:t>Durante </a:t>
            </a:r>
            <a:r>
              <a:rPr lang="es-ES" sz="1200" dirty="0">
                <a:latin typeface="Calibri" panose="020F0502020204030204" pitchFamily="34" charset="0"/>
                <a:cs typeface="Calibri" panose="020F0502020204030204" pitchFamily="34" charset="0"/>
              </a:rPr>
              <a:t>el primer año después de </a:t>
            </a:r>
            <a:r>
              <a:rPr lang="es-ES" sz="1200" dirty="0" err="1">
                <a:latin typeface="Calibri" panose="020F0502020204030204" pitchFamily="34" charset="0"/>
                <a:cs typeface="Calibri" panose="020F0502020204030204" pitchFamily="34" charset="0"/>
              </a:rPr>
              <a:t>Fontan</a:t>
            </a:r>
            <a:r>
              <a:rPr lang="es-ES" sz="1200" dirty="0">
                <a:latin typeface="Calibri" panose="020F0502020204030204" pitchFamily="34" charset="0"/>
                <a:cs typeface="Calibri" panose="020F0502020204030204" pitchFamily="34" charset="0"/>
              </a:rPr>
              <a:t> </a:t>
            </a: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smtClean="0">
              <a:latin typeface="Calibri" panose="020F0502020204030204" pitchFamily="34" charset="0"/>
              <a:cs typeface="Calibri" panose="020F0502020204030204" pitchFamily="34" charset="0"/>
            </a:endParaRPr>
          </a:p>
          <a:p>
            <a:pPr marL="400050" indent="-400050">
              <a:buFont typeface="+mj-lt"/>
              <a:buAutoNum type="romanUcPeriod"/>
            </a:pPr>
            <a:endParaRPr lang="es-ES" sz="1200" dirty="0">
              <a:latin typeface="Calibri" panose="020F0502020204030204" pitchFamily="34" charset="0"/>
              <a:cs typeface="Calibri" panose="020F0502020204030204" pitchFamily="34" charset="0"/>
            </a:endParaRPr>
          </a:p>
          <a:p>
            <a:pPr marL="400050" indent="-400050">
              <a:buFont typeface="+mj-lt"/>
              <a:buAutoNum type="romanUcPeriod"/>
            </a:pPr>
            <a:r>
              <a:rPr lang="es-ES" sz="1200" dirty="0" smtClean="0">
                <a:latin typeface="Calibri" panose="020F0502020204030204" pitchFamily="34" charset="0"/>
                <a:cs typeface="Calibri" panose="020F0502020204030204" pitchFamily="34" charset="0"/>
              </a:rPr>
              <a:t>Eventos </a:t>
            </a:r>
            <a:r>
              <a:rPr lang="es-ES" sz="1200" dirty="0">
                <a:latin typeface="Calibri" panose="020F0502020204030204" pitchFamily="34" charset="0"/>
                <a:cs typeface="Calibri" panose="020F0502020204030204" pitchFamily="34" charset="0"/>
              </a:rPr>
              <a:t>posteriores al primer año.</a:t>
            </a:r>
            <a:endParaRPr lang="en-US" sz="1200" dirty="0">
              <a:latin typeface="Calibri" panose="020F0502020204030204" pitchFamily="34" charset="0"/>
              <a:cs typeface="Calibri" panose="020F0502020204030204" pitchFamily="34" charset="0"/>
            </a:endParaRPr>
          </a:p>
        </p:txBody>
      </p:sp>
      <p:cxnSp>
        <p:nvCxnSpPr>
          <p:cNvPr id="19" name="Google Shape;257;p34"/>
          <p:cNvCxnSpPr>
            <a:endCxn id="25" idx="0"/>
          </p:cNvCxnSpPr>
          <p:nvPr/>
        </p:nvCxnSpPr>
        <p:spPr>
          <a:xfrm>
            <a:off x="5993673" y="1655864"/>
            <a:ext cx="0" cy="1343700"/>
          </a:xfrm>
          <a:prstGeom prst="straightConnector1">
            <a:avLst/>
          </a:prstGeom>
          <a:noFill/>
          <a:ln w="9525" cap="flat" cmpd="sng">
            <a:solidFill>
              <a:srgbClr val="5C0430"/>
            </a:solidFill>
            <a:prstDash val="solid"/>
            <a:round/>
            <a:headEnd type="none" w="med" len="med"/>
            <a:tailEnd type="none" w="med" len="med"/>
          </a:ln>
        </p:spPr>
      </p:cxnSp>
      <p:cxnSp>
        <p:nvCxnSpPr>
          <p:cNvPr id="20" name="Google Shape;259;p34"/>
          <p:cNvCxnSpPr/>
          <p:nvPr/>
        </p:nvCxnSpPr>
        <p:spPr>
          <a:xfrm>
            <a:off x="5993648" y="2724000"/>
            <a:ext cx="0" cy="1380900"/>
          </a:xfrm>
          <a:prstGeom prst="straightConnector1">
            <a:avLst/>
          </a:prstGeom>
          <a:noFill/>
          <a:ln w="9525" cap="flat" cmpd="sng">
            <a:solidFill>
              <a:srgbClr val="5C0430"/>
            </a:solidFill>
            <a:prstDash val="solid"/>
            <a:round/>
            <a:headEnd type="none" w="med" len="med"/>
            <a:tailEnd type="none" w="med" len="med"/>
          </a:ln>
        </p:spPr>
      </p:cxnSp>
      <p:sp>
        <p:nvSpPr>
          <p:cNvPr id="21" name="Google Shape;263;p34"/>
          <p:cNvSpPr/>
          <p:nvPr/>
        </p:nvSpPr>
        <p:spPr>
          <a:xfrm>
            <a:off x="5899448" y="1473736"/>
            <a:ext cx="188400" cy="188400"/>
          </a:xfrm>
          <a:prstGeom prst="ellipse">
            <a:avLst/>
          </a:prstGeom>
          <a:gradFill>
            <a:gsLst>
              <a:gs pos="0">
                <a:srgbClr val="971D5A"/>
              </a:gs>
              <a:gs pos="100000">
                <a:srgbClr val="FF6262"/>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2" name="Google Shape;264;p34"/>
          <p:cNvSpPr/>
          <p:nvPr/>
        </p:nvSpPr>
        <p:spPr>
          <a:xfrm>
            <a:off x="5899448" y="2959414"/>
            <a:ext cx="188400" cy="188400"/>
          </a:xfrm>
          <a:prstGeom prst="ellipse">
            <a:avLst/>
          </a:prstGeom>
          <a:gradFill>
            <a:gsLst>
              <a:gs pos="0">
                <a:srgbClr val="971D5A"/>
              </a:gs>
              <a:gs pos="100000">
                <a:srgbClr val="FF6262"/>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3" name="Google Shape;260;p34"/>
          <p:cNvSpPr/>
          <p:nvPr/>
        </p:nvSpPr>
        <p:spPr>
          <a:xfrm>
            <a:off x="5899448" y="4104900"/>
            <a:ext cx="188400" cy="188400"/>
          </a:xfrm>
          <a:prstGeom prst="ellipse">
            <a:avLst/>
          </a:prstGeom>
          <a:gradFill>
            <a:gsLst>
              <a:gs pos="0">
                <a:srgbClr val="971D5A"/>
              </a:gs>
              <a:gs pos="100000">
                <a:srgbClr val="FF6262"/>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4" name="Google Shape;265;p34"/>
          <p:cNvSpPr/>
          <p:nvPr/>
        </p:nvSpPr>
        <p:spPr>
          <a:xfrm>
            <a:off x="5939523" y="1513811"/>
            <a:ext cx="108300" cy="108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5" name="Google Shape;258;p34"/>
          <p:cNvSpPr/>
          <p:nvPr/>
        </p:nvSpPr>
        <p:spPr>
          <a:xfrm>
            <a:off x="5939523" y="2999564"/>
            <a:ext cx="108300" cy="108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6" name="Google Shape;266;p34"/>
          <p:cNvSpPr/>
          <p:nvPr/>
        </p:nvSpPr>
        <p:spPr>
          <a:xfrm>
            <a:off x="5939523" y="4144925"/>
            <a:ext cx="108300" cy="108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29" name="Google Shape;263;p34"/>
          <p:cNvSpPr/>
          <p:nvPr/>
        </p:nvSpPr>
        <p:spPr>
          <a:xfrm>
            <a:off x="5895768" y="2455358"/>
            <a:ext cx="188400" cy="188400"/>
          </a:xfrm>
          <a:prstGeom prst="ellipse">
            <a:avLst/>
          </a:prstGeom>
          <a:gradFill>
            <a:gsLst>
              <a:gs pos="0">
                <a:srgbClr val="971D5A"/>
              </a:gs>
              <a:gs pos="100000">
                <a:srgbClr val="FF6262"/>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30" name="Google Shape;265;p34"/>
          <p:cNvSpPr/>
          <p:nvPr/>
        </p:nvSpPr>
        <p:spPr>
          <a:xfrm>
            <a:off x="5935843" y="2495433"/>
            <a:ext cx="108300" cy="1083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4" name="Rectángulo 3"/>
          <p:cNvSpPr/>
          <p:nvPr/>
        </p:nvSpPr>
        <p:spPr>
          <a:xfrm>
            <a:off x="5805649" y="1224990"/>
            <a:ext cx="392023" cy="3205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up)">
                                      <p:cBhvr>
                                        <p:cTn id="10" dur="500"/>
                                        <p:tgtEl>
                                          <p:spTgt spid="9">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wipe(up)">
                                      <p:cBhvr>
                                        <p:cTn id="13" dur="500"/>
                                        <p:tgtEl>
                                          <p:spTgt spid="9">
                                            <p:txEl>
                                              <p:pRg st="6" end="6"/>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xEl>
                                              <p:pRg st="8" end="8"/>
                                            </p:txEl>
                                          </p:spTgt>
                                        </p:tgtEl>
                                        <p:attrNameLst>
                                          <p:attrName>style.visibility</p:attrName>
                                        </p:attrNameLst>
                                      </p:cBhvr>
                                      <p:to>
                                        <p:strVal val="visible"/>
                                      </p:to>
                                    </p:set>
                                    <p:animEffect transition="in" filter="wipe(up)">
                                      <p:cBhvr>
                                        <p:cTn id="16" dur="500"/>
                                        <p:tgtEl>
                                          <p:spTgt spid="9">
                                            <p:txEl>
                                              <p:pRg st="8" end="8"/>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
                                            <p:txEl>
                                              <p:pRg st="13" end="13"/>
                                            </p:txEl>
                                          </p:spTgt>
                                        </p:tgtEl>
                                        <p:attrNameLst>
                                          <p:attrName>style.visibility</p:attrName>
                                        </p:attrNameLst>
                                      </p:cBhvr>
                                      <p:to>
                                        <p:strVal val="visible"/>
                                      </p:to>
                                    </p:set>
                                    <p:animEffect transition="in" filter="wipe(up)">
                                      <p:cBhvr>
                                        <p:cTn id="19"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3">
            <a:extLst>
              <a:ext uri="{FF2B5EF4-FFF2-40B4-BE49-F238E27FC236}">
                <a16:creationId xmlns:a16="http://schemas.microsoft.com/office/drawing/2014/main" id="{282465DE-C489-411F-875F-C26ED022187D}"/>
              </a:ext>
            </a:extLst>
          </p:cNvPr>
          <p:cNvSpPr/>
          <p:nvPr/>
        </p:nvSpPr>
        <p:spPr>
          <a:xfrm>
            <a:off x="248898" y="1446624"/>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3" name="Chevron 21">
            <a:extLst>
              <a:ext uri="{FF2B5EF4-FFF2-40B4-BE49-F238E27FC236}">
                <a16:creationId xmlns:a16="http://schemas.microsoft.com/office/drawing/2014/main" id="{899D274C-A100-467D-BCF3-6538C53ED530}"/>
              </a:ext>
            </a:extLst>
          </p:cNvPr>
          <p:cNvSpPr/>
          <p:nvPr/>
        </p:nvSpPr>
        <p:spPr>
          <a:xfrm>
            <a:off x="252575" y="2118344"/>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4" name="Chevron 29">
            <a:extLst>
              <a:ext uri="{FF2B5EF4-FFF2-40B4-BE49-F238E27FC236}">
                <a16:creationId xmlns:a16="http://schemas.microsoft.com/office/drawing/2014/main" id="{448492EE-61A2-4AA6-BD59-4AB902841E07}"/>
              </a:ext>
            </a:extLst>
          </p:cNvPr>
          <p:cNvSpPr/>
          <p:nvPr/>
        </p:nvSpPr>
        <p:spPr>
          <a:xfrm>
            <a:off x="252575" y="2719712"/>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5" name="Chevron 37">
            <a:extLst>
              <a:ext uri="{FF2B5EF4-FFF2-40B4-BE49-F238E27FC236}">
                <a16:creationId xmlns:a16="http://schemas.microsoft.com/office/drawing/2014/main" id="{C9236209-9F72-4F3C-A05F-3E7495E0B1FC}"/>
              </a:ext>
            </a:extLst>
          </p:cNvPr>
          <p:cNvSpPr/>
          <p:nvPr/>
        </p:nvSpPr>
        <p:spPr>
          <a:xfrm>
            <a:off x="267565" y="3329807"/>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dirty="0">
              <a:ln>
                <a:noFill/>
              </a:ln>
              <a:solidFill>
                <a:schemeClr val="tx1"/>
              </a:solidFill>
              <a:effectLst/>
              <a:uLnTx/>
              <a:uFillTx/>
              <a:latin typeface="Century Gothic" panose="020B0502020202020204" pitchFamily="34" charset="0"/>
              <a:ea typeface="+mn-ea"/>
              <a:cs typeface="+mn-cs"/>
              <a:sym typeface="Arial"/>
            </a:endParaRPr>
          </a:p>
        </p:txBody>
      </p:sp>
      <p:sp>
        <p:nvSpPr>
          <p:cNvPr id="6" name="30 Rectángulo"/>
          <p:cNvSpPr/>
          <p:nvPr/>
        </p:nvSpPr>
        <p:spPr>
          <a:xfrm>
            <a:off x="683568" y="2665912"/>
            <a:ext cx="8257376" cy="461665"/>
          </a:xfrm>
          <a:prstGeom prst="rect">
            <a:avLst/>
          </a:prstGeom>
        </p:spPr>
        <p:txBody>
          <a:bodyPr wrap="square">
            <a:spAutoFit/>
          </a:bodyPr>
          <a:lstStyle/>
          <a:p>
            <a:pPr>
              <a:defRPr/>
            </a:pPr>
            <a:r>
              <a:rPr lang="es-ES" sz="1200" dirty="0">
                <a:latin typeface="Calibri" panose="020F0502020204030204" pitchFamily="34" charset="0"/>
                <a:cs typeface="Calibri" panose="020F0502020204030204" pitchFamily="34" charset="0"/>
              </a:rPr>
              <a:t>Para contrarrestar el posible sesgo causado por la marcada heterogeneidad inicial en las variables medidas entre los grupos de aspirina y </a:t>
            </a:r>
            <a:r>
              <a:rPr lang="es-ES" sz="1200" dirty="0" err="1" smtClean="0">
                <a:latin typeface="Calibri" panose="020F0502020204030204" pitchFamily="34" charset="0"/>
                <a:cs typeface="Calibri" panose="020F0502020204030204" pitchFamily="34" charset="0"/>
              </a:rPr>
              <a:t>warfarina</a:t>
            </a:r>
            <a:r>
              <a:rPr lang="es-ES" sz="1200" dirty="0" smtClean="0">
                <a:latin typeface="Calibri" panose="020F0502020204030204" pitchFamily="34" charset="0"/>
                <a:cs typeface="Calibri" panose="020F0502020204030204" pitchFamily="34" charset="0"/>
              </a:rPr>
              <a:t>, </a:t>
            </a:r>
            <a:r>
              <a:rPr lang="es-ES" sz="1200" dirty="0">
                <a:latin typeface="Calibri" panose="020F0502020204030204" pitchFamily="34" charset="0"/>
                <a:cs typeface="Calibri" panose="020F0502020204030204" pitchFamily="34" charset="0"/>
              </a:rPr>
              <a:t>se calculó una puntuación de </a:t>
            </a:r>
            <a:r>
              <a:rPr lang="es-ES" sz="1200" dirty="0" smtClean="0">
                <a:latin typeface="Calibri" panose="020F0502020204030204" pitchFamily="34" charset="0"/>
                <a:cs typeface="Calibri" panose="020F0502020204030204" pitchFamily="34" charset="0"/>
              </a:rPr>
              <a:t>propensión. </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7" name="31 Rectángulo"/>
          <p:cNvSpPr/>
          <p:nvPr/>
        </p:nvSpPr>
        <p:spPr>
          <a:xfrm>
            <a:off x="661312" y="2200952"/>
            <a:ext cx="7604954" cy="276999"/>
          </a:xfrm>
          <a:prstGeom prst="rect">
            <a:avLst/>
          </a:prstGeom>
        </p:spPr>
        <p:txBody>
          <a:bodyPr wrap="square">
            <a:spAutoFit/>
          </a:bodyPr>
          <a:lstStyle/>
          <a:p>
            <a:pPr>
              <a:defRPr/>
            </a:pPr>
            <a:r>
              <a:rPr lang="es-ES" sz="1200" dirty="0">
                <a:latin typeface="Calibri" panose="020F0502020204030204" pitchFamily="34" charset="0"/>
                <a:cs typeface="Calibri" panose="020F0502020204030204" pitchFamily="34" charset="0"/>
              </a:rPr>
              <a:t>Se generaron curvas de supervivencia de Kaplan-</a:t>
            </a:r>
            <a:r>
              <a:rPr lang="es-ES" sz="1200" dirty="0" err="1">
                <a:latin typeface="Calibri" panose="020F0502020204030204" pitchFamily="34" charset="0"/>
                <a:cs typeface="Calibri" panose="020F0502020204030204" pitchFamily="34" charset="0"/>
              </a:rPr>
              <a:t>Meier</a:t>
            </a:r>
            <a:r>
              <a:rPr lang="es-ES" sz="1200" dirty="0">
                <a:latin typeface="Calibri" panose="020F0502020204030204" pitchFamily="34" charset="0"/>
                <a:cs typeface="Calibri" panose="020F0502020204030204" pitchFamily="34" charset="0"/>
              </a:rPr>
              <a:t> para cada criterio de valoración. </a:t>
            </a:r>
            <a:endParaRPr lang="en-US" sz="1200" dirty="0">
              <a:latin typeface="Calibri" panose="020F0502020204030204" pitchFamily="34" charset="0"/>
              <a:cs typeface="Calibri" panose="020F0502020204030204" pitchFamily="34" charset="0"/>
            </a:endParaRPr>
          </a:p>
        </p:txBody>
      </p:sp>
      <p:sp>
        <p:nvSpPr>
          <p:cNvPr id="8" name="32 Rectángulo"/>
          <p:cNvSpPr/>
          <p:nvPr/>
        </p:nvSpPr>
        <p:spPr>
          <a:xfrm>
            <a:off x="661312" y="1472013"/>
            <a:ext cx="8100392" cy="646331"/>
          </a:xfrm>
          <a:prstGeom prst="rect">
            <a:avLst/>
          </a:prstGeom>
        </p:spPr>
        <p:txBody>
          <a:bodyPr wrap="square">
            <a:spAutoFit/>
          </a:bodyPr>
          <a:lstStyle/>
          <a:p>
            <a:pPr>
              <a:defRPr/>
            </a:pPr>
            <a:r>
              <a:rPr lang="es-ES" sz="1200" dirty="0" smtClean="0">
                <a:latin typeface="Calibri" panose="020F0502020204030204" pitchFamily="34" charset="0"/>
                <a:cs typeface="Calibri" panose="020F0502020204030204" pitchFamily="34" charset="0"/>
              </a:rPr>
              <a:t>El </a:t>
            </a:r>
            <a:r>
              <a:rPr lang="es-ES" sz="1200" dirty="0">
                <a:latin typeface="Calibri" panose="020F0502020204030204" pitchFamily="34" charset="0"/>
                <a:cs typeface="Calibri" panose="020F0502020204030204" pitchFamily="34" charset="0"/>
              </a:rPr>
              <a:t>análisis de la asociación entre el régimen anticoagulante y el tiempo hasta el primer evento </a:t>
            </a:r>
            <a:r>
              <a:rPr lang="es-ES" sz="1200" dirty="0" err="1">
                <a:latin typeface="Calibri" panose="020F0502020204030204" pitchFamily="34" charset="0"/>
                <a:cs typeface="Calibri" panose="020F0502020204030204" pitchFamily="34" charset="0"/>
              </a:rPr>
              <a:t>tromboembólico</a:t>
            </a:r>
            <a:r>
              <a:rPr lang="es-ES" sz="1200" dirty="0">
                <a:latin typeface="Calibri" panose="020F0502020204030204" pitchFamily="34" charset="0"/>
                <a:cs typeface="Calibri" panose="020F0502020204030204" pitchFamily="34" charset="0"/>
              </a:rPr>
              <a:t> se realizó mediante la regresión de riesgos proporcionales de Cox</a:t>
            </a:r>
            <a:endParaRPr lang="es-VE" sz="1200" b="1" dirty="0">
              <a:solidFill>
                <a:schemeClr val="tx1"/>
              </a:solidFill>
              <a:latin typeface="Calibri" panose="020F0502020204030204" pitchFamily="34" charset="0"/>
              <a:cs typeface="Calibri" panose="020F0502020204030204" pitchFamily="34" charset="0"/>
            </a:endParaRPr>
          </a:p>
          <a:p>
            <a:pPr lvl="0">
              <a:defRPr/>
            </a:pP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9" name="33 Rectángulo"/>
          <p:cNvSpPr/>
          <p:nvPr/>
        </p:nvSpPr>
        <p:spPr>
          <a:xfrm>
            <a:off x="661312" y="3290276"/>
            <a:ext cx="7897336" cy="461665"/>
          </a:xfrm>
          <a:prstGeom prst="rect">
            <a:avLst/>
          </a:prstGeom>
        </p:spPr>
        <p:txBody>
          <a:bodyPr wrap="square">
            <a:spAutoFit/>
          </a:bodyPr>
          <a:lstStyle/>
          <a:p>
            <a:pPr lvl="0">
              <a:defRPr/>
            </a:pPr>
            <a:r>
              <a:rPr lang="es-ES" sz="1200" dirty="0" smtClean="0">
                <a:latin typeface="Calibri" panose="020F0502020204030204" pitchFamily="34" charset="0"/>
                <a:cs typeface="Calibri" panose="020F0502020204030204" pitchFamily="34" charset="0"/>
              </a:rPr>
              <a:t>Las </a:t>
            </a:r>
            <a:r>
              <a:rPr lang="es-ES" sz="1200" dirty="0">
                <a:latin typeface="Calibri" panose="020F0502020204030204" pitchFamily="34" charset="0"/>
                <a:cs typeface="Calibri" panose="020F0502020204030204" pitchFamily="34" charset="0"/>
              </a:rPr>
              <a:t>puntuaciones de propensión </a:t>
            </a:r>
            <a:r>
              <a:rPr lang="es-ES" sz="1200" dirty="0" smtClean="0">
                <a:latin typeface="Calibri" panose="020F0502020204030204" pitchFamily="34" charset="0"/>
                <a:cs typeface="Calibri" panose="020F0502020204030204" pitchFamily="34" charset="0"/>
              </a:rPr>
              <a:t>se </a:t>
            </a:r>
            <a:r>
              <a:rPr lang="es-ES" sz="1200" dirty="0">
                <a:latin typeface="Calibri" panose="020F0502020204030204" pitchFamily="34" charset="0"/>
                <a:cs typeface="Calibri" panose="020F0502020204030204" pitchFamily="34" charset="0"/>
              </a:rPr>
              <a:t>incluyeron en un modelo </a:t>
            </a:r>
            <a:r>
              <a:rPr lang="es-ES" sz="1200" dirty="0" err="1">
                <a:latin typeface="Calibri" panose="020F0502020204030204" pitchFamily="34" charset="0"/>
                <a:cs typeface="Calibri" panose="020F0502020204030204" pitchFamily="34" charset="0"/>
              </a:rPr>
              <a:t>multivariable</a:t>
            </a:r>
            <a:r>
              <a:rPr lang="es-ES" sz="1200" dirty="0">
                <a:latin typeface="Calibri" panose="020F0502020204030204" pitchFamily="34" charset="0"/>
                <a:cs typeface="Calibri" panose="020F0502020204030204" pitchFamily="34" charset="0"/>
              </a:rPr>
              <a:t> para contrarrestar el efecto de la heterogeneidad entre los grupos </a:t>
            </a:r>
            <a:r>
              <a:rPr lang="es-ES" sz="1200" dirty="0" smtClean="0">
                <a:latin typeface="Calibri" panose="020F0502020204030204" pitchFamily="34" charset="0"/>
                <a:cs typeface="Calibri" panose="020F0502020204030204" pitchFamily="34" charset="0"/>
              </a:rPr>
              <a:t>y </a:t>
            </a:r>
            <a:r>
              <a:rPr lang="es-ES" sz="1200" dirty="0">
                <a:latin typeface="Calibri" panose="020F0502020204030204" pitchFamily="34" charset="0"/>
                <a:cs typeface="Calibri" panose="020F0502020204030204" pitchFamily="34" charset="0"/>
              </a:rPr>
              <a:t>se usaron para emparejar a los pacientes que tenían puntuaciones de propensión </a:t>
            </a:r>
            <a:r>
              <a:rPr lang="es-ES" sz="1200" dirty="0" smtClean="0">
                <a:latin typeface="Calibri" panose="020F0502020204030204" pitchFamily="34" charset="0"/>
                <a:cs typeface="Calibri" panose="020F0502020204030204" pitchFamily="34" charset="0"/>
              </a:rPr>
              <a:t>cercanas.</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pic>
        <p:nvPicPr>
          <p:cNvPr id="10" name="Imagen 9"/>
          <p:cNvPicPr>
            <a:picLocks noChangeAspect="1"/>
          </p:cNvPicPr>
          <p:nvPr/>
        </p:nvPicPr>
        <p:blipFill>
          <a:blip r:embed="rId3"/>
          <a:stretch>
            <a:fillRect/>
          </a:stretch>
        </p:blipFill>
        <p:spPr>
          <a:xfrm>
            <a:off x="5216996" y="0"/>
            <a:ext cx="4005496" cy="1157050"/>
          </a:xfrm>
          <a:prstGeom prst="rect">
            <a:avLst/>
          </a:prstGeom>
        </p:spPr>
      </p:pic>
      <p:sp>
        <p:nvSpPr>
          <p:cNvPr id="11" name="Chevron 13">
            <a:extLst>
              <a:ext uri="{FF2B5EF4-FFF2-40B4-BE49-F238E27FC236}">
                <a16:creationId xmlns:a16="http://schemas.microsoft.com/office/drawing/2014/main" id="{282465DE-C489-411F-875F-C26ED022187D}"/>
              </a:ext>
            </a:extLst>
          </p:cNvPr>
          <p:cNvSpPr/>
          <p:nvPr/>
        </p:nvSpPr>
        <p:spPr>
          <a:xfrm>
            <a:off x="248057" y="3978301"/>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12" name="32 Rectángulo"/>
          <p:cNvSpPr/>
          <p:nvPr/>
        </p:nvSpPr>
        <p:spPr>
          <a:xfrm>
            <a:off x="683568" y="3939902"/>
            <a:ext cx="8201038" cy="461665"/>
          </a:xfrm>
          <a:prstGeom prst="rect">
            <a:avLst/>
          </a:prstGeom>
        </p:spPr>
        <p:txBody>
          <a:bodyPr wrap="square">
            <a:spAutoFit/>
          </a:bodyPr>
          <a:lstStyle/>
          <a:p>
            <a:pPr>
              <a:defRPr/>
            </a:pPr>
            <a:r>
              <a:rPr lang="es-ES" sz="1200" dirty="0">
                <a:latin typeface="Calibri" panose="020F0502020204030204" pitchFamily="34" charset="0"/>
                <a:cs typeface="Calibri" panose="020F0502020204030204" pitchFamily="34" charset="0"/>
              </a:rPr>
              <a:t>Sesgo residual para una </a:t>
            </a:r>
            <a:r>
              <a:rPr lang="es-ES" sz="1200" dirty="0" err="1">
                <a:latin typeface="Calibri" panose="020F0502020204030204" pitchFamily="34" charset="0"/>
                <a:cs typeface="Calibri" panose="020F0502020204030204" pitchFamily="34" charset="0"/>
              </a:rPr>
              <a:t>covariable</a:t>
            </a:r>
            <a:r>
              <a:rPr lang="es-ES" sz="1200" dirty="0">
                <a:latin typeface="Calibri" panose="020F0502020204030204" pitchFamily="34" charset="0"/>
                <a:cs typeface="Calibri" panose="020F0502020204030204" pitchFamily="34" charset="0"/>
              </a:rPr>
              <a:t> en el modelo de propensión se consideró un porcentaje de sesgo estandarizado superior al </a:t>
            </a:r>
            <a:r>
              <a:rPr lang="es-ES" sz="1200" dirty="0" smtClean="0">
                <a:latin typeface="Calibri" panose="020F0502020204030204" pitchFamily="34" charset="0"/>
                <a:cs typeface="Calibri" panose="020F0502020204030204" pitchFamily="34" charset="0"/>
              </a:rPr>
              <a:t>5% </a:t>
            </a:r>
            <a:r>
              <a:rPr lang="es-ES" sz="1200" dirty="0">
                <a:latin typeface="Calibri" panose="020F0502020204030204" pitchFamily="34" charset="0"/>
                <a:cs typeface="Calibri" panose="020F0502020204030204" pitchFamily="34" charset="0"/>
              </a:rPr>
              <a:t>en la cohorte </a:t>
            </a:r>
            <a:r>
              <a:rPr lang="es-ES" sz="1200" dirty="0" smtClean="0">
                <a:latin typeface="Calibri" panose="020F0502020204030204" pitchFamily="34" charset="0"/>
                <a:cs typeface="Calibri" panose="020F0502020204030204" pitchFamily="34" charset="0"/>
              </a:rPr>
              <a:t>emparejada</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11425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2"/>
          <a:stretch>
            <a:fillRect/>
          </a:stretch>
        </p:blipFill>
        <p:spPr>
          <a:xfrm>
            <a:off x="322301" y="345998"/>
            <a:ext cx="8499398" cy="4392488"/>
          </a:xfrm>
          <a:prstGeom prst="rect">
            <a:avLst/>
          </a:prstGeom>
        </p:spPr>
      </p:pic>
    </p:spTree>
    <p:extLst>
      <p:ext uri="{BB962C8B-B14F-4D97-AF65-F5344CB8AC3E}">
        <p14:creationId xmlns:p14="http://schemas.microsoft.com/office/powerpoint/2010/main" val="356991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2"/>
          <a:stretch>
            <a:fillRect/>
          </a:stretch>
        </p:blipFill>
        <p:spPr>
          <a:xfrm>
            <a:off x="350379" y="365084"/>
            <a:ext cx="8386091" cy="4536504"/>
          </a:xfrm>
          <a:prstGeom prst="rect">
            <a:avLst/>
          </a:prstGeom>
        </p:spPr>
      </p:pic>
    </p:spTree>
    <p:extLst>
      <p:ext uri="{BB962C8B-B14F-4D97-AF65-F5344CB8AC3E}">
        <p14:creationId xmlns:p14="http://schemas.microsoft.com/office/powerpoint/2010/main" val="87661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stretch>
            <a:fillRect/>
          </a:stretch>
        </p:blipFill>
        <p:spPr>
          <a:xfrm>
            <a:off x="987241" y="1489616"/>
            <a:ext cx="7169517" cy="2164268"/>
          </a:xfrm>
          <a:prstGeom prst="rect">
            <a:avLst/>
          </a:prstGeom>
        </p:spPr>
      </p:pic>
    </p:spTree>
    <p:extLst>
      <p:ext uri="{BB962C8B-B14F-4D97-AF65-F5344CB8AC3E}">
        <p14:creationId xmlns:p14="http://schemas.microsoft.com/office/powerpoint/2010/main" val="1160405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3"/>
          <a:stretch>
            <a:fillRect/>
          </a:stretch>
        </p:blipFill>
        <p:spPr>
          <a:xfrm>
            <a:off x="367629" y="116445"/>
            <a:ext cx="8089138" cy="5027055"/>
          </a:xfrm>
          <a:prstGeom prst="rect">
            <a:avLst/>
          </a:prstGeom>
        </p:spPr>
      </p:pic>
      <p:sp>
        <p:nvSpPr>
          <p:cNvPr id="4" name="Rectángulo 3"/>
          <p:cNvSpPr/>
          <p:nvPr/>
        </p:nvSpPr>
        <p:spPr>
          <a:xfrm>
            <a:off x="539552" y="1017725"/>
            <a:ext cx="3138820" cy="3354225"/>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3678372" y="699543"/>
            <a:ext cx="1325676" cy="3672408"/>
          </a:xfrm>
          <a:prstGeom prst="rect">
            <a:avLst/>
          </a:prstGeom>
          <a:solidFill>
            <a:schemeClr val="bg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4988970" y="699542"/>
            <a:ext cx="1828221" cy="3672408"/>
          </a:xfrm>
          <a:prstGeom prst="rect">
            <a:avLst/>
          </a:prstGeom>
          <a:solidFill>
            <a:schemeClr val="accent1">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6800469" y="699542"/>
            <a:ext cx="1514322" cy="3672408"/>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539552" y="3003798"/>
            <a:ext cx="7775239" cy="189756"/>
          </a:xfrm>
          <a:prstGeom prst="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524578" y="3576498"/>
            <a:ext cx="7775239" cy="189756"/>
          </a:xfrm>
          <a:prstGeom prst="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522276" y="4143839"/>
            <a:ext cx="7775239" cy="189756"/>
          </a:xfrm>
          <a:prstGeom prst="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537250" y="1031422"/>
            <a:ext cx="7775239" cy="189756"/>
          </a:xfrm>
          <a:prstGeom prst="rect">
            <a:avLst/>
          </a:prstGeom>
          <a:solidFill>
            <a:schemeClr val="tx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522276" y="1733922"/>
            <a:ext cx="7775239" cy="189756"/>
          </a:xfrm>
          <a:prstGeom prst="rect">
            <a:avLst/>
          </a:prstGeom>
          <a:solidFill>
            <a:schemeClr val="tx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532065" y="3753633"/>
            <a:ext cx="7775239" cy="189756"/>
          </a:xfrm>
          <a:prstGeom prst="rect">
            <a:avLst/>
          </a:prstGeom>
          <a:solidFill>
            <a:schemeClr val="tx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12"/>
                                        </p:tgtEl>
                                        <p:attrNameLst>
                                          <p:attrName>ppt_w</p:attrName>
                                        </p:attrNameLst>
                                      </p:cBhvr>
                                      <p:tavLst>
                                        <p:tav tm="0">
                                          <p:val>
                                            <p:strVal val="ppt_w"/>
                                          </p:val>
                                        </p:tav>
                                        <p:tav tm="100000">
                                          <p:val>
                                            <p:fltVal val="0"/>
                                          </p:val>
                                        </p:tav>
                                      </p:tavLst>
                                    </p:anim>
                                    <p:anim calcmode="lin" valueType="num">
                                      <p:cBhvr>
                                        <p:cTn id="52" dur="500"/>
                                        <p:tgtEl>
                                          <p:spTgt spid="12"/>
                                        </p:tgtEl>
                                        <p:attrNameLst>
                                          <p:attrName>ppt_h</p:attrName>
                                        </p:attrNameLst>
                                      </p:cBhvr>
                                      <p:tavLst>
                                        <p:tav tm="0">
                                          <p:val>
                                            <p:strVal val="ppt_h"/>
                                          </p:val>
                                        </p:tav>
                                        <p:tav tm="100000">
                                          <p:val>
                                            <p:fltVal val="0"/>
                                          </p:val>
                                        </p:tav>
                                      </p:tavLst>
                                    </p:anim>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53" presetClass="exit" presetSubtype="32" fill="hold" grpId="1" nodeType="withEffect">
                                  <p:stCondLst>
                                    <p:cond delay="0"/>
                                  </p:stCondLst>
                                  <p:childTnLst>
                                    <p:anim calcmode="lin" valueType="num">
                                      <p:cBhvr>
                                        <p:cTn id="56" dur="500"/>
                                        <p:tgtEl>
                                          <p:spTgt spid="13"/>
                                        </p:tgtEl>
                                        <p:attrNameLst>
                                          <p:attrName>ppt_w</p:attrName>
                                        </p:attrNameLst>
                                      </p:cBhvr>
                                      <p:tavLst>
                                        <p:tav tm="0">
                                          <p:val>
                                            <p:strVal val="ppt_w"/>
                                          </p:val>
                                        </p:tav>
                                        <p:tav tm="100000">
                                          <p:val>
                                            <p:fltVal val="0"/>
                                          </p:val>
                                        </p:tav>
                                      </p:tavLst>
                                    </p:anim>
                                    <p:anim calcmode="lin" valueType="num">
                                      <p:cBhvr>
                                        <p:cTn id="57" dur="500"/>
                                        <p:tgtEl>
                                          <p:spTgt spid="13"/>
                                        </p:tgtEl>
                                        <p:attrNameLst>
                                          <p:attrName>ppt_h</p:attrName>
                                        </p:attrNameLst>
                                      </p:cBhvr>
                                      <p:tavLst>
                                        <p:tav tm="0">
                                          <p:val>
                                            <p:strVal val="ppt_h"/>
                                          </p:val>
                                        </p:tav>
                                        <p:tav tm="100000">
                                          <p:val>
                                            <p:fltVal val="0"/>
                                          </p:val>
                                        </p:tav>
                                      </p:tavLst>
                                    </p:anim>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53" presetClass="exit" presetSubtype="32" fill="hold" grpId="1" nodeType="withEffect">
                                  <p:stCondLst>
                                    <p:cond delay="0"/>
                                  </p:stCondLst>
                                  <p:childTnLst>
                                    <p:anim calcmode="lin" valueType="num">
                                      <p:cBhvr>
                                        <p:cTn id="61" dur="500"/>
                                        <p:tgtEl>
                                          <p:spTgt spid="14"/>
                                        </p:tgtEl>
                                        <p:attrNameLst>
                                          <p:attrName>ppt_w</p:attrName>
                                        </p:attrNameLst>
                                      </p:cBhvr>
                                      <p:tavLst>
                                        <p:tav tm="0">
                                          <p:val>
                                            <p:strVal val="ppt_w"/>
                                          </p:val>
                                        </p:tav>
                                        <p:tav tm="100000">
                                          <p:val>
                                            <p:fltVal val="0"/>
                                          </p:val>
                                        </p:tav>
                                      </p:tavLst>
                                    </p:anim>
                                    <p:anim calcmode="lin" valueType="num">
                                      <p:cBhvr>
                                        <p:cTn id="62" dur="500"/>
                                        <p:tgtEl>
                                          <p:spTgt spid="14"/>
                                        </p:tgtEl>
                                        <p:attrNameLst>
                                          <p:attrName>ppt_h</p:attrName>
                                        </p:attrNameLst>
                                      </p:cBhvr>
                                      <p:tavLst>
                                        <p:tav tm="0">
                                          <p:val>
                                            <p:strVal val="ppt_h"/>
                                          </p:val>
                                        </p:tav>
                                        <p:tav tm="100000">
                                          <p:val>
                                            <p:fltVal val="0"/>
                                          </p:val>
                                        </p:tav>
                                      </p:tavLst>
                                    </p:anim>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10" grpId="0" animBg="1"/>
      <p:bldP spid="11" grpId="0" animBg="1"/>
      <p:bldP spid="12" grpId="0" animBg="1"/>
      <p:bldP spid="12" grpId="1" animBg="1"/>
      <p:bldP spid="13" grpId="0" animBg="1"/>
      <p:bldP spid="13" grpId="1"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6719101"/>
              </p:ext>
            </p:extLst>
          </p:nvPr>
        </p:nvGraphicFramePr>
        <p:xfrm>
          <a:off x="1043608" y="843558"/>
          <a:ext cx="7087764" cy="4072440"/>
        </p:xfrm>
        <a:graphic>
          <a:graphicData uri="http://schemas.openxmlformats.org/drawingml/2006/table">
            <a:tbl>
              <a:tblPr firstRow="1" bandRow="1">
                <a:tableStyleId>{B301B821-A1FF-4177-AEE7-76D212191A09}</a:tableStyleId>
              </a:tblPr>
              <a:tblGrid>
                <a:gridCol w="2362588">
                  <a:extLst>
                    <a:ext uri="{9D8B030D-6E8A-4147-A177-3AD203B41FA5}">
                      <a16:colId xmlns:a16="http://schemas.microsoft.com/office/drawing/2014/main" val="1722701100"/>
                    </a:ext>
                  </a:extLst>
                </a:gridCol>
                <a:gridCol w="2362588">
                  <a:extLst>
                    <a:ext uri="{9D8B030D-6E8A-4147-A177-3AD203B41FA5}">
                      <a16:colId xmlns:a16="http://schemas.microsoft.com/office/drawing/2014/main" val="3709492203"/>
                    </a:ext>
                  </a:extLst>
                </a:gridCol>
                <a:gridCol w="2362588">
                  <a:extLst>
                    <a:ext uri="{9D8B030D-6E8A-4147-A177-3AD203B41FA5}">
                      <a16:colId xmlns:a16="http://schemas.microsoft.com/office/drawing/2014/main" val="230204449"/>
                    </a:ext>
                  </a:extLst>
                </a:gridCol>
              </a:tblGrid>
              <a:tr h="170823">
                <a:tc>
                  <a:txBody>
                    <a:bodyPr/>
                    <a:lstStyle/>
                    <a:p>
                      <a:pPr algn="ctr"/>
                      <a:r>
                        <a:rPr lang="es-ES" sz="1100" dirty="0" smtClean="0">
                          <a:latin typeface="Calibri" panose="020F0502020204030204" pitchFamily="34" charset="0"/>
                          <a:cs typeface="Calibri" panose="020F0502020204030204" pitchFamily="34" charset="0"/>
                        </a:rPr>
                        <a:t>Variable</a:t>
                      </a:r>
                      <a:endParaRPr lang="en-US" sz="1100" dirty="0">
                        <a:latin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OR</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s-ES" sz="1100" dirty="0" smtClean="0">
                          <a:latin typeface="Calibri" panose="020F0502020204030204" pitchFamily="34" charset="0"/>
                          <a:cs typeface="Calibri" panose="020F0502020204030204" pitchFamily="34" charset="0"/>
                        </a:rPr>
                        <a:t>IC 95%</a:t>
                      </a:r>
                      <a:endParaRPr lang="en-US" sz="11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45980690"/>
                  </a:ext>
                </a:extLst>
              </a:tr>
              <a:tr h="290400">
                <a:tc>
                  <a:txBody>
                    <a:bodyPr/>
                    <a:lstStyle/>
                    <a:p>
                      <a:r>
                        <a:rPr lang="es-ES" sz="1100" dirty="0" smtClean="0">
                          <a:latin typeface="Calibri" panose="020F0502020204030204" pitchFamily="34" charset="0"/>
                          <a:cs typeface="Calibri" panose="020F0502020204030204" pitchFamily="34" charset="0"/>
                        </a:rPr>
                        <a:t/>
                      </a:r>
                      <a:br>
                        <a:rPr lang="es-ES" sz="1100" dirty="0" smtClean="0">
                          <a:latin typeface="Calibri" panose="020F0502020204030204" pitchFamily="34" charset="0"/>
                          <a:cs typeface="Calibri" panose="020F0502020204030204" pitchFamily="34" charset="0"/>
                        </a:rPr>
                      </a:br>
                      <a:r>
                        <a:rPr lang="es-ES" sz="1100" dirty="0" err="1" smtClean="0">
                          <a:latin typeface="Calibri" panose="020F0502020204030204" pitchFamily="34" charset="0"/>
                          <a:cs typeface="Calibri" panose="020F0502020204030204" pitchFamily="34" charset="0"/>
                        </a:rPr>
                        <a:t>Fenestración</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10.4</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6-18</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4486416"/>
                  </a:ext>
                </a:extLst>
              </a:tr>
              <a:tr h="170823">
                <a:tc>
                  <a:txBody>
                    <a:bodyPr/>
                    <a:lstStyle/>
                    <a:p>
                      <a:r>
                        <a:rPr lang="es-ES" sz="1100" u="none" strike="noStrike" cap="none" dirty="0" smtClean="0">
                          <a:effectLst/>
                          <a:latin typeface="Calibri" panose="020F0502020204030204" pitchFamily="34" charset="0"/>
                          <a:cs typeface="Calibri" panose="020F0502020204030204" pitchFamily="34" charset="0"/>
                          <a:sym typeface="Arial"/>
                        </a:rPr>
                        <a:t>colaterales pre-</a:t>
                      </a:r>
                      <a:r>
                        <a:rPr lang="es-ES" sz="1100" u="none" strike="noStrike" cap="none" dirty="0" err="1" smtClean="0">
                          <a:effectLst/>
                          <a:latin typeface="Calibri" panose="020F0502020204030204" pitchFamily="34" charset="0"/>
                          <a:cs typeface="Calibri" panose="020F0502020204030204" pitchFamily="34" charset="0"/>
                          <a:sym typeface="Arial"/>
                        </a:rPr>
                        <a:t>Fontan</a:t>
                      </a:r>
                      <a:r>
                        <a:rPr lang="es-ES" sz="1100" u="none" strike="noStrike" cap="none" dirty="0" smtClean="0">
                          <a:effectLst/>
                          <a:latin typeface="Calibri" panose="020F0502020204030204" pitchFamily="34" charset="0"/>
                          <a:cs typeface="Calibri" panose="020F0502020204030204" pitchFamily="34" charset="0"/>
                          <a:sym typeface="Arial"/>
                        </a:rPr>
                        <a:t> </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2.9</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1.7-5.1</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04747260"/>
                  </a:ext>
                </a:extLst>
              </a:tr>
              <a:tr h="290400">
                <a:tc>
                  <a:txBody>
                    <a:bodyPr/>
                    <a:lstStyle/>
                    <a:p>
                      <a:r>
                        <a:rPr lang="es-ES" sz="1100" dirty="0" err="1" smtClean="0">
                          <a:latin typeface="Calibri" panose="020F0502020204030204" pitchFamily="34" charset="0"/>
                          <a:cs typeface="Calibri" panose="020F0502020204030204" pitchFamily="34" charset="0"/>
                        </a:rPr>
                        <a:t>Sx</a:t>
                      </a:r>
                      <a:r>
                        <a:rPr lang="es-ES" sz="1100" dirty="0" smtClean="0">
                          <a:latin typeface="Calibri" panose="020F0502020204030204" pitchFamily="34" charset="0"/>
                          <a:cs typeface="Calibri" panose="020F0502020204030204" pitchFamily="34" charset="0"/>
                        </a:rPr>
                        <a:t> corazón izquierdo</a:t>
                      </a:r>
                      <a:r>
                        <a:rPr lang="es-ES" sz="1100" baseline="0" dirty="0" smtClean="0">
                          <a:latin typeface="Calibri" panose="020F0502020204030204" pitchFamily="34" charset="0"/>
                          <a:cs typeface="Calibri" panose="020F0502020204030204" pitchFamily="34" charset="0"/>
                        </a:rPr>
                        <a:t> </a:t>
                      </a:r>
                      <a:r>
                        <a:rPr lang="es-ES" sz="1100" baseline="0" dirty="0" err="1" smtClean="0">
                          <a:latin typeface="Calibri" panose="020F0502020204030204" pitchFamily="34" charset="0"/>
                          <a:cs typeface="Calibri" panose="020F0502020204030204" pitchFamily="34" charset="0"/>
                        </a:rPr>
                        <a:t>hipoplásico</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6.5</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2.6-16</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47656676"/>
                  </a:ext>
                </a:extLst>
              </a:tr>
              <a:tr h="290400">
                <a:tc>
                  <a:txBody>
                    <a:bodyPr/>
                    <a:lstStyle/>
                    <a:p>
                      <a:r>
                        <a:rPr lang="es-ES" sz="1100" dirty="0" smtClean="0">
                          <a:latin typeface="Calibri" panose="020F0502020204030204" pitchFamily="34" charset="0"/>
                          <a:cs typeface="Calibri" panose="020F0502020204030204" pitchFamily="34" charset="0"/>
                        </a:rPr>
                        <a:t>Intervención de arco aórtico</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1.9</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1.3-3</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8012867"/>
                  </a:ext>
                </a:extLst>
              </a:tr>
              <a:tr h="290400">
                <a:tc>
                  <a:txBody>
                    <a:bodyPr/>
                    <a:lstStyle/>
                    <a:p>
                      <a:r>
                        <a:rPr lang="es-ES" sz="1100" dirty="0" smtClean="0">
                          <a:latin typeface="Calibri" panose="020F0502020204030204" pitchFamily="34" charset="0"/>
                          <a:cs typeface="Calibri" panose="020F0502020204030204" pitchFamily="34" charset="0"/>
                        </a:rPr>
                        <a:t>Nº</a:t>
                      </a:r>
                      <a:r>
                        <a:rPr lang="es-ES" sz="1100" baseline="0" dirty="0" smtClean="0">
                          <a:latin typeface="Calibri" panose="020F0502020204030204" pitchFamily="34" charset="0"/>
                          <a:cs typeface="Calibri" panose="020F0502020204030204" pitchFamily="34" charset="0"/>
                        </a:rPr>
                        <a:t> de procedimientos previos</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1.3</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1.1-1.6</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81571584"/>
                  </a:ext>
                </a:extLst>
              </a:tr>
              <a:tr h="290400">
                <a:tc>
                  <a:txBody>
                    <a:bodyPr/>
                    <a:lstStyle/>
                    <a:p>
                      <a:r>
                        <a:rPr lang="es-ES" sz="1100" dirty="0" smtClean="0">
                          <a:latin typeface="Calibri" panose="020F0502020204030204" pitchFamily="34" charset="0"/>
                          <a:cs typeface="Calibri" panose="020F0502020204030204" pitchFamily="34" charset="0"/>
                        </a:rPr>
                        <a:t>Ausencia de </a:t>
                      </a:r>
                      <a:r>
                        <a:rPr lang="es-ES" sz="1100" dirty="0" err="1" smtClean="0">
                          <a:latin typeface="Calibri" panose="020F0502020204030204" pitchFamily="34" charset="0"/>
                          <a:cs typeface="Calibri" panose="020F0502020204030204" pitchFamily="34" charset="0"/>
                        </a:rPr>
                        <a:t>Banding</a:t>
                      </a:r>
                      <a:r>
                        <a:rPr lang="es-ES" sz="1100" dirty="0" smtClean="0">
                          <a:latin typeface="Calibri" panose="020F0502020204030204" pitchFamily="34" charset="0"/>
                          <a:cs typeface="Calibri" panose="020F0502020204030204" pitchFamily="34" charset="0"/>
                        </a:rPr>
                        <a:t> de la arteria</a:t>
                      </a:r>
                      <a:r>
                        <a:rPr lang="es-ES" sz="1100" baseline="0" dirty="0" smtClean="0">
                          <a:latin typeface="Calibri" panose="020F0502020204030204" pitchFamily="34" charset="0"/>
                          <a:cs typeface="Calibri" panose="020F0502020204030204" pitchFamily="34" charset="0"/>
                        </a:rPr>
                        <a:t> pulmonar</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0.7</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0.4-1</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2904168"/>
                  </a:ext>
                </a:extLst>
              </a:tr>
              <a:tr h="290400">
                <a:tc>
                  <a:txBody>
                    <a:bodyPr/>
                    <a:lstStyle/>
                    <a:p>
                      <a:r>
                        <a:rPr lang="es-ES" sz="1100" dirty="0" smtClean="0">
                          <a:latin typeface="Calibri" panose="020F0502020204030204" pitchFamily="34" charset="0"/>
                          <a:cs typeface="Calibri" panose="020F0502020204030204" pitchFamily="34" charset="0"/>
                        </a:rPr>
                        <a:t>Malformaciones AV pre-</a:t>
                      </a:r>
                      <a:r>
                        <a:rPr lang="es-ES" sz="1100" dirty="0" err="1" smtClean="0">
                          <a:latin typeface="Calibri" panose="020F0502020204030204" pitchFamily="34" charset="0"/>
                          <a:cs typeface="Calibri" panose="020F0502020204030204" pitchFamily="34" charset="0"/>
                        </a:rPr>
                        <a:t>Fontan</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2.6</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0.9-7.5</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36200531"/>
                  </a:ext>
                </a:extLst>
              </a:tr>
              <a:tr h="170823">
                <a:tc>
                  <a:txBody>
                    <a:bodyPr/>
                    <a:lstStyle/>
                    <a:p>
                      <a:r>
                        <a:rPr lang="es-ES" sz="1100" dirty="0" smtClean="0">
                          <a:latin typeface="Calibri" panose="020F0502020204030204" pitchFamily="34" charset="0"/>
                          <a:cs typeface="Calibri" panose="020F0502020204030204" pitchFamily="34" charset="0"/>
                        </a:rPr>
                        <a:t>Ausencia de </a:t>
                      </a:r>
                      <a:r>
                        <a:rPr lang="es-ES" sz="1100" dirty="0" err="1" smtClean="0">
                          <a:latin typeface="Calibri" panose="020F0502020204030204" pitchFamily="34" charset="0"/>
                          <a:cs typeface="Calibri" panose="020F0502020204030204" pitchFamily="34" charset="0"/>
                        </a:rPr>
                        <a:t>dextrocardia</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0.6</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0.3-1.1</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53673583"/>
                  </a:ext>
                </a:extLst>
              </a:tr>
              <a:tr h="290400">
                <a:tc>
                  <a:txBody>
                    <a:bodyPr/>
                    <a:lstStyle/>
                    <a:p>
                      <a:r>
                        <a:rPr lang="es-E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Reparación valvular previa o concomitante</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2</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0.9-4.5</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05967251"/>
                  </a:ext>
                </a:extLst>
              </a:tr>
              <a:tr h="290400">
                <a:tc>
                  <a:txBody>
                    <a:bodyPr/>
                    <a:lstStyle/>
                    <a:p>
                      <a:r>
                        <a:rPr lang="es-E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Evento </a:t>
                      </a:r>
                      <a:r>
                        <a:rPr lang="es-ES" sz="1100"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tromboembólico</a:t>
                      </a:r>
                      <a:r>
                        <a:rPr lang="es-E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postoperatorio temprano</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4.3</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0.5-34</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1013198"/>
                  </a:ext>
                </a:extLst>
              </a:tr>
              <a:tr h="409976">
                <a:tc>
                  <a:txBody>
                    <a:bodyPr/>
                    <a:lstStyle/>
                    <a:p>
                      <a:r>
                        <a:rPr lang="es-E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Evento </a:t>
                      </a:r>
                      <a:r>
                        <a:rPr lang="es-ES" sz="1100"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tromboembólico</a:t>
                      </a:r>
                      <a:r>
                        <a:rPr lang="es-ES" sz="11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durante el primer año de seguimiento </a:t>
                      </a:r>
                      <a:endParaRPr lang="en-US" sz="11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3.8</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 sz="1100" dirty="0" smtClean="0">
                          <a:latin typeface="Calibri" panose="020F0502020204030204" pitchFamily="34" charset="0"/>
                          <a:cs typeface="Calibri" panose="020F0502020204030204" pitchFamily="34" charset="0"/>
                        </a:rPr>
                        <a:t>0.8-17</a:t>
                      </a:r>
                      <a:endParaRPr lang="en-US" sz="11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82079727"/>
                  </a:ext>
                </a:extLst>
              </a:tr>
            </a:tbl>
          </a:graphicData>
        </a:graphic>
      </p:graphicFrame>
      <p:sp>
        <p:nvSpPr>
          <p:cNvPr id="6" name="Rectángulo 5"/>
          <p:cNvSpPr/>
          <p:nvPr/>
        </p:nvSpPr>
        <p:spPr>
          <a:xfrm>
            <a:off x="1043608" y="214966"/>
            <a:ext cx="7488832" cy="523220"/>
          </a:xfrm>
          <a:prstGeom prst="rect">
            <a:avLst/>
          </a:prstGeom>
        </p:spPr>
        <p:txBody>
          <a:bodyPr wrap="square">
            <a:spAutoFit/>
          </a:bodyPr>
          <a:lstStyle/>
          <a:p>
            <a:r>
              <a:rPr lang="es-ES" dirty="0" smtClean="0">
                <a:latin typeface="Calibri" panose="020F0502020204030204" pitchFamily="34" charset="0"/>
                <a:ea typeface="Calibri" panose="020F0502020204030204" pitchFamily="34" charset="0"/>
                <a:cs typeface="Times New Roman" panose="02020603050405020304" pitchFamily="18" charset="0"/>
              </a:rPr>
              <a:t>Factores </a:t>
            </a:r>
            <a:r>
              <a:rPr lang="es-ES" dirty="0">
                <a:latin typeface="Calibri" panose="020F0502020204030204" pitchFamily="34" charset="0"/>
                <a:ea typeface="Calibri" panose="020F0502020204030204" pitchFamily="34" charset="0"/>
                <a:cs typeface="Times New Roman" panose="02020603050405020304" pitchFamily="18" charset="0"/>
              </a:rPr>
              <a:t>asociados con la anticoagulación con </a:t>
            </a:r>
            <a:r>
              <a:rPr lang="es-ES" dirty="0" err="1">
                <a:latin typeface="Calibri" panose="020F0502020204030204" pitchFamily="34" charset="0"/>
                <a:ea typeface="Calibri" panose="020F0502020204030204" pitchFamily="34" charset="0"/>
                <a:cs typeface="Times New Roman" panose="02020603050405020304" pitchFamily="18" charset="0"/>
              </a:rPr>
              <a:t>warfarina</a:t>
            </a:r>
            <a:r>
              <a:rPr lang="es-ES" dirty="0">
                <a:latin typeface="Calibri" panose="020F0502020204030204" pitchFamily="34" charset="0"/>
                <a:ea typeface="Calibri" panose="020F0502020204030204" pitchFamily="34" charset="0"/>
                <a:cs typeface="Times New Roman" panose="02020603050405020304" pitchFamily="18" charset="0"/>
              </a:rPr>
              <a:t> a largo </a:t>
            </a:r>
            <a:r>
              <a:rPr lang="es-ES" dirty="0" smtClean="0">
                <a:latin typeface="Calibri" panose="020F0502020204030204" pitchFamily="34" charset="0"/>
                <a:ea typeface="Calibri" panose="020F0502020204030204" pitchFamily="34" charset="0"/>
                <a:cs typeface="Times New Roman" panose="02020603050405020304" pitchFamily="18" charset="0"/>
              </a:rPr>
              <a:t>plazo: </a:t>
            </a:r>
            <a:endParaRPr lang="en-US" dirty="0"/>
          </a:p>
          <a:p>
            <a:r>
              <a:rPr lang="es-ES" dirty="0" smtClean="0">
                <a:latin typeface="Calibri" panose="020F0502020204030204" pitchFamily="34" charset="0"/>
                <a:ea typeface="Calibri" panose="020F0502020204030204" pitchFamily="34" charset="0"/>
                <a:cs typeface="Times New Roman" panose="02020603050405020304" pitchFamily="18" charset="0"/>
              </a:rPr>
              <a:t>Análisis </a:t>
            </a:r>
            <a:r>
              <a:rPr lang="es-ES" dirty="0">
                <a:latin typeface="Calibri" panose="020F0502020204030204" pitchFamily="34" charset="0"/>
                <a:ea typeface="Calibri" panose="020F0502020204030204" pitchFamily="34" charset="0"/>
                <a:cs typeface="Times New Roman" panose="02020603050405020304" pitchFamily="18" charset="0"/>
              </a:rPr>
              <a:t>de asignación de tratamiento por regresión logística </a:t>
            </a:r>
            <a:r>
              <a:rPr lang="es-ES" dirty="0" err="1" smtClean="0">
                <a:latin typeface="Calibri" panose="020F0502020204030204" pitchFamily="34" charset="0"/>
                <a:ea typeface="Calibri" panose="020F0502020204030204" pitchFamily="34" charset="0"/>
                <a:cs typeface="Times New Roman" panose="02020603050405020304" pitchFamily="18" charset="0"/>
              </a:rPr>
              <a:t>univariable</a:t>
            </a:r>
            <a:endParaRPr lang="en-US" dirty="0"/>
          </a:p>
        </p:txBody>
      </p:sp>
    </p:spTree>
    <p:extLst>
      <p:ext uri="{BB962C8B-B14F-4D97-AF65-F5344CB8AC3E}">
        <p14:creationId xmlns:p14="http://schemas.microsoft.com/office/powerpoint/2010/main" val="168000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3"/>
          <a:stretch>
            <a:fillRect/>
          </a:stretch>
        </p:blipFill>
        <p:spPr>
          <a:xfrm>
            <a:off x="539552" y="8436"/>
            <a:ext cx="8084965" cy="5143500"/>
          </a:xfrm>
          <a:prstGeom prst="rect">
            <a:avLst/>
          </a:prstGeom>
        </p:spPr>
      </p:pic>
      <p:sp>
        <p:nvSpPr>
          <p:cNvPr id="12" name="Rectángulo 11"/>
          <p:cNvSpPr/>
          <p:nvPr/>
        </p:nvSpPr>
        <p:spPr>
          <a:xfrm>
            <a:off x="734012" y="1544166"/>
            <a:ext cx="7775239" cy="189756"/>
          </a:xfrm>
          <a:prstGeom prst="rect">
            <a:avLst/>
          </a:prstGeom>
          <a:solidFill>
            <a:schemeClr val="tx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734011" y="1733922"/>
            <a:ext cx="7775239" cy="189756"/>
          </a:xfrm>
          <a:prstGeom prst="rect">
            <a:avLst/>
          </a:prstGeom>
          <a:solidFill>
            <a:schemeClr val="tx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749835" y="3402193"/>
            <a:ext cx="7775239" cy="189756"/>
          </a:xfrm>
          <a:prstGeom prst="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713100" y="4227934"/>
            <a:ext cx="7775239" cy="183548"/>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5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12"/>
                                        </p:tgtEl>
                                        <p:attrNameLst>
                                          <p:attrName>ppt_w</p:attrName>
                                        </p:attrNameLst>
                                      </p:cBhvr>
                                      <p:tavLst>
                                        <p:tav tm="0">
                                          <p:val>
                                            <p:strVal val="ppt_w"/>
                                          </p:val>
                                        </p:tav>
                                        <p:tav tm="100000">
                                          <p:val>
                                            <p:fltVal val="0"/>
                                          </p:val>
                                        </p:tav>
                                      </p:tavLst>
                                    </p:anim>
                                    <p:anim calcmode="lin" valueType="num">
                                      <p:cBhvr>
                                        <p:cTn id="15" dur="500"/>
                                        <p:tgtEl>
                                          <p:spTgt spid="12"/>
                                        </p:tgtEl>
                                        <p:attrNameLst>
                                          <p:attrName>ppt_h</p:attrName>
                                        </p:attrNameLst>
                                      </p:cBhvr>
                                      <p:tavLst>
                                        <p:tav tm="0">
                                          <p:val>
                                            <p:strVal val="ppt_h"/>
                                          </p:val>
                                        </p:tav>
                                        <p:tav tm="100000">
                                          <p:val>
                                            <p:fltVal val="0"/>
                                          </p:val>
                                        </p:tav>
                                      </p:tavLst>
                                    </p:anim>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53" presetClass="exit" presetSubtype="32" fill="hold" grpId="1" nodeType="withEffect">
                                  <p:stCondLst>
                                    <p:cond delay="0"/>
                                  </p:stCondLst>
                                  <p:childTnLst>
                                    <p:anim calcmode="lin" valueType="num">
                                      <p:cBhvr>
                                        <p:cTn id="19" dur="500"/>
                                        <p:tgtEl>
                                          <p:spTgt spid="13"/>
                                        </p:tgtEl>
                                        <p:attrNameLst>
                                          <p:attrName>ppt_w</p:attrName>
                                        </p:attrNameLst>
                                      </p:cBhvr>
                                      <p:tavLst>
                                        <p:tav tm="0">
                                          <p:val>
                                            <p:strVal val="ppt_w"/>
                                          </p:val>
                                        </p:tav>
                                        <p:tav tm="100000">
                                          <p:val>
                                            <p:fltVal val="0"/>
                                          </p:val>
                                        </p:tav>
                                      </p:tavLst>
                                    </p:anim>
                                    <p:anim calcmode="lin" valueType="num">
                                      <p:cBhvr>
                                        <p:cTn id="20" dur="500"/>
                                        <p:tgtEl>
                                          <p:spTgt spid="13"/>
                                        </p:tgtEl>
                                        <p:attrNameLst>
                                          <p:attrName>ppt_h</p:attrName>
                                        </p:attrNameLst>
                                      </p:cBhvr>
                                      <p:tavLst>
                                        <p:tav tm="0">
                                          <p:val>
                                            <p:strVal val="ppt_h"/>
                                          </p:val>
                                        </p:tav>
                                        <p:tav tm="100000">
                                          <p:val>
                                            <p:fltVal val="0"/>
                                          </p:val>
                                        </p:tav>
                                      </p:tavLst>
                                    </p:anim>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rotWithShape="1">
          <a:blip r:embed="rId3"/>
          <a:srcRect l="73033"/>
          <a:stretch/>
        </p:blipFill>
        <p:spPr>
          <a:xfrm>
            <a:off x="479407" y="0"/>
            <a:ext cx="2180309" cy="5143500"/>
          </a:xfrm>
          <a:prstGeom prst="rect">
            <a:avLst/>
          </a:prstGeom>
        </p:spPr>
      </p:pic>
      <p:sp>
        <p:nvSpPr>
          <p:cNvPr id="12" name="Cerrar llave 11"/>
          <p:cNvSpPr/>
          <p:nvPr/>
        </p:nvSpPr>
        <p:spPr>
          <a:xfrm>
            <a:off x="2339752" y="195486"/>
            <a:ext cx="504056" cy="475252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uadroTexto 12"/>
          <p:cNvSpPr txBox="1"/>
          <p:nvPr/>
        </p:nvSpPr>
        <p:spPr>
          <a:xfrm>
            <a:off x="3039763" y="987574"/>
            <a:ext cx="1944216" cy="954107"/>
          </a:xfrm>
          <a:prstGeom prst="rect">
            <a:avLst/>
          </a:prstGeom>
          <a:noFill/>
        </p:spPr>
        <p:txBody>
          <a:bodyPr wrap="square" rtlCol="0">
            <a:spAutoFit/>
          </a:bodyPr>
          <a:lstStyle/>
          <a:p>
            <a:r>
              <a:rPr lang="es-ES" sz="2800" b="1" dirty="0" smtClean="0">
                <a:latin typeface="Calibri" panose="020F0502020204030204" pitchFamily="34" charset="0"/>
                <a:cs typeface="Calibri" panose="020F0502020204030204" pitchFamily="34" charset="0"/>
              </a:rPr>
              <a:t>12 (67%)</a:t>
            </a:r>
          </a:p>
          <a:p>
            <a:r>
              <a:rPr lang="es-ES" sz="2800" dirty="0" err="1" smtClean="0">
                <a:latin typeface="Calibri" panose="020F0502020204030204" pitchFamily="34" charset="0"/>
                <a:cs typeface="Calibri" panose="020F0502020204030204" pitchFamily="34" charset="0"/>
              </a:rPr>
              <a:t>Warfarina</a:t>
            </a:r>
            <a:endParaRPr lang="en-US" sz="2800" dirty="0">
              <a:latin typeface="Calibri" panose="020F0502020204030204" pitchFamily="34" charset="0"/>
              <a:cs typeface="Calibri" panose="020F0502020204030204" pitchFamily="34" charset="0"/>
            </a:endParaRPr>
          </a:p>
        </p:txBody>
      </p:sp>
      <p:sp>
        <p:nvSpPr>
          <p:cNvPr id="14" name="CuadroTexto 13"/>
          <p:cNvSpPr txBox="1"/>
          <p:nvPr/>
        </p:nvSpPr>
        <p:spPr>
          <a:xfrm>
            <a:off x="3131840" y="2555427"/>
            <a:ext cx="1944216" cy="954107"/>
          </a:xfrm>
          <a:prstGeom prst="rect">
            <a:avLst/>
          </a:prstGeom>
          <a:noFill/>
        </p:spPr>
        <p:txBody>
          <a:bodyPr wrap="square" rtlCol="0">
            <a:spAutoFit/>
          </a:bodyPr>
          <a:lstStyle/>
          <a:p>
            <a:r>
              <a:rPr lang="es-ES" sz="2800" b="1" dirty="0">
                <a:latin typeface="Calibri" panose="020F0502020204030204" pitchFamily="34" charset="0"/>
                <a:cs typeface="Calibri" panose="020F0502020204030204" pitchFamily="34" charset="0"/>
              </a:rPr>
              <a:t>6</a:t>
            </a:r>
            <a:r>
              <a:rPr lang="es-ES" sz="2800" b="1" dirty="0" smtClean="0">
                <a:latin typeface="Calibri" panose="020F0502020204030204" pitchFamily="34" charset="0"/>
                <a:cs typeface="Calibri" panose="020F0502020204030204" pitchFamily="34" charset="0"/>
              </a:rPr>
              <a:t> (33%)</a:t>
            </a:r>
          </a:p>
          <a:p>
            <a:r>
              <a:rPr lang="es-ES" sz="2800" dirty="0" smtClean="0">
                <a:latin typeface="Calibri" panose="020F0502020204030204" pitchFamily="34" charset="0"/>
                <a:cs typeface="Calibri" panose="020F0502020204030204" pitchFamily="34" charset="0"/>
              </a:rPr>
              <a:t>AAS</a:t>
            </a:r>
            <a:endParaRPr lang="en-US" sz="2800" dirty="0">
              <a:latin typeface="Calibri" panose="020F0502020204030204" pitchFamily="34" charset="0"/>
              <a:cs typeface="Calibri" panose="020F0502020204030204" pitchFamily="34" charset="0"/>
            </a:endParaRPr>
          </a:p>
        </p:txBody>
      </p:sp>
      <p:sp>
        <p:nvSpPr>
          <p:cNvPr id="4" name="CuadroTexto 3"/>
          <p:cNvSpPr txBox="1"/>
          <p:nvPr/>
        </p:nvSpPr>
        <p:spPr>
          <a:xfrm>
            <a:off x="4967329" y="1576289"/>
            <a:ext cx="4032448"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2800" dirty="0" smtClean="0">
                <a:latin typeface="Calibri" panose="020F0502020204030204" pitchFamily="34" charset="0"/>
                <a:cs typeface="Calibri" panose="020F0502020204030204" pitchFamily="34" charset="0"/>
              </a:rPr>
              <a:t>3 ECV</a:t>
            </a:r>
          </a:p>
          <a:p>
            <a:r>
              <a:rPr lang="es-ES" sz="2800" dirty="0" smtClean="0">
                <a:latin typeface="Calibri" panose="020F0502020204030204" pitchFamily="34" charset="0"/>
                <a:cs typeface="Calibri" panose="020F0502020204030204" pitchFamily="34" charset="0"/>
              </a:rPr>
              <a:t>2 AIT</a:t>
            </a:r>
          </a:p>
          <a:p>
            <a:r>
              <a:rPr lang="es-ES" sz="2800" dirty="0" smtClean="0">
                <a:latin typeface="Calibri" panose="020F0502020204030204" pitchFamily="34" charset="0"/>
                <a:cs typeface="Calibri" panose="020F0502020204030204" pitchFamily="34" charset="0"/>
              </a:rPr>
              <a:t>10 Trombos en conducto </a:t>
            </a:r>
          </a:p>
          <a:p>
            <a:r>
              <a:rPr lang="es-ES" sz="2800" dirty="0" smtClean="0">
                <a:latin typeface="Calibri" panose="020F0502020204030204" pitchFamily="34" charset="0"/>
                <a:cs typeface="Calibri" panose="020F0502020204030204" pitchFamily="34" charset="0"/>
              </a:rPr>
              <a:t>3 Embolismo pulmonar</a:t>
            </a:r>
            <a:endParaRPr lang="en-US" sz="2800" dirty="0">
              <a:latin typeface="Calibri" panose="020F0502020204030204" pitchFamily="34" charset="0"/>
              <a:cs typeface="Calibri" panose="020F0502020204030204" pitchFamily="34" charset="0"/>
            </a:endParaRPr>
          </a:p>
        </p:txBody>
      </p:sp>
      <p:sp>
        <p:nvSpPr>
          <p:cNvPr id="6" name="Rectángulo 5"/>
          <p:cNvSpPr/>
          <p:nvPr/>
        </p:nvSpPr>
        <p:spPr>
          <a:xfrm>
            <a:off x="-92586" y="4227934"/>
            <a:ext cx="2576353" cy="216024"/>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3131840" y="3894255"/>
            <a:ext cx="2268252" cy="954107"/>
          </a:xfrm>
          <a:prstGeom prst="rect">
            <a:avLst/>
          </a:prstGeom>
          <a:noFill/>
        </p:spPr>
        <p:txBody>
          <a:bodyPr wrap="square" rtlCol="0">
            <a:spAutoFit/>
          </a:bodyPr>
          <a:lstStyle/>
          <a:p>
            <a:r>
              <a:rPr lang="es-ES" sz="2800" b="1" dirty="0" smtClean="0">
                <a:latin typeface="Calibri" panose="020F0502020204030204" pitchFamily="34" charset="0"/>
                <a:cs typeface="Calibri" panose="020F0502020204030204" pitchFamily="34" charset="0"/>
              </a:rPr>
              <a:t>8 pacientes</a:t>
            </a:r>
          </a:p>
          <a:p>
            <a:r>
              <a:rPr lang="es-ES" sz="2800" dirty="0" err="1" smtClean="0">
                <a:latin typeface="Calibri" panose="020F0502020204030204" pitchFamily="34" charset="0"/>
                <a:cs typeface="Calibri" panose="020F0502020204030204" pitchFamily="34" charset="0"/>
              </a:rPr>
              <a:t>Tenian</a:t>
            </a:r>
            <a:r>
              <a:rPr lang="es-ES" sz="2800" dirty="0" smtClean="0">
                <a:latin typeface="Calibri" panose="020F0502020204030204" pitchFamily="34" charset="0"/>
                <a:cs typeface="Calibri" panose="020F0502020204030204" pitchFamily="34" charset="0"/>
              </a:rPr>
              <a:t> INR &lt;2</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421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2" name="Título 1"/>
          <p:cNvSpPr>
            <a:spLocks noGrp="1"/>
          </p:cNvSpPr>
          <p:nvPr>
            <p:ph type="title"/>
          </p:nvPr>
        </p:nvSpPr>
        <p:spPr>
          <a:xfrm>
            <a:off x="2987824" y="415922"/>
            <a:ext cx="7704000" cy="572700"/>
          </a:xfrm>
        </p:spPr>
        <p:txBody>
          <a:bodyPr/>
          <a:lstStyle/>
          <a:p>
            <a:r>
              <a:rPr lang="es-VE" b="1" dirty="0" smtClean="0">
                <a:latin typeface="Calibri" panose="020F0502020204030204" pitchFamily="34" charset="0"/>
                <a:cs typeface="Calibri" panose="020F0502020204030204" pitchFamily="34" charset="0"/>
              </a:rPr>
              <a:t>Interrogante</a:t>
            </a:r>
            <a:endParaRPr lang="es-VE" b="1" dirty="0">
              <a:latin typeface="Calibri" panose="020F0502020204030204" pitchFamily="34" charset="0"/>
              <a:cs typeface="Calibri" panose="020F0502020204030204" pitchFamily="34" charset="0"/>
            </a:endParaRPr>
          </a:p>
        </p:txBody>
      </p:sp>
      <p:cxnSp>
        <p:nvCxnSpPr>
          <p:cNvPr id="8" name="Straight Connector 5">
            <a:extLst>
              <a:ext uri="{FF2B5EF4-FFF2-40B4-BE49-F238E27FC236}">
                <a16:creationId xmlns:a16="http://schemas.microsoft.com/office/drawing/2014/main" id="{02D6A1A1-86A7-41AE-BF84-8B8E399C6B80}"/>
              </a:ext>
            </a:extLst>
          </p:cNvPr>
          <p:cNvCxnSpPr>
            <a:cxnSpLocks/>
          </p:cNvCxnSpPr>
          <p:nvPr/>
        </p:nvCxnSpPr>
        <p:spPr>
          <a:xfrm>
            <a:off x="-1323680" y="702272"/>
            <a:ext cx="0" cy="3813727"/>
          </a:xfrm>
          <a:prstGeom prst="line">
            <a:avLst/>
          </a:prstGeom>
          <a:ln w="38100">
            <a:solidFill>
              <a:srgbClr val="F5F5F5"/>
            </a:solidFill>
          </a:ln>
        </p:spPr>
        <p:style>
          <a:lnRef idx="1">
            <a:schemeClr val="accent1"/>
          </a:lnRef>
          <a:fillRef idx="0">
            <a:schemeClr val="accent1"/>
          </a:fillRef>
          <a:effectRef idx="0">
            <a:schemeClr val="accent1"/>
          </a:effectRef>
          <a:fontRef idx="minor">
            <a:schemeClr val="tx1"/>
          </a:fontRef>
        </p:style>
      </p:cxnSp>
      <p:sp>
        <p:nvSpPr>
          <p:cNvPr id="13" name="18 CuadroTexto"/>
          <p:cNvSpPr txBox="1"/>
          <p:nvPr/>
        </p:nvSpPr>
        <p:spPr>
          <a:xfrm>
            <a:off x="8103759" y="4204414"/>
            <a:ext cx="2362200" cy="369332"/>
          </a:xfrm>
          <a:prstGeom prst="rect">
            <a:avLst/>
          </a:prstGeom>
          <a:noFill/>
        </p:spPr>
        <p:txBody>
          <a:bodyPr wrap="square" rtlCol="0">
            <a:spAutoFit/>
          </a:bodyPr>
          <a:lstStyle/>
          <a:p>
            <a:r>
              <a:rPr lang="es-DO" dirty="0" smtClean="0">
                <a:solidFill>
                  <a:schemeClr val="bg1"/>
                </a:solidFill>
              </a:rPr>
              <a:t>J. Perloff describió</a:t>
            </a:r>
            <a:endParaRPr lang="es-DO" dirty="0">
              <a:solidFill>
                <a:schemeClr val="bg1"/>
              </a:solidFill>
            </a:endParaRPr>
          </a:p>
        </p:txBody>
      </p:sp>
      <p:sp>
        <p:nvSpPr>
          <p:cNvPr id="4" name="CuadroTexto 3"/>
          <p:cNvSpPr txBox="1"/>
          <p:nvPr/>
        </p:nvSpPr>
        <p:spPr>
          <a:xfrm>
            <a:off x="2820162" y="1918809"/>
            <a:ext cx="6196055" cy="1938992"/>
          </a:xfrm>
          <a:prstGeom prst="rect">
            <a:avLst/>
          </a:prstGeom>
          <a:noFill/>
        </p:spPr>
        <p:txBody>
          <a:bodyPr wrap="square" rtlCol="0">
            <a:spAutoFit/>
          </a:bodyPr>
          <a:lstStyle/>
          <a:p>
            <a:pPr algn="ctr"/>
            <a:r>
              <a:rPr lang="es-ES" sz="2400" b="1" dirty="0">
                <a:solidFill>
                  <a:schemeClr val="tx1"/>
                </a:solidFill>
                <a:latin typeface="Calibri" panose="020F0502020204030204" pitchFamily="34" charset="0"/>
                <a:cs typeface="Calibri" panose="020F0502020204030204" pitchFamily="34" charset="0"/>
              </a:rPr>
              <a:t>En pacientes en postoperatorio mayor o igual a 6 meses de cirugía de </a:t>
            </a:r>
            <a:r>
              <a:rPr lang="es-ES" sz="2400" b="1" dirty="0" err="1">
                <a:solidFill>
                  <a:schemeClr val="tx1"/>
                </a:solidFill>
                <a:latin typeface="Calibri" panose="020F0502020204030204" pitchFamily="34" charset="0"/>
                <a:cs typeface="Calibri" panose="020F0502020204030204" pitchFamily="34" charset="0"/>
              </a:rPr>
              <a:t>Fontan</a:t>
            </a:r>
            <a:r>
              <a:rPr lang="es-ES" sz="2400" b="1" dirty="0">
                <a:solidFill>
                  <a:schemeClr val="tx1"/>
                </a:solidFill>
                <a:latin typeface="Calibri" panose="020F0502020204030204" pitchFamily="34" charset="0"/>
                <a:cs typeface="Calibri" panose="020F0502020204030204" pitchFamily="34" charset="0"/>
              </a:rPr>
              <a:t>, el tratamiento </a:t>
            </a:r>
            <a:r>
              <a:rPr lang="es-ES" sz="2400" b="1" dirty="0" err="1">
                <a:solidFill>
                  <a:schemeClr val="tx1"/>
                </a:solidFill>
                <a:latin typeface="Calibri" panose="020F0502020204030204" pitchFamily="34" charset="0"/>
                <a:cs typeface="Calibri" panose="020F0502020204030204" pitchFamily="34" charset="0"/>
              </a:rPr>
              <a:t>antitrombótico</a:t>
            </a:r>
            <a:r>
              <a:rPr lang="es-ES" sz="2400" b="1" dirty="0">
                <a:solidFill>
                  <a:schemeClr val="tx1"/>
                </a:solidFill>
                <a:latin typeface="Calibri" panose="020F0502020204030204" pitchFamily="34" charset="0"/>
                <a:cs typeface="Calibri" panose="020F0502020204030204" pitchFamily="34" charset="0"/>
              </a:rPr>
              <a:t> con </a:t>
            </a:r>
            <a:r>
              <a:rPr lang="es-ES" sz="2400" b="1" dirty="0" err="1">
                <a:solidFill>
                  <a:schemeClr val="tx1"/>
                </a:solidFill>
                <a:latin typeface="Calibri" panose="020F0502020204030204" pitchFamily="34" charset="0"/>
                <a:cs typeface="Calibri" panose="020F0502020204030204" pitchFamily="34" charset="0"/>
              </a:rPr>
              <a:t>Warfarina</a:t>
            </a:r>
            <a:r>
              <a:rPr lang="es-ES" sz="2400" b="1" dirty="0">
                <a:solidFill>
                  <a:schemeClr val="tx1"/>
                </a:solidFill>
                <a:latin typeface="Calibri" panose="020F0502020204030204" pitchFamily="34" charset="0"/>
                <a:cs typeface="Calibri" panose="020F0502020204030204" pitchFamily="34" charset="0"/>
              </a:rPr>
              <a:t> vs AAS ¿Reduce el riesgo de eventos </a:t>
            </a:r>
            <a:r>
              <a:rPr lang="es-ES" sz="2400" b="1" dirty="0" err="1">
                <a:solidFill>
                  <a:schemeClr val="tx1"/>
                </a:solidFill>
                <a:latin typeface="Calibri" panose="020F0502020204030204" pitchFamily="34" charset="0"/>
                <a:cs typeface="Calibri" panose="020F0502020204030204" pitchFamily="34" charset="0"/>
              </a:rPr>
              <a:t>tromboembólicos</a:t>
            </a:r>
            <a:r>
              <a:rPr lang="es-ES" sz="2400" b="1" dirty="0">
                <a:solidFill>
                  <a:schemeClr val="tx1"/>
                </a:solidFill>
                <a:latin typeface="Calibri" panose="020F0502020204030204" pitchFamily="34" charset="0"/>
                <a:cs typeface="Calibri" panose="020F0502020204030204" pitchFamily="34" charset="0"/>
              </a:rPr>
              <a:t> y hemorrágicos?</a:t>
            </a:r>
            <a:endParaRPr lang="en-US" sz="2400" b="1" dirty="0">
              <a:solidFill>
                <a:schemeClr val="tx1"/>
              </a:solidFill>
              <a:latin typeface="Calibri" panose="020F0502020204030204" pitchFamily="34" charset="0"/>
              <a:cs typeface="Calibri" panose="020F0502020204030204" pitchFamily="34" charset="0"/>
            </a:endParaRPr>
          </a:p>
        </p:txBody>
      </p:sp>
      <p:pic>
        <p:nvPicPr>
          <p:cNvPr id="12" name="Imagen 11"/>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2071" y="1710952"/>
            <a:ext cx="2917739" cy="2917739"/>
          </a:xfrm>
          <a:prstGeom prst="rect">
            <a:avLst/>
          </a:prstGeom>
        </p:spPr>
      </p:pic>
    </p:spTree>
    <p:extLst>
      <p:ext uri="{BB962C8B-B14F-4D97-AF65-F5344CB8AC3E}">
        <p14:creationId xmlns:p14="http://schemas.microsoft.com/office/powerpoint/2010/main" val="56480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23850" y="17278"/>
            <a:ext cx="8896300" cy="5126222"/>
          </a:xfrm>
          <a:prstGeom prst="rect">
            <a:avLst/>
          </a:prstGeom>
        </p:spPr>
      </p:pic>
      <p:sp>
        <p:nvSpPr>
          <p:cNvPr id="15" name="Rectángulo 14"/>
          <p:cNvSpPr/>
          <p:nvPr/>
        </p:nvSpPr>
        <p:spPr>
          <a:xfrm>
            <a:off x="251520" y="2957664"/>
            <a:ext cx="8568952" cy="261764"/>
          </a:xfrm>
          <a:prstGeom prst="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p:txBody>
          <a:bodyPr/>
          <a:lstStyle/>
          <a:p>
            <a:endParaRPr lang="en-US"/>
          </a:p>
        </p:txBody>
      </p:sp>
      <p:sp>
        <p:nvSpPr>
          <p:cNvPr id="9" name="Rectángulo 8"/>
          <p:cNvSpPr/>
          <p:nvPr/>
        </p:nvSpPr>
        <p:spPr>
          <a:xfrm>
            <a:off x="251520" y="2504663"/>
            <a:ext cx="8568952" cy="261764"/>
          </a:xfrm>
          <a:prstGeom prst="rect">
            <a:avLst/>
          </a:prstGeom>
          <a:solidFill>
            <a:srgbClr val="FFC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8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3"/>
          <a:stretch>
            <a:fillRect/>
          </a:stretch>
        </p:blipFill>
        <p:spPr>
          <a:xfrm>
            <a:off x="157279" y="731375"/>
            <a:ext cx="8829441" cy="3594406"/>
          </a:xfrm>
          <a:prstGeom prst="rect">
            <a:avLst/>
          </a:prstGeom>
        </p:spPr>
      </p:pic>
    </p:spTree>
    <p:extLst>
      <p:ext uri="{BB962C8B-B14F-4D97-AF65-F5344CB8AC3E}">
        <p14:creationId xmlns:p14="http://schemas.microsoft.com/office/powerpoint/2010/main" val="3489691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rotWithShape="1">
          <a:blip r:embed="rId3"/>
          <a:srcRect l="33689" t="-886" r="28796" b="-5292"/>
          <a:stretch/>
        </p:blipFill>
        <p:spPr>
          <a:xfrm>
            <a:off x="76023" y="741600"/>
            <a:ext cx="3312368" cy="3816424"/>
          </a:xfrm>
          <a:prstGeom prst="rect">
            <a:avLst/>
          </a:prstGeom>
        </p:spPr>
      </p:pic>
      <p:sp>
        <p:nvSpPr>
          <p:cNvPr id="4" name="Rectángulo 3"/>
          <p:cNvSpPr/>
          <p:nvPr/>
        </p:nvSpPr>
        <p:spPr>
          <a:xfrm>
            <a:off x="2951819" y="0"/>
            <a:ext cx="324036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errar llave 4"/>
          <p:cNvSpPr/>
          <p:nvPr/>
        </p:nvSpPr>
        <p:spPr>
          <a:xfrm>
            <a:off x="2911116" y="195486"/>
            <a:ext cx="504056" cy="475252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uadroTexto 5"/>
          <p:cNvSpPr txBox="1"/>
          <p:nvPr/>
        </p:nvSpPr>
        <p:spPr>
          <a:xfrm>
            <a:off x="3562424" y="2036345"/>
            <a:ext cx="1944216" cy="954107"/>
          </a:xfrm>
          <a:prstGeom prst="rect">
            <a:avLst/>
          </a:prstGeom>
          <a:noFill/>
        </p:spPr>
        <p:txBody>
          <a:bodyPr wrap="square" rtlCol="0">
            <a:spAutoFit/>
          </a:bodyPr>
          <a:lstStyle/>
          <a:p>
            <a:r>
              <a:rPr lang="es-ES" sz="2800" b="1" dirty="0" smtClean="0">
                <a:latin typeface="Calibri" panose="020F0502020204030204" pitchFamily="34" charset="0"/>
                <a:cs typeface="Calibri" panose="020F0502020204030204" pitchFamily="34" charset="0"/>
              </a:rPr>
              <a:t>11 (91%)</a:t>
            </a:r>
          </a:p>
          <a:p>
            <a:r>
              <a:rPr lang="es-ES" sz="2800" dirty="0" err="1" smtClean="0">
                <a:latin typeface="Calibri" panose="020F0502020204030204" pitchFamily="34" charset="0"/>
                <a:cs typeface="Calibri" panose="020F0502020204030204" pitchFamily="34" charset="0"/>
              </a:rPr>
              <a:t>Warfarina</a:t>
            </a:r>
            <a:endParaRPr lang="en-US" sz="2800" dirty="0">
              <a:latin typeface="Calibri" panose="020F0502020204030204" pitchFamily="34" charset="0"/>
              <a:cs typeface="Calibri" panose="020F0502020204030204" pitchFamily="34" charset="0"/>
            </a:endParaRPr>
          </a:p>
        </p:txBody>
      </p:sp>
      <p:sp>
        <p:nvSpPr>
          <p:cNvPr id="7" name="CuadroTexto 6"/>
          <p:cNvSpPr txBox="1"/>
          <p:nvPr/>
        </p:nvSpPr>
        <p:spPr>
          <a:xfrm>
            <a:off x="3650306" y="3980053"/>
            <a:ext cx="1944216" cy="954107"/>
          </a:xfrm>
          <a:prstGeom prst="rect">
            <a:avLst/>
          </a:prstGeom>
          <a:noFill/>
        </p:spPr>
        <p:txBody>
          <a:bodyPr wrap="square" rtlCol="0">
            <a:spAutoFit/>
          </a:bodyPr>
          <a:lstStyle/>
          <a:p>
            <a:r>
              <a:rPr lang="es-ES" sz="2800" b="1" dirty="0" smtClean="0">
                <a:latin typeface="Calibri" panose="020F0502020204030204" pitchFamily="34" charset="0"/>
                <a:cs typeface="Calibri" panose="020F0502020204030204" pitchFamily="34" charset="0"/>
              </a:rPr>
              <a:t>4 (36%)</a:t>
            </a:r>
          </a:p>
          <a:p>
            <a:r>
              <a:rPr lang="es-ES" sz="2800" dirty="0" smtClean="0">
                <a:latin typeface="Calibri" panose="020F0502020204030204" pitchFamily="34" charset="0"/>
                <a:cs typeface="Calibri" panose="020F0502020204030204" pitchFamily="34" charset="0"/>
              </a:rPr>
              <a:t>INR &gt;3</a:t>
            </a:r>
            <a:endParaRPr lang="en-US" sz="2800" dirty="0">
              <a:latin typeface="Calibri" panose="020F0502020204030204" pitchFamily="34" charset="0"/>
              <a:cs typeface="Calibri" panose="020F0502020204030204" pitchFamily="34" charset="0"/>
            </a:endParaRPr>
          </a:p>
        </p:txBody>
      </p:sp>
      <p:sp>
        <p:nvSpPr>
          <p:cNvPr id="8" name="CuadroTexto 7"/>
          <p:cNvSpPr txBox="1"/>
          <p:nvPr/>
        </p:nvSpPr>
        <p:spPr>
          <a:xfrm>
            <a:off x="5326481" y="1580935"/>
            <a:ext cx="3700791" cy="206210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sz="1600" dirty="0" smtClean="0">
                <a:latin typeface="Calibri" panose="020F0502020204030204" pitchFamily="34" charset="0"/>
                <a:cs typeface="Calibri" panose="020F0502020204030204" pitchFamily="34" charset="0"/>
              </a:rPr>
              <a:t>3 Hemorragia Intracraneal postraumática</a:t>
            </a:r>
          </a:p>
          <a:p>
            <a:r>
              <a:rPr lang="es-ES" sz="1600" dirty="0" smtClean="0">
                <a:latin typeface="Calibri" panose="020F0502020204030204" pitchFamily="34" charset="0"/>
                <a:cs typeface="Calibri" panose="020F0502020204030204" pitchFamily="34" charset="0"/>
              </a:rPr>
              <a:t>1 Hemorragia cerebral espontánea</a:t>
            </a:r>
          </a:p>
          <a:p>
            <a:r>
              <a:rPr lang="es-ES" sz="1600" dirty="0" smtClean="0">
                <a:latin typeface="Calibri" panose="020F0502020204030204" pitchFamily="34" charset="0"/>
                <a:cs typeface="Calibri" panose="020F0502020204030204" pitchFamily="34" charset="0"/>
              </a:rPr>
              <a:t>1 Epistaxis mayor</a:t>
            </a:r>
          </a:p>
          <a:p>
            <a:r>
              <a:rPr lang="es-ES" sz="1600" dirty="0" smtClean="0">
                <a:latin typeface="Calibri" panose="020F0502020204030204" pitchFamily="34" charset="0"/>
                <a:cs typeface="Calibri" panose="020F0502020204030204" pitchFamily="34" charset="0"/>
              </a:rPr>
              <a:t>1 Hemoptisis</a:t>
            </a:r>
          </a:p>
          <a:p>
            <a:r>
              <a:rPr lang="es-ES" sz="1600" dirty="0" smtClean="0">
                <a:latin typeface="Calibri" panose="020F0502020204030204" pitchFamily="34" charset="0"/>
                <a:cs typeface="Calibri" panose="020F0502020204030204" pitchFamily="34" charset="0"/>
              </a:rPr>
              <a:t>3 Hemorragia gastrointestinal </a:t>
            </a:r>
          </a:p>
          <a:p>
            <a:r>
              <a:rPr lang="es-ES" sz="1600" dirty="0" smtClean="0">
                <a:latin typeface="Calibri" panose="020F0502020204030204" pitchFamily="34" charset="0"/>
                <a:cs typeface="Calibri" panose="020F0502020204030204" pitchFamily="34" charset="0"/>
              </a:rPr>
              <a:t>1 Menorragia grave</a:t>
            </a:r>
          </a:p>
          <a:p>
            <a:r>
              <a:rPr lang="es-ES" sz="1600" dirty="0" smtClean="0">
                <a:latin typeface="Calibri" panose="020F0502020204030204" pitchFamily="34" charset="0"/>
                <a:cs typeface="Calibri" panose="020F0502020204030204" pitchFamily="34" charset="0"/>
              </a:rPr>
              <a:t>1 Hemorragia vaginal </a:t>
            </a:r>
          </a:p>
          <a:p>
            <a:r>
              <a:rPr lang="es-ES" sz="1600" dirty="0" smtClean="0">
                <a:latin typeface="Calibri" panose="020F0502020204030204" pitchFamily="34" charset="0"/>
                <a:cs typeface="Calibri" panose="020F0502020204030204" pitchFamily="34" charset="0"/>
              </a:rPr>
              <a:t>1 Hemorragia postraumática superficial</a:t>
            </a:r>
            <a:endParaRPr lang="en-US" sz="1600" dirty="0">
              <a:latin typeface="Calibri" panose="020F0502020204030204" pitchFamily="34" charset="0"/>
              <a:cs typeface="Calibri" panose="020F0502020204030204" pitchFamily="34" charset="0"/>
            </a:endParaRPr>
          </a:p>
        </p:txBody>
      </p:sp>
      <p:sp>
        <p:nvSpPr>
          <p:cNvPr id="9" name="Flecha abajo 8"/>
          <p:cNvSpPr/>
          <p:nvPr/>
        </p:nvSpPr>
        <p:spPr>
          <a:xfrm>
            <a:off x="4029200" y="3104517"/>
            <a:ext cx="576064" cy="745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2911267" y="181803"/>
            <a:ext cx="2884241" cy="954107"/>
          </a:xfrm>
          <a:prstGeom prst="rect">
            <a:avLst/>
          </a:prstGeom>
          <a:noFill/>
        </p:spPr>
        <p:txBody>
          <a:bodyPr wrap="square" rtlCol="0">
            <a:spAutoFit/>
          </a:bodyPr>
          <a:lstStyle/>
          <a:p>
            <a:pPr algn="ctr"/>
            <a:r>
              <a:rPr lang="es-ES" sz="2800" b="1" dirty="0" smtClean="0">
                <a:latin typeface="Calibri" panose="020F0502020204030204" pitchFamily="34" charset="0"/>
                <a:cs typeface="Calibri" panose="020F0502020204030204" pitchFamily="34" charset="0"/>
              </a:rPr>
              <a:t>12 Pacientes </a:t>
            </a:r>
          </a:p>
          <a:p>
            <a:pPr algn="ctr"/>
            <a:r>
              <a:rPr lang="es-ES" sz="2800" b="1" dirty="0" smtClean="0">
                <a:latin typeface="Calibri" panose="020F0502020204030204" pitchFamily="34" charset="0"/>
                <a:cs typeface="Calibri" panose="020F0502020204030204" pitchFamily="34" charset="0"/>
              </a:rPr>
              <a:t>(3%)</a:t>
            </a:r>
            <a:endParaRPr lang="en-US" sz="2800" dirty="0">
              <a:latin typeface="Calibri" panose="020F0502020204030204" pitchFamily="34" charset="0"/>
              <a:cs typeface="Calibri" panose="020F0502020204030204" pitchFamily="34" charset="0"/>
            </a:endParaRPr>
          </a:p>
        </p:txBody>
      </p:sp>
      <p:sp>
        <p:nvSpPr>
          <p:cNvPr id="11" name="Flecha abajo 10"/>
          <p:cNvSpPr/>
          <p:nvPr/>
        </p:nvSpPr>
        <p:spPr>
          <a:xfrm>
            <a:off x="4029200" y="1249975"/>
            <a:ext cx="576064" cy="745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06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pic>
        <p:nvPicPr>
          <p:cNvPr id="3" name="Imagen 2"/>
          <p:cNvPicPr>
            <a:picLocks noChangeAspect="1"/>
          </p:cNvPicPr>
          <p:nvPr/>
        </p:nvPicPr>
        <p:blipFill>
          <a:blip r:embed="rId3"/>
          <a:stretch>
            <a:fillRect/>
          </a:stretch>
        </p:blipFill>
        <p:spPr>
          <a:xfrm>
            <a:off x="31632" y="843558"/>
            <a:ext cx="9112368" cy="3284343"/>
          </a:xfrm>
          <a:prstGeom prst="rect">
            <a:avLst/>
          </a:prstGeom>
        </p:spPr>
      </p:pic>
      <p:cxnSp>
        <p:nvCxnSpPr>
          <p:cNvPr id="5" name="Conector recto de flecha 4"/>
          <p:cNvCxnSpPr/>
          <p:nvPr/>
        </p:nvCxnSpPr>
        <p:spPr>
          <a:xfrm>
            <a:off x="2267744" y="1275606"/>
            <a:ext cx="1800200" cy="1008112"/>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5364088" y="1923678"/>
            <a:ext cx="2336396" cy="0"/>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9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3"/>
          <a:stretch>
            <a:fillRect/>
          </a:stretch>
        </p:blipFill>
        <p:spPr>
          <a:xfrm>
            <a:off x="131550" y="445025"/>
            <a:ext cx="8880900" cy="3951822"/>
          </a:xfrm>
          <a:prstGeom prst="rect">
            <a:avLst/>
          </a:prstGeom>
        </p:spPr>
      </p:pic>
      <p:sp>
        <p:nvSpPr>
          <p:cNvPr id="5" name="Rectángulo 4"/>
          <p:cNvSpPr/>
          <p:nvPr/>
        </p:nvSpPr>
        <p:spPr>
          <a:xfrm>
            <a:off x="3256584" y="4396847"/>
            <a:ext cx="2630831"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dirty="0" smtClean="0">
                <a:latin typeface="Calibri" panose="020F0502020204030204" pitchFamily="34" charset="0"/>
                <a:cs typeface="Calibri" panose="020F0502020204030204" pitchFamily="34" charset="0"/>
              </a:rPr>
              <a:t>AAS 0,54 </a:t>
            </a:r>
            <a:r>
              <a:rPr lang="es-ES" dirty="0">
                <a:latin typeface="Calibri" panose="020F0502020204030204" pitchFamily="34" charset="0"/>
                <a:cs typeface="Calibri" panose="020F0502020204030204" pitchFamily="34" charset="0"/>
              </a:rPr>
              <a:t>(IC 95% 0,24–1,2) </a:t>
            </a:r>
            <a:endParaRPr lang="es-ES" dirty="0" smtClean="0">
              <a:latin typeface="Calibri" panose="020F0502020204030204" pitchFamily="34" charset="0"/>
              <a:cs typeface="Calibri" panose="020F0502020204030204" pitchFamily="34" charset="0"/>
            </a:endParaRPr>
          </a:p>
          <a:p>
            <a:r>
              <a:rPr lang="es-ES" dirty="0" err="1" smtClean="0">
                <a:latin typeface="Calibri" panose="020F0502020204030204" pitchFamily="34" charset="0"/>
                <a:cs typeface="Calibri" panose="020F0502020204030204" pitchFamily="34" charset="0"/>
              </a:rPr>
              <a:t>Warfarina</a:t>
            </a:r>
            <a:r>
              <a:rPr lang="es-ES" dirty="0" smtClean="0">
                <a:latin typeface="Calibri" panose="020F0502020204030204" pitchFamily="34" charset="0"/>
                <a:cs typeface="Calibri" panose="020F0502020204030204" pitchFamily="34" charset="0"/>
              </a:rPr>
              <a:t> 0,57 </a:t>
            </a:r>
            <a:r>
              <a:rPr lang="es-ES" dirty="0">
                <a:latin typeface="Calibri" panose="020F0502020204030204" pitchFamily="34" charset="0"/>
                <a:cs typeface="Calibri" panose="020F0502020204030204" pitchFamily="34" charset="0"/>
              </a:rPr>
              <a:t>(IC 95% 0,32–1,0</a:t>
            </a:r>
            <a:r>
              <a:rPr lang="es-E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6" name="Conector recto de flecha 5"/>
          <p:cNvCxnSpPr/>
          <p:nvPr/>
        </p:nvCxnSpPr>
        <p:spPr>
          <a:xfrm>
            <a:off x="2339752" y="745897"/>
            <a:ext cx="1368152" cy="1457333"/>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6156176" y="1410513"/>
            <a:ext cx="2088232" cy="504056"/>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4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3" name="Imagen 2"/>
          <p:cNvPicPr>
            <a:picLocks noChangeAspect="1"/>
          </p:cNvPicPr>
          <p:nvPr/>
        </p:nvPicPr>
        <p:blipFill>
          <a:blip r:embed="rId3"/>
          <a:stretch>
            <a:fillRect/>
          </a:stretch>
        </p:blipFill>
        <p:spPr>
          <a:xfrm>
            <a:off x="305939" y="981841"/>
            <a:ext cx="8532122" cy="2888996"/>
          </a:xfrm>
          <a:prstGeom prst="rect">
            <a:avLst/>
          </a:prstGeom>
        </p:spPr>
      </p:pic>
    </p:spTree>
    <p:extLst>
      <p:ext uri="{BB962C8B-B14F-4D97-AF65-F5344CB8AC3E}">
        <p14:creationId xmlns:p14="http://schemas.microsoft.com/office/powerpoint/2010/main" val="2877686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43;p42"/>
          <p:cNvSpPr txBox="1">
            <a:spLocks/>
          </p:cNvSpPr>
          <p:nvPr/>
        </p:nvSpPr>
        <p:spPr>
          <a:xfrm>
            <a:off x="1115616" y="627534"/>
            <a:ext cx="5724128" cy="75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err="1" smtClean="0">
                <a:solidFill>
                  <a:srgbClr val="B60824"/>
                </a:solidFill>
                <a:latin typeface="Calibri" panose="020F0502020204030204" pitchFamily="34" charset="0"/>
                <a:cs typeface="Calibri" panose="020F0502020204030204" pitchFamily="34" charset="0"/>
              </a:rPr>
              <a:t>Análisis</a:t>
            </a:r>
            <a:r>
              <a:rPr lang="en-US" sz="4400" b="1" dirty="0" smtClean="0">
                <a:solidFill>
                  <a:srgbClr val="B60824"/>
                </a:solidFill>
                <a:latin typeface="Calibri" panose="020F0502020204030204" pitchFamily="34" charset="0"/>
                <a:cs typeface="Calibri" panose="020F0502020204030204" pitchFamily="34" charset="0"/>
              </a:rPr>
              <a:t> de </a:t>
            </a:r>
            <a:r>
              <a:rPr lang="en-US" sz="4400" b="1" dirty="0" err="1" smtClean="0">
                <a:solidFill>
                  <a:srgbClr val="B60824"/>
                </a:solidFill>
                <a:latin typeface="Calibri" panose="020F0502020204030204" pitchFamily="34" charset="0"/>
                <a:cs typeface="Calibri" panose="020F0502020204030204" pitchFamily="34" charset="0"/>
              </a:rPr>
              <a:t>Sensibilidad</a:t>
            </a:r>
            <a:endParaRPr lang="en-US" sz="4400" b="1" dirty="0">
              <a:solidFill>
                <a:srgbClr val="B60824"/>
              </a:solidFill>
              <a:latin typeface="Calibri" panose="020F0502020204030204" pitchFamily="34" charset="0"/>
              <a:cs typeface="Calibri" panose="020F0502020204030204" pitchFamily="34" charset="0"/>
            </a:endParaRPr>
          </a:p>
        </p:txBody>
      </p:sp>
      <p:sp>
        <p:nvSpPr>
          <p:cNvPr id="5" name="32 Rectángulo"/>
          <p:cNvSpPr/>
          <p:nvPr/>
        </p:nvSpPr>
        <p:spPr>
          <a:xfrm>
            <a:off x="971600" y="1923678"/>
            <a:ext cx="6552728" cy="1200329"/>
          </a:xfrm>
          <a:prstGeom prst="rect">
            <a:avLst/>
          </a:prstGeom>
        </p:spPr>
        <p:txBody>
          <a:bodyPr wrap="square">
            <a:spAutoFit/>
          </a:bodyPr>
          <a:lstStyle/>
          <a:p>
            <a:pPr marL="285750" indent="-285750">
              <a:buFont typeface="Arial" panose="020B0604020202020204" pitchFamily="34" charset="0"/>
              <a:buChar char="•"/>
            </a:pPr>
            <a:r>
              <a:rPr lang="es-ES" sz="1800" i="1" dirty="0" smtClean="0">
                <a:latin typeface="Calibri" panose="020F0502020204030204" pitchFamily="34" charset="0"/>
                <a:cs typeface="Calibri" panose="020F0502020204030204" pitchFamily="34" charset="0"/>
              </a:rPr>
              <a:t>Post </a:t>
            </a:r>
            <a:r>
              <a:rPr lang="es-ES" sz="1800" i="1" dirty="0">
                <a:latin typeface="Calibri" panose="020F0502020204030204" pitchFamily="34" charset="0"/>
                <a:cs typeface="Calibri" panose="020F0502020204030204" pitchFamily="34" charset="0"/>
              </a:rPr>
              <a:t>hoc </a:t>
            </a:r>
            <a:endParaRPr lang="es-ES" sz="1800" i="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1800" b="1" dirty="0" smtClean="0">
                <a:latin typeface="Calibri" panose="020F0502020204030204" pitchFamily="34" charset="0"/>
                <a:cs typeface="Calibri" panose="020F0502020204030204" pitchFamily="34" charset="0"/>
              </a:rPr>
              <a:t>164 </a:t>
            </a:r>
            <a:r>
              <a:rPr lang="es-ES" sz="1800" b="1" dirty="0">
                <a:latin typeface="Calibri" panose="020F0502020204030204" pitchFamily="34" charset="0"/>
                <a:cs typeface="Calibri" panose="020F0502020204030204" pitchFamily="34" charset="0"/>
              </a:rPr>
              <a:t>pacientes en cada grupo y 18 eventos en </a:t>
            </a:r>
            <a:r>
              <a:rPr lang="es-ES" sz="1800" b="1" dirty="0" smtClean="0">
                <a:latin typeface="Calibri" panose="020F0502020204030204" pitchFamily="34" charset="0"/>
                <a:cs typeface="Calibri" panose="020F0502020204030204" pitchFamily="34" charset="0"/>
              </a:rPr>
              <a:t>total</a:t>
            </a:r>
            <a:endParaRPr lang="es-E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1800" dirty="0" smtClean="0">
                <a:latin typeface="Calibri" panose="020F0502020204030204" pitchFamily="34" charset="0"/>
                <a:cs typeface="Calibri" panose="020F0502020204030204" pitchFamily="34" charset="0"/>
              </a:rPr>
              <a:t>Cociente </a:t>
            </a:r>
            <a:r>
              <a:rPr lang="es-ES" sz="1800" dirty="0">
                <a:latin typeface="Calibri" panose="020F0502020204030204" pitchFamily="34" charset="0"/>
                <a:cs typeface="Calibri" panose="020F0502020204030204" pitchFamily="34" charset="0"/>
              </a:rPr>
              <a:t>de riesgos instantáneos mínimo </a:t>
            </a:r>
            <a:r>
              <a:rPr lang="es-ES" sz="1800" b="1" dirty="0">
                <a:latin typeface="Calibri" panose="020F0502020204030204" pitchFamily="34" charset="0"/>
                <a:cs typeface="Calibri" panose="020F0502020204030204" pitchFamily="34" charset="0"/>
              </a:rPr>
              <a:t>de 3,8 </a:t>
            </a:r>
            <a:r>
              <a:rPr lang="es-ES" sz="1800" b="1"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s-ES" sz="1800" b="1" dirty="0" smtClean="0">
                <a:latin typeface="Calibri" panose="020F0502020204030204" pitchFamily="34" charset="0"/>
                <a:cs typeface="Calibri" panose="020F0502020204030204" pitchFamily="34" charset="0"/>
              </a:rPr>
              <a:t>Potencia </a:t>
            </a:r>
            <a:r>
              <a:rPr lang="es-ES" sz="1800" b="1" dirty="0">
                <a:latin typeface="Calibri" panose="020F0502020204030204" pitchFamily="34" charset="0"/>
                <a:cs typeface="Calibri" panose="020F0502020204030204" pitchFamily="34" charset="0"/>
              </a:rPr>
              <a:t>del 80 % y un nivel de significancia de 0,05.</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0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13">
            <a:extLst>
              <a:ext uri="{FF2B5EF4-FFF2-40B4-BE49-F238E27FC236}">
                <a16:creationId xmlns:a16="http://schemas.microsoft.com/office/drawing/2014/main" id="{282465DE-C489-411F-875F-C26ED022187D}"/>
              </a:ext>
            </a:extLst>
          </p:cNvPr>
          <p:cNvSpPr/>
          <p:nvPr/>
        </p:nvSpPr>
        <p:spPr>
          <a:xfrm>
            <a:off x="1098404" y="1535846"/>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5" name="Chevron 21">
            <a:extLst>
              <a:ext uri="{FF2B5EF4-FFF2-40B4-BE49-F238E27FC236}">
                <a16:creationId xmlns:a16="http://schemas.microsoft.com/office/drawing/2014/main" id="{899D274C-A100-467D-BCF3-6538C53ED530}"/>
              </a:ext>
            </a:extLst>
          </p:cNvPr>
          <p:cNvSpPr/>
          <p:nvPr/>
        </p:nvSpPr>
        <p:spPr>
          <a:xfrm>
            <a:off x="1098404" y="2330119"/>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7" name="Chevron 29">
            <a:extLst>
              <a:ext uri="{FF2B5EF4-FFF2-40B4-BE49-F238E27FC236}">
                <a16:creationId xmlns:a16="http://schemas.microsoft.com/office/drawing/2014/main" id="{448492EE-61A2-4AA6-BD59-4AB902841E07}"/>
              </a:ext>
            </a:extLst>
          </p:cNvPr>
          <p:cNvSpPr/>
          <p:nvPr/>
        </p:nvSpPr>
        <p:spPr>
          <a:xfrm>
            <a:off x="1098404" y="3120067"/>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a:ln>
                <a:noFill/>
              </a:ln>
              <a:solidFill>
                <a:schemeClr val="tx1"/>
              </a:solidFill>
              <a:effectLst/>
              <a:uLnTx/>
              <a:uFillTx/>
              <a:latin typeface="Century Gothic" panose="020B0502020202020204" pitchFamily="34" charset="0"/>
              <a:ea typeface="+mn-ea"/>
              <a:cs typeface="+mn-cs"/>
              <a:sym typeface="Arial"/>
            </a:endParaRPr>
          </a:p>
        </p:txBody>
      </p:sp>
      <p:sp>
        <p:nvSpPr>
          <p:cNvPr id="9" name="Chevron 37">
            <a:extLst>
              <a:ext uri="{FF2B5EF4-FFF2-40B4-BE49-F238E27FC236}">
                <a16:creationId xmlns:a16="http://schemas.microsoft.com/office/drawing/2014/main" id="{C9236209-9F72-4F3C-A05F-3E7495E0B1FC}"/>
              </a:ext>
            </a:extLst>
          </p:cNvPr>
          <p:cNvSpPr/>
          <p:nvPr/>
        </p:nvSpPr>
        <p:spPr>
          <a:xfrm>
            <a:off x="1098404" y="3903845"/>
            <a:ext cx="300149" cy="38486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25" b="0" i="0" u="none" strike="noStrike" kern="0" cap="none" spc="0" normalizeH="0" baseline="0" noProof="0" dirty="0">
              <a:ln>
                <a:noFill/>
              </a:ln>
              <a:solidFill>
                <a:schemeClr val="tx1"/>
              </a:solidFill>
              <a:effectLst/>
              <a:uLnTx/>
              <a:uFillTx/>
              <a:latin typeface="Century Gothic" panose="020B0502020202020204" pitchFamily="34" charset="0"/>
              <a:ea typeface="+mn-ea"/>
              <a:cs typeface="+mn-cs"/>
              <a:sym typeface="Arial"/>
            </a:endParaRPr>
          </a:p>
        </p:txBody>
      </p:sp>
      <p:sp>
        <p:nvSpPr>
          <p:cNvPr id="10" name="30 Rectángulo"/>
          <p:cNvSpPr/>
          <p:nvPr/>
        </p:nvSpPr>
        <p:spPr>
          <a:xfrm>
            <a:off x="1519750" y="3019429"/>
            <a:ext cx="7624249" cy="646331"/>
          </a:xfrm>
          <a:prstGeom prst="rect">
            <a:avLst/>
          </a:prstGeom>
        </p:spPr>
        <p:txBody>
          <a:bodyPr wrap="square">
            <a:spAutoFit/>
          </a:bodyPr>
          <a:lstStyle/>
          <a:p>
            <a:pPr lvl="0">
              <a:defRPr/>
            </a:pPr>
            <a:r>
              <a:rPr lang="es-ES" sz="1200" dirty="0">
                <a:latin typeface="Calibri" panose="020F0502020204030204" pitchFamily="34" charset="0"/>
                <a:cs typeface="Calibri" panose="020F0502020204030204" pitchFamily="34" charset="0"/>
              </a:rPr>
              <a:t>Anteriormente se sugirió una falta de superioridad de la </a:t>
            </a:r>
            <a:r>
              <a:rPr lang="es-ES" sz="1200" dirty="0" err="1">
                <a:latin typeface="Calibri" panose="020F0502020204030204" pitchFamily="34" charset="0"/>
                <a:cs typeface="Calibri" panose="020F0502020204030204" pitchFamily="34" charset="0"/>
              </a:rPr>
              <a:t>warfarina</a:t>
            </a:r>
            <a:r>
              <a:rPr lang="es-ES" sz="1200" dirty="0">
                <a:latin typeface="Calibri" panose="020F0502020204030204" pitchFamily="34" charset="0"/>
                <a:cs typeface="Calibri" panose="020F0502020204030204" pitchFamily="34" charset="0"/>
              </a:rPr>
              <a:t>, pero el impacto de la </a:t>
            </a:r>
            <a:r>
              <a:rPr lang="es-ES" sz="1200" dirty="0" err="1">
                <a:latin typeface="Calibri" panose="020F0502020204030204" pitchFamily="34" charset="0"/>
                <a:cs typeface="Calibri" panose="020F0502020204030204" pitchFamily="34" charset="0"/>
              </a:rPr>
              <a:t>warfarina</a:t>
            </a:r>
            <a:r>
              <a:rPr lang="es-ES" sz="1200" dirty="0">
                <a:latin typeface="Calibri" panose="020F0502020204030204" pitchFamily="34" charset="0"/>
                <a:cs typeface="Calibri" panose="020F0502020204030204" pitchFamily="34" charset="0"/>
              </a:rPr>
              <a:t> en los resultados a largo plazo aún no estaba </a:t>
            </a:r>
            <a:r>
              <a:rPr lang="es-ES" sz="1200" dirty="0" smtClean="0">
                <a:latin typeface="Calibri" panose="020F0502020204030204" pitchFamily="34" charset="0"/>
                <a:cs typeface="Calibri" panose="020F0502020204030204" pitchFamily="34" charset="0"/>
              </a:rPr>
              <a:t>claro. </a:t>
            </a:r>
            <a:r>
              <a:rPr lang="es-ES" sz="1200" dirty="0">
                <a:latin typeface="Calibri" panose="020F0502020204030204" pitchFamily="34" charset="0"/>
                <a:cs typeface="Calibri" panose="020F0502020204030204" pitchFamily="34" charset="0"/>
              </a:rPr>
              <a:t>Por lo tanto, la administración rutinaria de </a:t>
            </a:r>
            <a:r>
              <a:rPr lang="es-ES" sz="1200" dirty="0" err="1">
                <a:latin typeface="Calibri" panose="020F0502020204030204" pitchFamily="34" charset="0"/>
                <a:cs typeface="Calibri" panose="020F0502020204030204" pitchFamily="34" charset="0"/>
              </a:rPr>
              <a:t>warfarina</a:t>
            </a:r>
            <a:r>
              <a:rPr lang="es-ES" sz="1200" dirty="0">
                <a:latin typeface="Calibri" panose="020F0502020204030204" pitchFamily="34" charset="0"/>
                <a:cs typeface="Calibri" panose="020F0502020204030204" pitchFamily="34" charset="0"/>
              </a:rPr>
              <a:t> después de la cirugía de </a:t>
            </a:r>
            <a:r>
              <a:rPr lang="es-ES" sz="1200" dirty="0" err="1">
                <a:latin typeface="Calibri" panose="020F0502020204030204" pitchFamily="34" charset="0"/>
                <a:cs typeface="Calibri" panose="020F0502020204030204" pitchFamily="34" charset="0"/>
              </a:rPr>
              <a:t>Fontan</a:t>
            </a:r>
            <a:r>
              <a:rPr lang="es-ES" sz="1200" dirty="0">
                <a:latin typeface="Calibri" panose="020F0502020204030204" pitchFamily="34" charset="0"/>
                <a:cs typeface="Calibri" panose="020F0502020204030204" pitchFamily="34" charset="0"/>
              </a:rPr>
              <a:t> debería cuestionarse </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ea typeface="Roboto" panose="020B0604020202020204" charset="0"/>
              <a:cs typeface="Calibri" panose="020F0502020204030204" pitchFamily="34" charset="0"/>
              <a:sym typeface="Arial"/>
            </a:endParaRPr>
          </a:p>
        </p:txBody>
      </p:sp>
      <p:sp>
        <p:nvSpPr>
          <p:cNvPr id="11" name="31 Rectángulo"/>
          <p:cNvSpPr/>
          <p:nvPr/>
        </p:nvSpPr>
        <p:spPr>
          <a:xfrm>
            <a:off x="1519750" y="2330119"/>
            <a:ext cx="7604954" cy="461665"/>
          </a:xfrm>
          <a:prstGeom prst="rect">
            <a:avLst/>
          </a:prstGeom>
        </p:spPr>
        <p:txBody>
          <a:bodyPr wrap="square">
            <a:spAutoFit/>
          </a:bodyPr>
          <a:lstStyle/>
          <a:p>
            <a:pPr lvl="0">
              <a:defRPr/>
            </a:pPr>
            <a:r>
              <a:rPr lang="es-ES" sz="1200" dirty="0" smtClean="0">
                <a:latin typeface="Calibri" panose="020F0502020204030204" pitchFamily="34" charset="0"/>
                <a:cs typeface="Calibri" panose="020F0502020204030204" pitchFamily="34" charset="0"/>
              </a:rPr>
              <a:t>Las </a:t>
            </a:r>
            <a:r>
              <a:rPr lang="es-ES" sz="1200" dirty="0">
                <a:latin typeface="Calibri" panose="020F0502020204030204" pitchFamily="34" charset="0"/>
                <a:cs typeface="Calibri" panose="020F0502020204030204" pitchFamily="34" charset="0"/>
              </a:rPr>
              <a:t>estimaciones puntuales demostraron un riesgo ligeramente mayor de eventos </a:t>
            </a:r>
            <a:r>
              <a:rPr lang="es-ES" sz="1200" dirty="0" err="1">
                <a:latin typeface="Calibri" panose="020F0502020204030204" pitchFamily="34" charset="0"/>
                <a:cs typeface="Calibri" panose="020F0502020204030204" pitchFamily="34" charset="0"/>
              </a:rPr>
              <a:t>tromboembólicos</a:t>
            </a:r>
            <a:r>
              <a:rPr lang="es-ES" sz="1200" dirty="0">
                <a:latin typeface="Calibri" panose="020F0502020204030204" pitchFamily="34" charset="0"/>
                <a:cs typeface="Calibri" panose="020F0502020204030204" pitchFamily="34" charset="0"/>
              </a:rPr>
              <a:t> en el grupo de </a:t>
            </a:r>
            <a:r>
              <a:rPr lang="es-ES" sz="1200" dirty="0" err="1" smtClean="0">
                <a:latin typeface="Calibri" panose="020F0502020204030204" pitchFamily="34" charset="0"/>
                <a:cs typeface="Calibri" panose="020F0502020204030204" pitchFamily="34" charset="0"/>
              </a:rPr>
              <a:t>warfarina</a:t>
            </a:r>
            <a:r>
              <a:rPr lang="es-ES" sz="1200" dirty="0" smtClean="0">
                <a:latin typeface="Calibri" panose="020F0502020204030204" pitchFamily="34" charset="0"/>
                <a:cs typeface="Calibri" panose="020F0502020204030204" pitchFamily="34" charset="0"/>
              </a:rPr>
              <a:t>.</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12" name="32 Rectángulo"/>
          <p:cNvSpPr/>
          <p:nvPr/>
        </p:nvSpPr>
        <p:spPr>
          <a:xfrm>
            <a:off x="1568214" y="1497447"/>
            <a:ext cx="6351515" cy="461665"/>
          </a:xfrm>
          <a:prstGeom prst="rect">
            <a:avLst/>
          </a:prstGeom>
        </p:spPr>
        <p:txBody>
          <a:bodyPr wrap="square">
            <a:spAutoFit/>
          </a:bodyPr>
          <a:lstStyle/>
          <a:p>
            <a:pPr lvl="0">
              <a:defRPr/>
            </a:pPr>
            <a:r>
              <a:rPr lang="es-ES" sz="1200" dirty="0" smtClean="0">
                <a:latin typeface="Calibri" panose="020F0502020204030204" pitchFamily="34" charset="0"/>
                <a:cs typeface="Calibri" panose="020F0502020204030204" pitchFamily="34" charset="0"/>
              </a:rPr>
              <a:t>Los resultados </a:t>
            </a:r>
            <a:r>
              <a:rPr lang="es-ES" sz="1200" dirty="0">
                <a:latin typeface="Calibri" panose="020F0502020204030204" pitchFamily="34" charset="0"/>
                <a:cs typeface="Calibri" panose="020F0502020204030204" pitchFamily="34" charset="0"/>
              </a:rPr>
              <a:t>sugieren que no hubo diferencia entre la </a:t>
            </a:r>
            <a:r>
              <a:rPr lang="es-ES" sz="1200" dirty="0" err="1">
                <a:latin typeface="Calibri" panose="020F0502020204030204" pitchFamily="34" charset="0"/>
                <a:cs typeface="Calibri" panose="020F0502020204030204" pitchFamily="34" charset="0"/>
              </a:rPr>
              <a:t>warfarina</a:t>
            </a:r>
            <a:r>
              <a:rPr lang="es-ES" sz="1200" dirty="0">
                <a:latin typeface="Calibri" panose="020F0502020204030204" pitchFamily="34" charset="0"/>
                <a:cs typeface="Calibri" panose="020F0502020204030204" pitchFamily="34" charset="0"/>
              </a:rPr>
              <a:t> y la aspirina en las tasas de eventos </a:t>
            </a:r>
            <a:r>
              <a:rPr lang="es-ES" sz="1200" dirty="0" err="1">
                <a:latin typeface="Calibri" panose="020F0502020204030204" pitchFamily="34" charset="0"/>
                <a:cs typeface="Calibri" panose="020F0502020204030204" pitchFamily="34" charset="0"/>
              </a:rPr>
              <a:t>tromboembólicos</a:t>
            </a:r>
            <a:r>
              <a:rPr lang="es-ES" sz="1200" dirty="0">
                <a:latin typeface="Calibri" panose="020F0502020204030204" pitchFamily="34" charset="0"/>
                <a:cs typeface="Calibri" panose="020F0502020204030204" pitchFamily="34" charset="0"/>
              </a:rPr>
              <a:t> o hemorrágicos. </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13" name="33 Rectángulo"/>
          <p:cNvSpPr/>
          <p:nvPr/>
        </p:nvSpPr>
        <p:spPr>
          <a:xfrm>
            <a:off x="1519750" y="3780240"/>
            <a:ext cx="7444738" cy="646331"/>
          </a:xfrm>
          <a:prstGeom prst="rect">
            <a:avLst/>
          </a:prstGeom>
        </p:spPr>
        <p:txBody>
          <a:bodyPr wrap="square">
            <a:spAutoFit/>
          </a:bodyPr>
          <a:lstStyle/>
          <a:p>
            <a:pPr lvl="0">
              <a:defRPr/>
            </a:pPr>
            <a:r>
              <a:rPr lang="es-ES" sz="1200" dirty="0">
                <a:latin typeface="Calibri" panose="020F0502020204030204" pitchFamily="34" charset="0"/>
                <a:cs typeface="Calibri" panose="020F0502020204030204" pitchFamily="34" charset="0"/>
              </a:rPr>
              <a:t>Si bien no está claro si nuestros hallazgos cambiarán la práctica clínica, como mínimo deberían tranquilizar a aquellos que estén dispuestos a considerar el uso de aspirina a largo plazo más allá del primer año por conveniencia del paciente, y aquellos interesados en iniciar ensayos aleatorios de estos dos tratos.</a:t>
            </a:r>
            <a:endParaRPr kumimoji="0" lang="es-VE" sz="1200" b="1"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p:txBody>
      </p:sp>
      <p:sp>
        <p:nvSpPr>
          <p:cNvPr id="14" name="Google Shape;1243;p42"/>
          <p:cNvSpPr txBox="1">
            <a:spLocks/>
          </p:cNvSpPr>
          <p:nvPr/>
        </p:nvSpPr>
        <p:spPr>
          <a:xfrm>
            <a:off x="5355502" y="245590"/>
            <a:ext cx="6804328" cy="75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err="1" smtClean="0">
                <a:solidFill>
                  <a:schemeClr val="lt1"/>
                </a:solidFill>
                <a:latin typeface="Calibri" panose="020F0502020204030204" pitchFamily="34" charset="0"/>
                <a:cs typeface="Calibri" panose="020F0502020204030204" pitchFamily="34" charset="0"/>
              </a:rPr>
              <a:t>Discusión</a:t>
            </a:r>
            <a:endParaRPr lang="en-US" sz="44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6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43;p42"/>
          <p:cNvSpPr txBox="1">
            <a:spLocks/>
          </p:cNvSpPr>
          <p:nvPr/>
        </p:nvSpPr>
        <p:spPr>
          <a:xfrm>
            <a:off x="5355502" y="245590"/>
            <a:ext cx="3788498" cy="75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err="1" smtClean="0">
                <a:solidFill>
                  <a:schemeClr val="lt1"/>
                </a:solidFill>
                <a:latin typeface="Calibri" panose="020F0502020204030204" pitchFamily="34" charset="0"/>
                <a:cs typeface="Calibri" panose="020F0502020204030204" pitchFamily="34" charset="0"/>
              </a:rPr>
              <a:t>Limitaciones</a:t>
            </a:r>
            <a:endParaRPr lang="en-US" sz="4400" b="1" dirty="0">
              <a:solidFill>
                <a:schemeClr val="lt1"/>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648" y="1491630"/>
            <a:ext cx="3352767" cy="3017490"/>
          </a:xfrm>
          <a:prstGeom prst="rect">
            <a:avLst/>
          </a:prstGeom>
        </p:spPr>
      </p:pic>
      <p:sp>
        <p:nvSpPr>
          <p:cNvPr id="5" name="Rectángulo 4"/>
          <p:cNvSpPr/>
          <p:nvPr/>
        </p:nvSpPr>
        <p:spPr>
          <a:xfrm>
            <a:off x="1187624" y="1332751"/>
            <a:ext cx="7431336" cy="954107"/>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Este estudio está limitado por su naturaleza retrospectiva porque solo se informaron eventos que se volvieron clínicamente relevantes y es posible que no siempre se hayan detectado trombos asintomáticos. Sin embargo, la tasa de </a:t>
            </a:r>
            <a:r>
              <a:rPr lang="es-ES" dirty="0" err="1">
                <a:latin typeface="Calibri" panose="020F0502020204030204" pitchFamily="34" charset="0"/>
                <a:ea typeface="Calibri" panose="020F0502020204030204" pitchFamily="34" charset="0"/>
                <a:cs typeface="Times New Roman" panose="02020603050405020304" pitchFamily="18" charset="0"/>
              </a:rPr>
              <a:t>tromboembolismo</a:t>
            </a:r>
            <a:r>
              <a:rPr lang="es-ES" dirty="0">
                <a:latin typeface="Calibri" panose="020F0502020204030204" pitchFamily="34" charset="0"/>
                <a:ea typeface="Calibri" panose="020F0502020204030204" pitchFamily="34" charset="0"/>
                <a:cs typeface="Times New Roman" panose="02020603050405020304" pitchFamily="18" charset="0"/>
              </a:rPr>
              <a:t> en esta serie es similar a otros estudios epidemiológicos contemporáneos</a:t>
            </a:r>
            <a:endParaRPr lang="en-US" dirty="0"/>
          </a:p>
        </p:txBody>
      </p:sp>
      <p:sp>
        <p:nvSpPr>
          <p:cNvPr id="6" name="Rectángulo 5"/>
          <p:cNvSpPr/>
          <p:nvPr/>
        </p:nvSpPr>
        <p:spPr>
          <a:xfrm>
            <a:off x="1977116" y="2588742"/>
            <a:ext cx="6696744" cy="523220"/>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No se recogieron mediciones de INR longitudinales de pacientes individuales, por lo que no se pudo asegurar la idoneidad de la anticoagulación en los que recibieron </a:t>
            </a:r>
            <a:r>
              <a:rPr lang="es-ES" dirty="0" err="1">
                <a:latin typeface="Calibri" panose="020F0502020204030204" pitchFamily="34" charset="0"/>
                <a:ea typeface="Calibri" panose="020F0502020204030204" pitchFamily="34" charset="0"/>
                <a:cs typeface="Times New Roman" panose="02020603050405020304" pitchFamily="18" charset="0"/>
              </a:rPr>
              <a:t>warfarina</a:t>
            </a:r>
            <a:endParaRPr lang="en-US" dirty="0"/>
          </a:p>
        </p:txBody>
      </p:sp>
      <p:sp>
        <p:nvSpPr>
          <p:cNvPr id="7" name="Rectángulo 6"/>
          <p:cNvSpPr/>
          <p:nvPr/>
        </p:nvSpPr>
        <p:spPr>
          <a:xfrm>
            <a:off x="2092119" y="3477428"/>
            <a:ext cx="6955033" cy="523220"/>
          </a:xfrm>
          <a:prstGeom prst="rect">
            <a:avLst/>
          </a:prstGeom>
        </p:spPr>
        <p:txBody>
          <a:bodyPr wrap="square">
            <a:spAutoFit/>
          </a:bodyPr>
          <a:lstStyle/>
          <a:p>
            <a:r>
              <a:rPr lang="es-ES" dirty="0" smtClean="0">
                <a:latin typeface="Calibri" panose="020F0502020204030204" pitchFamily="34" charset="0"/>
                <a:ea typeface="Calibri" panose="020F0502020204030204" pitchFamily="34" charset="0"/>
                <a:cs typeface="Times New Roman" panose="02020603050405020304" pitchFamily="18" charset="0"/>
              </a:rPr>
              <a:t>El </a:t>
            </a:r>
            <a:r>
              <a:rPr lang="es-ES" dirty="0">
                <a:latin typeface="Calibri" panose="020F0502020204030204" pitchFamily="34" charset="0"/>
                <a:ea typeface="Calibri" panose="020F0502020204030204" pitchFamily="34" charset="0"/>
                <a:cs typeface="Times New Roman" panose="02020603050405020304" pitchFamily="18" charset="0"/>
              </a:rPr>
              <a:t>sesgo residual en la proporción de pacientes con </a:t>
            </a:r>
            <a:r>
              <a:rPr lang="es-ES" dirty="0" err="1">
                <a:latin typeface="Calibri" panose="020F0502020204030204" pitchFamily="34" charset="0"/>
                <a:ea typeface="Calibri" panose="020F0502020204030204" pitchFamily="34" charset="0"/>
                <a:cs typeface="Times New Roman" panose="02020603050405020304" pitchFamily="18" charset="0"/>
              </a:rPr>
              <a:t>fenestración</a:t>
            </a:r>
            <a:r>
              <a:rPr lang="es-ES" dirty="0">
                <a:latin typeface="Calibri" panose="020F0502020204030204" pitchFamily="34" charset="0"/>
                <a:ea typeface="Calibri" panose="020F0502020204030204" pitchFamily="34" charset="0"/>
                <a:cs typeface="Times New Roman" panose="02020603050405020304" pitchFamily="18" charset="0"/>
              </a:rPr>
              <a:t> y colaterales pre-</a:t>
            </a:r>
            <a:r>
              <a:rPr lang="es-ES" dirty="0" err="1">
                <a:latin typeface="Calibri" panose="020F0502020204030204" pitchFamily="34" charset="0"/>
                <a:ea typeface="Calibri" panose="020F0502020204030204" pitchFamily="34" charset="0"/>
                <a:cs typeface="Times New Roman" panose="02020603050405020304" pitchFamily="18" charset="0"/>
              </a:rPr>
              <a:t>Fontan</a:t>
            </a:r>
            <a:r>
              <a:rPr lang="es-ES" dirty="0">
                <a:latin typeface="Calibri" panose="020F0502020204030204" pitchFamily="34" charset="0"/>
                <a:ea typeface="Calibri" panose="020F0502020204030204" pitchFamily="34" charset="0"/>
                <a:cs typeface="Times New Roman" panose="02020603050405020304" pitchFamily="18" charset="0"/>
              </a:rPr>
              <a:t> se mantuvo incluso después del emparejamiento por puntaje de </a:t>
            </a:r>
            <a:r>
              <a:rPr lang="es-ES" dirty="0" smtClean="0">
                <a:latin typeface="Calibri" panose="020F0502020204030204" pitchFamily="34" charset="0"/>
                <a:ea typeface="Calibri" panose="020F0502020204030204" pitchFamily="34" charset="0"/>
                <a:cs typeface="Times New Roman" panose="02020603050405020304" pitchFamily="18" charset="0"/>
              </a:rPr>
              <a:t>propensión</a:t>
            </a:r>
            <a:endParaRPr lang="en-US" dirty="0"/>
          </a:p>
        </p:txBody>
      </p:sp>
    </p:spTree>
    <p:extLst>
      <p:ext uri="{BB962C8B-B14F-4D97-AF65-F5344CB8AC3E}">
        <p14:creationId xmlns:p14="http://schemas.microsoft.com/office/powerpoint/2010/main" val="12211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608" y="1851670"/>
            <a:ext cx="7128792" cy="1724318"/>
          </a:xfrm>
          <a:prstGeom prst="rect">
            <a:avLst/>
          </a:prstGeom>
        </p:spPr>
        <p:txBody>
          <a:bodyPr wrap="square">
            <a:spAutoFit/>
          </a:bodyPr>
          <a:lstStyle/>
          <a:p>
            <a:pPr algn="just">
              <a:lnSpc>
                <a:spcPct val="107000"/>
              </a:lnSpc>
              <a:spcAft>
                <a:spcPts val="800"/>
              </a:spcAft>
            </a:pPr>
            <a:r>
              <a:rPr lang="es-ES" sz="2000" dirty="0">
                <a:latin typeface="Calibri" panose="020F0502020204030204" pitchFamily="34" charset="0"/>
                <a:cs typeface="Calibri" panose="020F0502020204030204" pitchFamily="34" charset="0"/>
              </a:rPr>
              <a:t>En este estudio binacional, </a:t>
            </a:r>
            <a:r>
              <a:rPr lang="es-ES" sz="2000" dirty="0" err="1">
                <a:latin typeface="Calibri" panose="020F0502020204030204" pitchFamily="34" charset="0"/>
                <a:cs typeface="Calibri" panose="020F0502020204030204" pitchFamily="34" charset="0"/>
              </a:rPr>
              <a:t>multicéntrico</a:t>
            </a:r>
            <a:r>
              <a:rPr lang="es-ES" sz="2000" dirty="0">
                <a:latin typeface="Calibri" panose="020F0502020204030204" pitchFamily="34" charset="0"/>
                <a:cs typeface="Calibri" panose="020F0502020204030204" pitchFamily="34" charset="0"/>
              </a:rPr>
              <a:t>, emparejado por puntuación de propensión de </a:t>
            </a:r>
            <a:r>
              <a:rPr lang="es-ES" sz="2000" dirty="0" err="1">
                <a:latin typeface="Calibri" panose="020F0502020204030204" pitchFamily="34" charset="0"/>
                <a:cs typeface="Calibri" panose="020F0502020204030204" pitchFamily="34" charset="0"/>
              </a:rPr>
              <a:t>tromboprofilaxis</a:t>
            </a:r>
            <a:r>
              <a:rPr lang="es-ES" sz="2000" dirty="0">
                <a:latin typeface="Calibri" panose="020F0502020204030204" pitchFamily="34" charset="0"/>
                <a:cs typeface="Calibri" panose="020F0502020204030204" pitchFamily="34" charset="0"/>
              </a:rPr>
              <a:t> más allá de 1 año después del procedimiento de </a:t>
            </a:r>
            <a:r>
              <a:rPr lang="es-ES" sz="2000" dirty="0" err="1" smtClean="0">
                <a:latin typeface="Calibri" panose="020F0502020204030204" pitchFamily="34" charset="0"/>
                <a:cs typeface="Calibri" panose="020F0502020204030204" pitchFamily="34" charset="0"/>
              </a:rPr>
              <a:t>Fontan</a:t>
            </a:r>
            <a:r>
              <a:rPr lang="es-ES" sz="2000" dirty="0" smtClean="0">
                <a:latin typeface="Calibri" panose="020F0502020204030204" pitchFamily="34" charset="0"/>
                <a:cs typeface="Calibri" panose="020F0502020204030204" pitchFamily="34" charset="0"/>
              </a:rPr>
              <a:t> </a:t>
            </a:r>
            <a:r>
              <a:rPr lang="es-ES" sz="2000" dirty="0" err="1" smtClean="0">
                <a:latin typeface="Calibri" panose="020F0502020204030204" pitchFamily="34" charset="0"/>
                <a:cs typeface="Calibri" panose="020F0502020204030204" pitchFamily="34" charset="0"/>
              </a:rPr>
              <a:t>extracardíaco</a:t>
            </a:r>
            <a:r>
              <a:rPr lang="es-ES" sz="2000" dirty="0" smtClean="0">
                <a:latin typeface="Calibri" panose="020F0502020204030204" pitchFamily="34" charset="0"/>
                <a:ea typeface="Calibri" panose="020F0502020204030204" pitchFamily="34" charset="0"/>
                <a:cs typeface="Calibri" panose="020F0502020204030204" pitchFamily="34" charset="0"/>
              </a:rPr>
              <a:t>, </a:t>
            </a:r>
            <a:r>
              <a:rPr lang="es-ES" sz="2000" dirty="0">
                <a:latin typeface="Calibri" panose="020F0502020204030204" pitchFamily="34" charset="0"/>
                <a:ea typeface="Calibri" panose="020F0502020204030204" pitchFamily="34" charset="0"/>
                <a:cs typeface="Calibri" panose="020F0502020204030204" pitchFamily="34" charset="0"/>
              </a:rPr>
              <a:t>no se encontraron diferencias en las tasas de </a:t>
            </a:r>
            <a:r>
              <a:rPr lang="es-ES" sz="2000" dirty="0" err="1">
                <a:latin typeface="Calibri" panose="020F0502020204030204" pitchFamily="34" charset="0"/>
                <a:ea typeface="Calibri" panose="020F0502020204030204" pitchFamily="34" charset="0"/>
                <a:cs typeface="Calibri" panose="020F0502020204030204" pitchFamily="34" charset="0"/>
              </a:rPr>
              <a:t>tromboembolismo</a:t>
            </a:r>
            <a:r>
              <a:rPr lang="es-ES" sz="2000" dirty="0">
                <a:latin typeface="Calibri" panose="020F0502020204030204" pitchFamily="34" charset="0"/>
                <a:ea typeface="Calibri" panose="020F0502020204030204" pitchFamily="34" charset="0"/>
                <a:cs typeface="Calibri" panose="020F0502020204030204" pitchFamily="34" charset="0"/>
              </a:rPr>
              <a:t> entre los pacientes que tomaban aspirina y </a:t>
            </a:r>
            <a:r>
              <a:rPr lang="es-ES" sz="2000" dirty="0" err="1">
                <a:latin typeface="Calibri" panose="020F0502020204030204" pitchFamily="34" charset="0"/>
                <a:ea typeface="Calibri" panose="020F0502020204030204" pitchFamily="34" charset="0"/>
                <a:cs typeface="Calibri" panose="020F0502020204030204" pitchFamily="34" charset="0"/>
              </a:rPr>
              <a:t>warfarina</a:t>
            </a:r>
            <a:r>
              <a:rPr lang="es-ES" sz="2000" dirty="0">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243;p42"/>
          <p:cNvSpPr txBox="1">
            <a:spLocks/>
          </p:cNvSpPr>
          <p:nvPr/>
        </p:nvSpPr>
        <p:spPr>
          <a:xfrm>
            <a:off x="5355502" y="245590"/>
            <a:ext cx="3788498" cy="75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err="1" smtClean="0">
                <a:solidFill>
                  <a:schemeClr val="lt1"/>
                </a:solidFill>
                <a:latin typeface="Calibri" panose="020F0502020204030204" pitchFamily="34" charset="0"/>
                <a:cs typeface="Calibri" panose="020F0502020204030204" pitchFamily="34" charset="0"/>
              </a:rPr>
              <a:t>Conclusión</a:t>
            </a:r>
            <a:endParaRPr lang="en-US" sz="44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3273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pic>
        <p:nvPicPr>
          <p:cNvPr id="7" name="Imagen 6"/>
          <p:cNvPicPr>
            <a:picLocks noChangeAspect="1"/>
          </p:cNvPicPr>
          <p:nvPr/>
        </p:nvPicPr>
        <p:blipFill rotWithShape="1">
          <a:blip r:embed="rId3"/>
          <a:srcRect l="6316"/>
          <a:stretch/>
        </p:blipFill>
        <p:spPr>
          <a:xfrm>
            <a:off x="683568" y="915566"/>
            <a:ext cx="7116743" cy="3312368"/>
          </a:xfrm>
          <a:prstGeom prst="rect">
            <a:avLst/>
          </a:prstGeom>
        </p:spPr>
      </p:pic>
    </p:spTree>
    <p:extLst>
      <p:ext uri="{BB962C8B-B14F-4D97-AF65-F5344CB8AC3E}">
        <p14:creationId xmlns:p14="http://schemas.microsoft.com/office/powerpoint/2010/main" val="3614645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43;p42"/>
          <p:cNvSpPr txBox="1">
            <a:spLocks noGrp="1"/>
          </p:cNvSpPr>
          <p:nvPr>
            <p:ph type="title"/>
          </p:nvPr>
        </p:nvSpPr>
        <p:spPr>
          <a:xfrm>
            <a:off x="720000" y="2274913"/>
            <a:ext cx="6804328" cy="7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dirty="0" smtClean="0">
                <a:solidFill>
                  <a:schemeClr val="lt1"/>
                </a:solidFill>
                <a:latin typeface="Calibri" panose="020F0502020204030204" pitchFamily="34" charset="0"/>
                <a:cs typeface="Calibri" panose="020F0502020204030204" pitchFamily="34" charset="0"/>
              </a:rPr>
              <a:t>Lista de Cotejo</a:t>
            </a:r>
            <a:endParaRPr sz="4400" b="1" dirty="0">
              <a:solidFill>
                <a:schemeClr val="lt1"/>
              </a:solidFill>
              <a:latin typeface="Calibri" panose="020F0502020204030204" pitchFamily="34" charset="0"/>
              <a:cs typeface="Calibri" panose="020F0502020204030204" pitchFamily="34" charset="0"/>
            </a:endParaRPr>
          </a:p>
        </p:txBody>
      </p:sp>
      <p:sp>
        <p:nvSpPr>
          <p:cNvPr id="6" name="Google Shape;1244;p42"/>
          <p:cNvSpPr txBox="1">
            <a:spLocks noGrp="1"/>
          </p:cNvSpPr>
          <p:nvPr>
            <p:ph type="title" idx="2"/>
          </p:nvPr>
        </p:nvSpPr>
        <p:spPr>
          <a:xfrm>
            <a:off x="720000" y="1433125"/>
            <a:ext cx="1251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solidFill>
                  <a:schemeClr val="lt1"/>
                </a:solidFill>
                <a:latin typeface="Candara" panose="020E0502030303020204" pitchFamily="34" charset="0"/>
              </a:rPr>
              <a:t>07</a:t>
            </a:r>
            <a:endParaRPr b="1" dirty="0">
              <a:solidFill>
                <a:schemeClr val="lt1"/>
              </a:solidFill>
              <a:latin typeface="Candara" panose="020E0502030303020204" pitchFamily="34" charset="0"/>
            </a:endParaRPr>
          </a:p>
        </p:txBody>
      </p:sp>
      <p:cxnSp>
        <p:nvCxnSpPr>
          <p:cNvPr id="7" name="Google Shape;1246;p42"/>
          <p:cNvCxnSpPr/>
          <p:nvPr/>
        </p:nvCxnSpPr>
        <p:spPr>
          <a:xfrm flipV="1">
            <a:off x="1720300" y="1851670"/>
            <a:ext cx="5011940" cy="2355"/>
          </a:xfrm>
          <a:prstGeom prst="straightConnector1">
            <a:avLst/>
          </a:prstGeom>
          <a:noFill/>
          <a:ln w="2857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978787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1331640" y="195486"/>
            <a:ext cx="6616826" cy="4856208"/>
          </a:xfrm>
          <a:prstGeom prst="rect">
            <a:avLst/>
          </a:prstGeom>
        </p:spPr>
      </p:pic>
    </p:spTree>
    <p:extLst>
      <p:ext uri="{BB962C8B-B14F-4D97-AF65-F5344CB8AC3E}">
        <p14:creationId xmlns:p14="http://schemas.microsoft.com/office/powerpoint/2010/main" val="422032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87624" y="195486"/>
            <a:ext cx="6973373" cy="4824715"/>
          </a:xfrm>
          <a:prstGeom prst="rect">
            <a:avLst/>
          </a:prstGeom>
        </p:spPr>
      </p:pic>
    </p:spTree>
    <p:extLst>
      <p:ext uri="{BB962C8B-B14F-4D97-AF65-F5344CB8AC3E}">
        <p14:creationId xmlns:p14="http://schemas.microsoft.com/office/powerpoint/2010/main" val="74303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2" name="Título 1"/>
          <p:cNvSpPr>
            <a:spLocks noGrp="1"/>
          </p:cNvSpPr>
          <p:nvPr>
            <p:ph type="title"/>
          </p:nvPr>
        </p:nvSpPr>
        <p:spPr>
          <a:xfrm>
            <a:off x="2555776" y="415922"/>
            <a:ext cx="7704000" cy="572700"/>
          </a:xfrm>
        </p:spPr>
        <p:txBody>
          <a:bodyPr/>
          <a:lstStyle/>
          <a:p>
            <a:r>
              <a:rPr lang="es-VE" b="1" dirty="0" smtClean="0">
                <a:latin typeface="Calibri" panose="020F0502020204030204" pitchFamily="34" charset="0"/>
                <a:cs typeface="Calibri" panose="020F0502020204030204" pitchFamily="34" charset="0"/>
              </a:rPr>
              <a:t>Interrogante</a:t>
            </a:r>
            <a:endParaRPr lang="es-VE" b="1" dirty="0">
              <a:latin typeface="Calibri" panose="020F0502020204030204" pitchFamily="34" charset="0"/>
              <a:cs typeface="Calibri" panose="020F0502020204030204" pitchFamily="34" charset="0"/>
            </a:endParaRPr>
          </a:p>
        </p:txBody>
      </p:sp>
      <p:cxnSp>
        <p:nvCxnSpPr>
          <p:cNvPr id="8" name="Straight Connector 5">
            <a:extLst>
              <a:ext uri="{FF2B5EF4-FFF2-40B4-BE49-F238E27FC236}">
                <a16:creationId xmlns:a16="http://schemas.microsoft.com/office/drawing/2014/main" id="{02D6A1A1-86A7-41AE-BF84-8B8E399C6B80}"/>
              </a:ext>
            </a:extLst>
          </p:cNvPr>
          <p:cNvCxnSpPr>
            <a:cxnSpLocks/>
          </p:cNvCxnSpPr>
          <p:nvPr/>
        </p:nvCxnSpPr>
        <p:spPr>
          <a:xfrm>
            <a:off x="-1323680" y="702272"/>
            <a:ext cx="0" cy="3813727"/>
          </a:xfrm>
          <a:prstGeom prst="line">
            <a:avLst/>
          </a:prstGeom>
          <a:ln w="38100">
            <a:solidFill>
              <a:srgbClr val="F5F5F5"/>
            </a:solidFill>
          </a:ln>
        </p:spPr>
        <p:style>
          <a:lnRef idx="1">
            <a:schemeClr val="accent1"/>
          </a:lnRef>
          <a:fillRef idx="0">
            <a:schemeClr val="accent1"/>
          </a:fillRef>
          <a:effectRef idx="0">
            <a:schemeClr val="accent1"/>
          </a:effectRef>
          <a:fontRef idx="minor">
            <a:schemeClr val="tx1"/>
          </a:fontRef>
        </p:style>
      </p:cxnSp>
      <p:sp>
        <p:nvSpPr>
          <p:cNvPr id="13" name="18 CuadroTexto"/>
          <p:cNvSpPr txBox="1"/>
          <p:nvPr/>
        </p:nvSpPr>
        <p:spPr>
          <a:xfrm>
            <a:off x="8103759" y="4204414"/>
            <a:ext cx="2362200" cy="369332"/>
          </a:xfrm>
          <a:prstGeom prst="rect">
            <a:avLst/>
          </a:prstGeom>
          <a:noFill/>
        </p:spPr>
        <p:txBody>
          <a:bodyPr wrap="square" rtlCol="0">
            <a:spAutoFit/>
          </a:bodyPr>
          <a:lstStyle/>
          <a:p>
            <a:r>
              <a:rPr lang="es-DO" dirty="0" smtClean="0">
                <a:solidFill>
                  <a:schemeClr val="bg1"/>
                </a:solidFill>
              </a:rPr>
              <a:t>J. Perloff describió</a:t>
            </a:r>
            <a:endParaRPr lang="es-DO" dirty="0">
              <a:solidFill>
                <a:schemeClr val="bg1"/>
              </a:solidFill>
            </a:endParaRPr>
          </a:p>
        </p:txBody>
      </p:sp>
      <p:sp>
        <p:nvSpPr>
          <p:cNvPr id="4" name="CuadroTexto 3"/>
          <p:cNvSpPr txBox="1"/>
          <p:nvPr/>
        </p:nvSpPr>
        <p:spPr>
          <a:xfrm>
            <a:off x="2820162" y="1918809"/>
            <a:ext cx="6196055" cy="1938992"/>
          </a:xfrm>
          <a:prstGeom prst="rect">
            <a:avLst/>
          </a:prstGeom>
          <a:noFill/>
        </p:spPr>
        <p:txBody>
          <a:bodyPr wrap="square" rtlCol="0">
            <a:spAutoFit/>
          </a:bodyPr>
          <a:lstStyle/>
          <a:p>
            <a:pPr algn="ctr"/>
            <a:r>
              <a:rPr lang="es-ES" sz="2400" b="1" dirty="0">
                <a:solidFill>
                  <a:schemeClr val="tx1"/>
                </a:solidFill>
                <a:latin typeface="Calibri" panose="020F0502020204030204" pitchFamily="34" charset="0"/>
                <a:cs typeface="Calibri" panose="020F0502020204030204" pitchFamily="34" charset="0"/>
              </a:rPr>
              <a:t>En pacientes en postoperatorio mayor o igual a 6 meses de cirugía de </a:t>
            </a:r>
            <a:r>
              <a:rPr lang="es-ES" sz="2400" b="1" dirty="0" err="1">
                <a:solidFill>
                  <a:schemeClr val="tx1"/>
                </a:solidFill>
                <a:latin typeface="Calibri" panose="020F0502020204030204" pitchFamily="34" charset="0"/>
                <a:cs typeface="Calibri" panose="020F0502020204030204" pitchFamily="34" charset="0"/>
              </a:rPr>
              <a:t>Fontan</a:t>
            </a:r>
            <a:r>
              <a:rPr lang="es-ES" sz="2400" b="1" dirty="0">
                <a:solidFill>
                  <a:schemeClr val="tx1"/>
                </a:solidFill>
                <a:latin typeface="Calibri" panose="020F0502020204030204" pitchFamily="34" charset="0"/>
                <a:cs typeface="Calibri" panose="020F0502020204030204" pitchFamily="34" charset="0"/>
              </a:rPr>
              <a:t>, el tratamiento </a:t>
            </a:r>
            <a:r>
              <a:rPr lang="es-ES" sz="2400" b="1" dirty="0" err="1">
                <a:solidFill>
                  <a:schemeClr val="tx1"/>
                </a:solidFill>
                <a:latin typeface="Calibri" panose="020F0502020204030204" pitchFamily="34" charset="0"/>
                <a:cs typeface="Calibri" panose="020F0502020204030204" pitchFamily="34" charset="0"/>
              </a:rPr>
              <a:t>antitrombótico</a:t>
            </a:r>
            <a:r>
              <a:rPr lang="es-ES" sz="2400" b="1" dirty="0">
                <a:solidFill>
                  <a:schemeClr val="tx1"/>
                </a:solidFill>
                <a:latin typeface="Calibri" panose="020F0502020204030204" pitchFamily="34" charset="0"/>
                <a:cs typeface="Calibri" panose="020F0502020204030204" pitchFamily="34" charset="0"/>
              </a:rPr>
              <a:t> con </a:t>
            </a:r>
            <a:r>
              <a:rPr lang="es-ES" sz="2400" b="1" dirty="0" err="1">
                <a:solidFill>
                  <a:schemeClr val="tx1"/>
                </a:solidFill>
                <a:latin typeface="Calibri" panose="020F0502020204030204" pitchFamily="34" charset="0"/>
                <a:cs typeface="Calibri" panose="020F0502020204030204" pitchFamily="34" charset="0"/>
              </a:rPr>
              <a:t>Warfarina</a:t>
            </a:r>
            <a:r>
              <a:rPr lang="es-ES" sz="2400" b="1" dirty="0">
                <a:solidFill>
                  <a:schemeClr val="tx1"/>
                </a:solidFill>
                <a:latin typeface="Calibri" panose="020F0502020204030204" pitchFamily="34" charset="0"/>
                <a:cs typeface="Calibri" panose="020F0502020204030204" pitchFamily="34" charset="0"/>
              </a:rPr>
              <a:t> vs AAS ¿Reduce el riesgo de eventos </a:t>
            </a:r>
            <a:r>
              <a:rPr lang="es-ES" sz="2400" b="1" dirty="0" err="1">
                <a:solidFill>
                  <a:schemeClr val="tx1"/>
                </a:solidFill>
                <a:latin typeface="Calibri" panose="020F0502020204030204" pitchFamily="34" charset="0"/>
                <a:cs typeface="Calibri" panose="020F0502020204030204" pitchFamily="34" charset="0"/>
              </a:rPr>
              <a:t>tromboembólicos</a:t>
            </a:r>
            <a:r>
              <a:rPr lang="es-ES" sz="2400" b="1" dirty="0">
                <a:solidFill>
                  <a:schemeClr val="tx1"/>
                </a:solidFill>
                <a:latin typeface="Calibri" panose="020F0502020204030204" pitchFamily="34" charset="0"/>
                <a:cs typeface="Calibri" panose="020F0502020204030204" pitchFamily="34" charset="0"/>
              </a:rPr>
              <a:t> y hemorrágicos?</a:t>
            </a:r>
            <a:endParaRPr lang="en-US" sz="2400" b="1" dirty="0">
              <a:solidFill>
                <a:schemeClr val="tx1"/>
              </a:solidFill>
              <a:latin typeface="Calibri" panose="020F0502020204030204" pitchFamily="34" charset="0"/>
              <a:cs typeface="Calibri" panose="020F0502020204030204" pitchFamily="34" charset="0"/>
            </a:endParaRPr>
          </a:p>
        </p:txBody>
      </p:sp>
      <p:pic>
        <p:nvPicPr>
          <p:cNvPr id="12" name="Imagen 11"/>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2071" y="1710952"/>
            <a:ext cx="2917739" cy="2917739"/>
          </a:xfrm>
          <a:prstGeom prst="rect">
            <a:avLst/>
          </a:prstGeom>
        </p:spPr>
      </p:pic>
    </p:spTree>
    <p:extLst>
      <p:ext uri="{BB962C8B-B14F-4D97-AF65-F5344CB8AC3E}">
        <p14:creationId xmlns:p14="http://schemas.microsoft.com/office/powerpoint/2010/main" val="648303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3;p42"/>
          <p:cNvSpPr txBox="1">
            <a:spLocks/>
          </p:cNvSpPr>
          <p:nvPr/>
        </p:nvSpPr>
        <p:spPr>
          <a:xfrm>
            <a:off x="4427984" y="195486"/>
            <a:ext cx="4499992" cy="75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err="1" smtClean="0">
                <a:solidFill>
                  <a:schemeClr val="lt1"/>
                </a:solidFill>
                <a:latin typeface="Calibri" panose="020F0502020204030204" pitchFamily="34" charset="0"/>
                <a:cs typeface="Calibri" panose="020F0502020204030204" pitchFamily="34" charset="0"/>
              </a:rPr>
              <a:t>Aportes</a:t>
            </a:r>
            <a:r>
              <a:rPr lang="en-US" sz="4400" b="1" dirty="0" smtClean="0">
                <a:solidFill>
                  <a:schemeClr val="lt1"/>
                </a:solidFill>
                <a:latin typeface="Calibri" panose="020F0502020204030204" pitchFamily="34" charset="0"/>
                <a:cs typeface="Calibri" panose="020F0502020204030204" pitchFamily="34" charset="0"/>
              </a:rPr>
              <a:t> del </a:t>
            </a:r>
            <a:r>
              <a:rPr lang="en-US" sz="4400" b="1" dirty="0" err="1" smtClean="0">
                <a:solidFill>
                  <a:schemeClr val="lt1"/>
                </a:solidFill>
                <a:latin typeface="Calibri" panose="020F0502020204030204" pitchFamily="34" charset="0"/>
                <a:cs typeface="Calibri" panose="020F0502020204030204" pitchFamily="34" charset="0"/>
              </a:rPr>
              <a:t>grupo</a:t>
            </a:r>
            <a:endParaRPr lang="en-US" sz="4400" b="1" dirty="0">
              <a:solidFill>
                <a:schemeClr val="lt1"/>
              </a:solidFill>
              <a:latin typeface="Calibri" panose="020F0502020204030204" pitchFamily="34" charset="0"/>
              <a:cs typeface="Calibri" panose="020F0502020204030204" pitchFamily="34" charset="0"/>
            </a:endParaRPr>
          </a:p>
        </p:txBody>
      </p:sp>
      <p:sp>
        <p:nvSpPr>
          <p:cNvPr id="3" name="Título 2"/>
          <p:cNvSpPr txBox="1">
            <a:spLocks/>
          </p:cNvSpPr>
          <p:nvPr/>
        </p:nvSpPr>
        <p:spPr>
          <a:xfrm>
            <a:off x="89756" y="1995686"/>
            <a:ext cx="8676456" cy="18722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latin typeface="Calibri" panose="020F0502020204030204" pitchFamily="34" charset="0"/>
                <a:cs typeface="Calibri" panose="020F0502020204030204" pitchFamily="34" charset="0"/>
              </a:rPr>
              <a:t>Según este estudio, </a:t>
            </a:r>
            <a:r>
              <a:rPr lang="es-ES" sz="2000" b="1" dirty="0" smtClean="0">
                <a:latin typeface="Calibri" panose="020F0502020204030204" pitchFamily="34" charset="0"/>
                <a:cs typeface="Calibri" panose="020F0502020204030204" pitchFamily="34" charset="0"/>
              </a:rPr>
              <a:t>NO</a:t>
            </a:r>
            <a:r>
              <a:rPr lang="es-ES" sz="2000" dirty="0" smtClean="0">
                <a:latin typeface="Calibri" panose="020F0502020204030204" pitchFamily="34" charset="0"/>
                <a:cs typeface="Calibri" panose="020F0502020204030204" pitchFamily="34" charset="0"/>
              </a:rPr>
              <a:t> se reduce el riesgo de eventos </a:t>
            </a:r>
            <a:r>
              <a:rPr lang="es-ES" sz="2000" dirty="0" err="1" smtClean="0">
                <a:latin typeface="Calibri" panose="020F0502020204030204" pitchFamily="34" charset="0"/>
                <a:cs typeface="Calibri" panose="020F0502020204030204" pitchFamily="34" charset="0"/>
              </a:rPr>
              <a:t>tromboembólicos</a:t>
            </a:r>
            <a:r>
              <a:rPr lang="es-ES" sz="2000" dirty="0" smtClean="0">
                <a:latin typeface="Calibri" panose="020F0502020204030204" pitchFamily="34" charset="0"/>
                <a:cs typeface="Calibri" panose="020F0502020204030204" pitchFamily="34" charset="0"/>
              </a:rPr>
              <a:t>/hemorrágicos, ya que </a:t>
            </a:r>
            <a:r>
              <a:rPr lang="es-ES" sz="2000" b="1" i="1" dirty="0" smtClean="0">
                <a:latin typeface="Calibri" panose="020F0502020204030204" pitchFamily="34" charset="0"/>
                <a:cs typeface="Calibri" panose="020F0502020204030204" pitchFamily="34" charset="0"/>
              </a:rPr>
              <a:t>no hay diferencia entre AAS y </a:t>
            </a:r>
            <a:r>
              <a:rPr lang="es-ES" sz="2000" b="1" i="1" dirty="0" err="1" smtClean="0">
                <a:latin typeface="Calibri" panose="020F0502020204030204" pitchFamily="34" charset="0"/>
                <a:cs typeface="Calibri" panose="020F0502020204030204" pitchFamily="34" charset="0"/>
              </a:rPr>
              <a:t>Warfarina</a:t>
            </a:r>
            <a:r>
              <a:rPr lang="es-ES" sz="2000" b="1" i="1" dirty="0" smtClean="0">
                <a:latin typeface="Calibri" panose="020F0502020204030204" pitchFamily="34" charset="0"/>
                <a:cs typeface="Calibri" panose="020F0502020204030204" pitchFamily="34" charset="0"/>
              </a:rPr>
              <a:t> </a:t>
            </a:r>
            <a:r>
              <a:rPr lang="es-ES" sz="2000" dirty="0" smtClean="0">
                <a:latin typeface="Calibri" panose="020F0502020204030204" pitchFamily="34" charset="0"/>
                <a:cs typeface="Calibri" panose="020F0502020204030204" pitchFamily="34" charset="0"/>
              </a:rPr>
              <a:t>en postoperatorio después del 1ero año de cirugía de </a:t>
            </a:r>
            <a:r>
              <a:rPr lang="es-ES" sz="2000" dirty="0" err="1" smtClean="0">
                <a:latin typeface="Calibri" panose="020F0502020204030204" pitchFamily="34" charset="0"/>
                <a:cs typeface="Calibri" panose="020F0502020204030204" pitchFamily="34" charset="0"/>
              </a:rPr>
              <a:t>Fontan</a:t>
            </a:r>
            <a:r>
              <a:rPr lang="es-ES" sz="2000" dirty="0" smtClean="0">
                <a:latin typeface="Calibri" panose="020F0502020204030204" pitchFamily="34" charset="0"/>
                <a:cs typeface="Calibri" panose="020F0502020204030204" pitchFamily="34" charset="0"/>
              </a:rPr>
              <a:t>, sin embargo, es deficiente respecto a sus aspectos metodológicos y estadísticos </a:t>
            </a:r>
          </a:p>
        </p:txBody>
      </p:sp>
    </p:spTree>
    <p:extLst>
      <p:ext uri="{BB962C8B-B14F-4D97-AF65-F5344CB8AC3E}">
        <p14:creationId xmlns:p14="http://schemas.microsoft.com/office/powerpoint/2010/main" val="1742222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0568" y="4299942"/>
            <a:ext cx="10297144" cy="1224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4364424" y="3219822"/>
            <a:ext cx="4779576" cy="1892826"/>
          </a:xfrm>
          <a:prstGeom prst="rect">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71450" lvl="0" indent="-171450">
              <a:buFont typeface="Arial" panose="020B0604020202020204" pitchFamily="34" charset="0"/>
              <a:buChar char="•"/>
            </a:pPr>
            <a:r>
              <a:rPr lang="es-ES" sz="1300" dirty="0">
                <a:latin typeface="Calibri" panose="020F0502020204030204" pitchFamily="34" charset="0"/>
                <a:cs typeface="Calibri" panose="020F0502020204030204" pitchFamily="34" charset="0"/>
              </a:rPr>
              <a:t>Aunque </a:t>
            </a:r>
            <a:r>
              <a:rPr lang="es-ES" sz="1300" dirty="0" smtClean="0">
                <a:latin typeface="Calibri" panose="020F0502020204030204" pitchFamily="34" charset="0"/>
                <a:cs typeface="Calibri" panose="020F0502020204030204" pitchFamily="34" charset="0"/>
              </a:rPr>
              <a:t>no hubo diferencias estadísticamente significativas  se </a:t>
            </a:r>
            <a:r>
              <a:rPr lang="es-ES" sz="1300" dirty="0">
                <a:latin typeface="Calibri" panose="020F0502020204030204" pitchFamily="34" charset="0"/>
                <a:cs typeface="Calibri" panose="020F0502020204030204" pitchFamily="34" charset="0"/>
              </a:rPr>
              <a:t>observo mayor </a:t>
            </a:r>
            <a:r>
              <a:rPr lang="es-ES" sz="1300" dirty="0" smtClean="0">
                <a:latin typeface="Calibri" panose="020F0502020204030204" pitchFamily="34" charset="0"/>
                <a:cs typeface="Calibri" panose="020F0502020204030204" pitchFamily="34" charset="0"/>
              </a:rPr>
              <a:t>cantidad de eventos </a:t>
            </a:r>
            <a:r>
              <a:rPr lang="es-ES" sz="1300" dirty="0">
                <a:latin typeface="Calibri" panose="020F0502020204030204" pitchFamily="34" charset="0"/>
                <a:cs typeface="Calibri" panose="020F0502020204030204" pitchFamily="34" charset="0"/>
              </a:rPr>
              <a:t>de sangrado en pacientes que </a:t>
            </a:r>
            <a:r>
              <a:rPr lang="es-ES" sz="1300" dirty="0" err="1" smtClean="0">
                <a:latin typeface="Calibri" panose="020F0502020204030204" pitchFamily="34" charset="0"/>
                <a:cs typeface="Calibri" panose="020F0502020204030204" pitchFamily="34" charset="0"/>
              </a:rPr>
              <a:t>recibian</a:t>
            </a:r>
            <a:r>
              <a:rPr lang="es-ES" sz="1300" dirty="0" smtClean="0">
                <a:latin typeface="Calibri" panose="020F0502020204030204" pitchFamily="34" charset="0"/>
                <a:cs typeface="Calibri" panose="020F0502020204030204" pitchFamily="34" charset="0"/>
              </a:rPr>
              <a:t> </a:t>
            </a:r>
            <a:r>
              <a:rPr lang="es-ES" sz="1300" dirty="0">
                <a:latin typeface="Calibri" panose="020F0502020204030204" pitchFamily="34" charset="0"/>
                <a:cs typeface="Calibri" panose="020F0502020204030204" pitchFamily="34" charset="0"/>
              </a:rPr>
              <a:t>tratamiento con </a:t>
            </a:r>
            <a:r>
              <a:rPr lang="es-ES" sz="1300" dirty="0" err="1">
                <a:latin typeface="Calibri" panose="020F0502020204030204" pitchFamily="34" charset="0"/>
                <a:cs typeface="Calibri" panose="020F0502020204030204" pitchFamily="34" charset="0"/>
              </a:rPr>
              <a:t>Warfarina</a:t>
            </a:r>
            <a:r>
              <a:rPr lang="es-ES" sz="1300" dirty="0">
                <a:latin typeface="Calibri" panose="020F0502020204030204" pitchFamily="34" charset="0"/>
                <a:cs typeface="Calibri" panose="020F0502020204030204" pitchFamily="34" charset="0"/>
              </a:rPr>
              <a:t> y </a:t>
            </a:r>
            <a:r>
              <a:rPr lang="es-ES" sz="1300" dirty="0" smtClean="0">
                <a:latin typeface="Calibri" panose="020F0502020204030204" pitchFamily="34" charset="0"/>
                <a:cs typeface="Calibri" panose="020F0502020204030204" pitchFamily="34" charset="0"/>
              </a:rPr>
              <a:t>tratándose </a:t>
            </a:r>
            <a:r>
              <a:rPr lang="es-ES" sz="1300" dirty="0">
                <a:latin typeface="Calibri" panose="020F0502020204030204" pitchFamily="34" charset="0"/>
                <a:cs typeface="Calibri" panose="020F0502020204030204" pitchFamily="34" charset="0"/>
              </a:rPr>
              <a:t>de un grupo pediátrico quienes presentan mayor riesgo de eventos </a:t>
            </a:r>
            <a:r>
              <a:rPr lang="es-ES" sz="1300" dirty="0" smtClean="0">
                <a:latin typeface="Calibri" panose="020F0502020204030204" pitchFamily="34" charset="0"/>
                <a:cs typeface="Calibri" panose="020F0502020204030204" pitchFamily="34" charset="0"/>
              </a:rPr>
              <a:t>postraumáticos es un punto a considerar.</a:t>
            </a:r>
          </a:p>
          <a:p>
            <a:pPr marL="171450" lvl="0" indent="-1714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Debe analizarse y realizar seguimiento de INR  de los pacientes que utilizan </a:t>
            </a:r>
            <a:r>
              <a:rPr lang="es-ES" sz="1300" dirty="0" err="1" smtClean="0">
                <a:latin typeface="Calibri" panose="020F0502020204030204" pitchFamily="34" charset="0"/>
                <a:cs typeface="Calibri" panose="020F0502020204030204" pitchFamily="34" charset="0"/>
              </a:rPr>
              <a:t>warfarina</a:t>
            </a:r>
            <a:r>
              <a:rPr lang="es-ES" sz="1300" dirty="0" smtClean="0">
                <a:latin typeface="Calibri" panose="020F0502020204030204" pitchFamily="34" charset="0"/>
                <a:cs typeface="Calibri" panose="020F0502020204030204" pitchFamily="34" charset="0"/>
              </a:rPr>
              <a:t>.</a:t>
            </a:r>
          </a:p>
          <a:p>
            <a:pPr marL="171450" lvl="0" indent="-1714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La toma de decisiones para el uso de tratamiento </a:t>
            </a:r>
            <a:r>
              <a:rPr lang="es-ES" sz="1300" dirty="0" err="1" smtClean="0">
                <a:latin typeface="Calibri" panose="020F0502020204030204" pitchFamily="34" charset="0"/>
                <a:cs typeface="Calibri" panose="020F0502020204030204" pitchFamily="34" charset="0"/>
              </a:rPr>
              <a:t>antitrombotico</a:t>
            </a:r>
            <a:r>
              <a:rPr lang="es-ES" sz="1300" dirty="0" smtClean="0">
                <a:latin typeface="Calibri" panose="020F0502020204030204" pitchFamily="34" charset="0"/>
                <a:cs typeface="Calibri" panose="020F0502020204030204" pitchFamily="34" charset="0"/>
              </a:rPr>
              <a:t> depende de las características del paciente y del procedimiento </a:t>
            </a:r>
          </a:p>
        </p:txBody>
      </p:sp>
      <p:sp>
        <p:nvSpPr>
          <p:cNvPr id="4" name="Google Shape;1243;p42"/>
          <p:cNvSpPr txBox="1">
            <a:spLocks/>
          </p:cNvSpPr>
          <p:nvPr/>
        </p:nvSpPr>
        <p:spPr>
          <a:xfrm>
            <a:off x="4427984" y="195486"/>
            <a:ext cx="4499992" cy="75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err="1" smtClean="0">
                <a:solidFill>
                  <a:schemeClr val="lt1"/>
                </a:solidFill>
                <a:latin typeface="Calibri" panose="020F0502020204030204" pitchFamily="34" charset="0"/>
                <a:cs typeface="Calibri" panose="020F0502020204030204" pitchFamily="34" charset="0"/>
              </a:rPr>
              <a:t>Aportes</a:t>
            </a:r>
            <a:r>
              <a:rPr lang="en-US" sz="4400" b="1" dirty="0" smtClean="0">
                <a:solidFill>
                  <a:schemeClr val="lt1"/>
                </a:solidFill>
                <a:latin typeface="Calibri" panose="020F0502020204030204" pitchFamily="34" charset="0"/>
                <a:cs typeface="Calibri" panose="020F0502020204030204" pitchFamily="34" charset="0"/>
              </a:rPr>
              <a:t> del </a:t>
            </a:r>
            <a:r>
              <a:rPr lang="en-US" sz="4400" b="1" dirty="0" err="1" smtClean="0">
                <a:solidFill>
                  <a:schemeClr val="lt1"/>
                </a:solidFill>
                <a:latin typeface="Calibri" panose="020F0502020204030204" pitchFamily="34" charset="0"/>
                <a:cs typeface="Calibri" panose="020F0502020204030204" pitchFamily="34" charset="0"/>
              </a:rPr>
              <a:t>grupo</a:t>
            </a:r>
            <a:endParaRPr lang="en-US" sz="4400" b="1" dirty="0">
              <a:solidFill>
                <a:schemeClr val="lt1"/>
              </a:solidFill>
              <a:latin typeface="Calibri" panose="020F0502020204030204" pitchFamily="34" charset="0"/>
              <a:cs typeface="Calibri" panose="020F0502020204030204" pitchFamily="34" charset="0"/>
            </a:endParaRPr>
          </a:p>
        </p:txBody>
      </p:sp>
      <p:sp>
        <p:nvSpPr>
          <p:cNvPr id="2" name="Rectángulo 1"/>
          <p:cNvSpPr/>
          <p:nvPr/>
        </p:nvSpPr>
        <p:spPr>
          <a:xfrm>
            <a:off x="663924" y="1242622"/>
            <a:ext cx="3090373" cy="38933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Estudio </a:t>
            </a:r>
            <a:r>
              <a:rPr lang="es-ES" sz="1300" dirty="0">
                <a:latin typeface="Calibri" panose="020F0502020204030204" pitchFamily="34" charset="0"/>
                <a:cs typeface="Calibri" panose="020F0502020204030204" pitchFamily="34" charset="0"/>
              </a:rPr>
              <a:t>retrospectivo </a:t>
            </a:r>
            <a:r>
              <a:rPr lang="es-ES" sz="1300" dirty="0" smtClean="0">
                <a:latin typeface="Calibri" panose="020F0502020204030204" pitchFamily="34" charset="0"/>
                <a:cs typeface="Calibri" panose="020F0502020204030204" pitchFamily="34" charset="0"/>
              </a:rPr>
              <a:t>observacional  con </a:t>
            </a:r>
            <a:r>
              <a:rPr lang="es-ES" sz="1300" b="1" dirty="0" smtClean="0">
                <a:latin typeface="Calibri" panose="020F0502020204030204" pitchFamily="34" charset="0"/>
                <a:cs typeface="Calibri" panose="020F0502020204030204" pitchFamily="34" charset="0"/>
              </a:rPr>
              <a:t>deficiencia o ausencia de </a:t>
            </a:r>
            <a:r>
              <a:rPr lang="es-ES" sz="1300" b="1" dirty="0">
                <a:latin typeface="Calibri" panose="020F0502020204030204" pitchFamily="34" charset="0"/>
                <a:cs typeface="Calibri" panose="020F0502020204030204" pitchFamily="34" charset="0"/>
              </a:rPr>
              <a:t>información </a:t>
            </a:r>
            <a:endParaRPr lang="es-ES" sz="1300" b="1" dirty="0" smtClean="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No </a:t>
            </a:r>
            <a:r>
              <a:rPr lang="es-ES" sz="1300" dirty="0">
                <a:latin typeface="Calibri" panose="020F0502020204030204" pitchFamily="34" charset="0"/>
                <a:cs typeface="Calibri" panose="020F0502020204030204" pitchFamily="34" charset="0"/>
              </a:rPr>
              <a:t>se </a:t>
            </a:r>
            <a:r>
              <a:rPr lang="es-ES" sz="1300" dirty="0" smtClean="0">
                <a:latin typeface="Calibri" panose="020F0502020204030204" pitchFamily="34" charset="0"/>
                <a:cs typeface="Calibri" panose="020F0502020204030204" pitchFamily="34" charset="0"/>
              </a:rPr>
              <a:t>informaron todas las </a:t>
            </a:r>
            <a:r>
              <a:rPr lang="es-ES" sz="1300" dirty="0">
                <a:latin typeface="Calibri" panose="020F0502020204030204" pitchFamily="34" charset="0"/>
                <a:cs typeface="Calibri" panose="020F0502020204030204" pitchFamily="34" charset="0"/>
              </a:rPr>
              <a:t>mediciones de INR en los pacientes del grupo de </a:t>
            </a:r>
            <a:r>
              <a:rPr lang="es-ES" sz="1300" dirty="0" err="1">
                <a:latin typeface="Calibri" panose="020F0502020204030204" pitchFamily="34" charset="0"/>
                <a:cs typeface="Calibri" panose="020F0502020204030204" pitchFamily="34" charset="0"/>
              </a:rPr>
              <a:t>warfarina</a:t>
            </a:r>
            <a:r>
              <a:rPr lang="es-ES" sz="1300" dirty="0">
                <a:latin typeface="Calibri" panose="020F0502020204030204" pitchFamily="34" charset="0"/>
                <a:cs typeface="Calibri" panose="020F0502020204030204" pitchFamily="34" charset="0"/>
              </a:rPr>
              <a:t> tanto de los eventos </a:t>
            </a:r>
            <a:r>
              <a:rPr lang="es-ES" sz="1300" dirty="0" err="1">
                <a:latin typeface="Calibri" panose="020F0502020204030204" pitchFamily="34" charset="0"/>
                <a:cs typeface="Calibri" panose="020F0502020204030204" pitchFamily="34" charset="0"/>
              </a:rPr>
              <a:t>tromboembolicos</a:t>
            </a:r>
            <a:r>
              <a:rPr lang="es-ES" sz="1300" dirty="0">
                <a:latin typeface="Calibri" panose="020F0502020204030204" pitchFamily="34" charset="0"/>
                <a:cs typeface="Calibri" panose="020F0502020204030204" pitchFamily="34" charset="0"/>
              </a:rPr>
              <a:t> como de </a:t>
            </a:r>
            <a:r>
              <a:rPr lang="es-ES" sz="1300" dirty="0" smtClean="0">
                <a:latin typeface="Calibri" panose="020F0502020204030204" pitchFamily="34" charset="0"/>
                <a:cs typeface="Calibri" panose="020F0502020204030204" pitchFamily="34" charset="0"/>
              </a:rPr>
              <a:t>sangrado, punto importante para el clínico en la toma decisiones.</a:t>
            </a:r>
            <a:endParaRPr lang="es-ES" sz="13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 sz="1300" dirty="0">
                <a:latin typeface="Calibri" panose="020F0502020204030204" pitchFamily="34" charset="0"/>
                <a:cs typeface="Calibri" panose="020F0502020204030204" pitchFamily="34" charset="0"/>
              </a:rPr>
              <a:t>El uso de </a:t>
            </a:r>
            <a:r>
              <a:rPr lang="es-ES" sz="1300" dirty="0" err="1">
                <a:latin typeface="Calibri" panose="020F0502020204030204" pitchFamily="34" charset="0"/>
                <a:cs typeface="Calibri" panose="020F0502020204030204" pitchFamily="34" charset="0"/>
              </a:rPr>
              <a:t>Warfarina</a:t>
            </a:r>
            <a:r>
              <a:rPr lang="es-ES" sz="1300" dirty="0">
                <a:latin typeface="Calibri" panose="020F0502020204030204" pitchFamily="34" charset="0"/>
                <a:cs typeface="Calibri" panose="020F0502020204030204" pitchFamily="34" charset="0"/>
              </a:rPr>
              <a:t> impresiona estar condicionado por las características de los pacientes y del </a:t>
            </a:r>
            <a:r>
              <a:rPr lang="es-ES" sz="1300" dirty="0" smtClean="0">
                <a:latin typeface="Calibri" panose="020F0502020204030204" pitchFamily="34" charset="0"/>
                <a:cs typeface="Calibri" panose="020F0502020204030204" pitchFamily="34" charset="0"/>
              </a:rPr>
              <a:t>procedimiento, evidenciando incluso sesgo residual en algunas variables.</a:t>
            </a:r>
          </a:p>
          <a:p>
            <a:pPr marL="285750" lvl="0" indent="-2857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No se especifica que ocurrió con muchos pacientes.</a:t>
            </a:r>
          </a:p>
          <a:p>
            <a:pPr marL="285750" lvl="0" indent="-2857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Se debió realizar análisis de eventos de sangrado de manera aislada o no combinado</a:t>
            </a:r>
          </a:p>
        </p:txBody>
      </p:sp>
      <p:sp>
        <p:nvSpPr>
          <p:cNvPr id="5" name="Rectángulo 4"/>
          <p:cNvSpPr/>
          <p:nvPr/>
        </p:nvSpPr>
        <p:spPr>
          <a:xfrm>
            <a:off x="4228598" y="1462497"/>
            <a:ext cx="4623697" cy="1292662"/>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71450" lvl="0" indent="-1714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Algunas tablas y gráficos presentados no muestran estadísticos o medidas de efecto que comparen el comportamiento de ambos grupos de tratamiento.</a:t>
            </a:r>
          </a:p>
          <a:p>
            <a:pPr marL="171450" lvl="0" indent="-1714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Los artificios estadísticos utilizados sirvieron como distractores para magnificar o minimizar eventos.</a:t>
            </a:r>
          </a:p>
          <a:p>
            <a:pPr marL="171450" lvl="0" indent="-171450">
              <a:buFont typeface="Arial" panose="020B0604020202020204" pitchFamily="34" charset="0"/>
              <a:buChar char="•"/>
            </a:pPr>
            <a:r>
              <a:rPr lang="es-ES" sz="1300" dirty="0" smtClean="0">
                <a:latin typeface="Calibri" panose="020F0502020204030204" pitchFamily="34" charset="0"/>
                <a:cs typeface="Calibri" panose="020F0502020204030204" pitchFamily="34" charset="0"/>
              </a:rPr>
              <a:t>El </a:t>
            </a:r>
            <a:r>
              <a:rPr lang="es-ES" sz="1300" dirty="0">
                <a:latin typeface="Calibri" panose="020F0502020204030204" pitchFamily="34" charset="0"/>
                <a:cs typeface="Calibri" panose="020F0502020204030204" pitchFamily="34" charset="0"/>
              </a:rPr>
              <a:t>estudio no alcanzo el poder </a:t>
            </a:r>
            <a:r>
              <a:rPr lang="es-ES" sz="1300" dirty="0" smtClean="0">
                <a:latin typeface="Calibri" panose="020F0502020204030204" pitchFamily="34" charset="0"/>
                <a:cs typeface="Calibri" panose="020F0502020204030204" pitchFamily="34" charset="0"/>
              </a:rPr>
              <a:t>estadístico</a:t>
            </a:r>
            <a:endParaRPr lang="es-ES" sz="1300" dirty="0">
              <a:latin typeface="Calibri" panose="020F0502020204030204" pitchFamily="34" charset="0"/>
              <a:cs typeface="Calibri" panose="020F0502020204030204" pitchFamily="34" charset="0"/>
            </a:endParaRPr>
          </a:p>
        </p:txBody>
      </p:sp>
      <p:sp>
        <p:nvSpPr>
          <p:cNvPr id="6" name="Elipse 5"/>
          <p:cNvSpPr/>
          <p:nvPr/>
        </p:nvSpPr>
        <p:spPr>
          <a:xfrm>
            <a:off x="-133442" y="479852"/>
            <a:ext cx="1108271" cy="110827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Elipse 6"/>
          <p:cNvSpPr/>
          <p:nvPr/>
        </p:nvSpPr>
        <p:spPr>
          <a:xfrm>
            <a:off x="3535737" y="644072"/>
            <a:ext cx="1108271" cy="1108271"/>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Elipse 7"/>
          <p:cNvSpPr/>
          <p:nvPr/>
        </p:nvSpPr>
        <p:spPr>
          <a:xfrm>
            <a:off x="3700090" y="2591468"/>
            <a:ext cx="943918" cy="929826"/>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445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p"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CuadroTexto 1"/>
          <p:cNvSpPr txBox="1"/>
          <p:nvPr/>
        </p:nvSpPr>
        <p:spPr>
          <a:xfrm>
            <a:off x="1979712" y="2211710"/>
            <a:ext cx="5544616" cy="707886"/>
          </a:xfrm>
          <a:prstGeom prst="rect">
            <a:avLst/>
          </a:prstGeom>
          <a:noFill/>
        </p:spPr>
        <p:txBody>
          <a:bodyPr wrap="square" rtlCol="0">
            <a:spAutoFit/>
          </a:bodyPr>
          <a:lstStyle/>
          <a:p>
            <a:r>
              <a:rPr lang="es-ES" sz="4000" dirty="0" smtClean="0">
                <a:solidFill>
                  <a:schemeClr val="bg1"/>
                </a:solidFill>
                <a:latin typeface="Calibri" panose="020F0502020204030204" pitchFamily="34" charset="0"/>
                <a:cs typeface="Calibri" panose="020F0502020204030204" pitchFamily="34" charset="0"/>
              </a:rPr>
              <a:t>Gracias por su atención</a:t>
            </a:r>
            <a:endParaRPr lang="en-US"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63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0" name="Google Shape;1243;p42"/>
          <p:cNvSpPr txBox="1">
            <a:spLocks noGrp="1"/>
          </p:cNvSpPr>
          <p:nvPr>
            <p:ph type="title"/>
          </p:nvPr>
        </p:nvSpPr>
        <p:spPr>
          <a:xfrm>
            <a:off x="4067944" y="195486"/>
            <a:ext cx="6804328" cy="7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dirty="0" smtClean="0">
                <a:solidFill>
                  <a:schemeClr val="lt1"/>
                </a:solidFill>
                <a:latin typeface="Calibri" panose="020F0502020204030204" pitchFamily="34" charset="0"/>
                <a:cs typeface="Calibri" panose="020F0502020204030204" pitchFamily="34" charset="0"/>
              </a:rPr>
              <a:t>Introducción</a:t>
            </a:r>
            <a:endParaRPr sz="4400" b="1" dirty="0">
              <a:solidFill>
                <a:schemeClr val="lt1"/>
              </a:solidFill>
              <a:latin typeface="Calibri" panose="020F0502020204030204" pitchFamily="34" charset="0"/>
              <a:cs typeface="Calibri" panose="020F0502020204030204" pitchFamily="34" charset="0"/>
            </a:endParaRPr>
          </a:p>
        </p:txBody>
      </p:sp>
      <p:sp>
        <p:nvSpPr>
          <p:cNvPr id="2" name="Rectángulo 1"/>
          <p:cNvSpPr/>
          <p:nvPr/>
        </p:nvSpPr>
        <p:spPr>
          <a:xfrm>
            <a:off x="4355976" y="1710287"/>
            <a:ext cx="4283968" cy="2308324"/>
          </a:xfrm>
          <a:prstGeom prst="rect">
            <a:avLst/>
          </a:prstGeom>
        </p:spPr>
        <p:txBody>
          <a:bodyPr wrap="square">
            <a:spAutoFit/>
          </a:bodyPr>
          <a:lstStyle/>
          <a:p>
            <a:pPr algn="ctr"/>
            <a:r>
              <a:rPr lang="es-ES" sz="2400" dirty="0" smtClean="0">
                <a:latin typeface="Calibri" panose="020F0502020204030204" pitchFamily="34" charset="0"/>
                <a:cs typeface="Calibri" panose="020F0502020204030204" pitchFamily="34" charset="0"/>
              </a:rPr>
              <a:t>Se </a:t>
            </a:r>
            <a:r>
              <a:rPr lang="es-ES" sz="2400" dirty="0">
                <a:latin typeface="Calibri" panose="020F0502020204030204" pitchFamily="34" charset="0"/>
                <a:cs typeface="Calibri" panose="020F0502020204030204" pitchFamily="34" charset="0"/>
              </a:rPr>
              <a:t>considera necesaria alguna forma de </a:t>
            </a:r>
            <a:r>
              <a:rPr lang="es-ES" sz="2400" dirty="0" err="1">
                <a:latin typeface="Calibri" panose="020F0502020204030204" pitchFamily="34" charset="0"/>
                <a:cs typeface="Calibri" panose="020F0502020204030204" pitchFamily="34" charset="0"/>
              </a:rPr>
              <a:t>tromboprofilaxis</a:t>
            </a:r>
            <a:r>
              <a:rPr lang="es-ES" sz="2400" dirty="0">
                <a:latin typeface="Calibri" panose="020F0502020204030204" pitchFamily="34" charset="0"/>
                <a:cs typeface="Calibri" panose="020F0502020204030204" pitchFamily="34" charset="0"/>
              </a:rPr>
              <a:t> para prevenir la aparición de eventos </a:t>
            </a:r>
            <a:r>
              <a:rPr lang="es-ES" sz="2400" dirty="0" err="1" smtClean="0">
                <a:latin typeface="Calibri" panose="020F0502020204030204" pitchFamily="34" charset="0"/>
                <a:cs typeface="Calibri" panose="020F0502020204030204" pitchFamily="34" charset="0"/>
              </a:rPr>
              <a:t>tromboembólicos</a:t>
            </a:r>
            <a:r>
              <a:rPr lang="es-ES" sz="2400" dirty="0" smtClean="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todavía no existe un consenso sobre la medicación óptima. </a:t>
            </a:r>
            <a:endParaRPr lang="en-US" sz="2400" dirty="0">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3"/>
          <a:stretch>
            <a:fillRect/>
          </a:stretch>
        </p:blipFill>
        <p:spPr>
          <a:xfrm>
            <a:off x="539552" y="1203598"/>
            <a:ext cx="3384376" cy="33217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88050" y="4561089"/>
            <a:ext cx="10936714" cy="1523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243;p42"/>
          <p:cNvSpPr txBox="1">
            <a:spLocks noGrp="1"/>
          </p:cNvSpPr>
          <p:nvPr>
            <p:ph type="title"/>
          </p:nvPr>
        </p:nvSpPr>
        <p:spPr>
          <a:xfrm>
            <a:off x="3835270" y="195486"/>
            <a:ext cx="4248472" cy="7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dirty="0" smtClean="0">
                <a:solidFill>
                  <a:schemeClr val="lt1"/>
                </a:solidFill>
                <a:latin typeface="Calibri" panose="020F0502020204030204" pitchFamily="34" charset="0"/>
                <a:cs typeface="Calibri" panose="020F0502020204030204" pitchFamily="34" charset="0"/>
              </a:rPr>
              <a:t>Registro Fontan</a:t>
            </a:r>
            <a:endParaRPr sz="4400" b="1" dirty="0">
              <a:solidFill>
                <a:schemeClr val="lt1"/>
              </a:solidFill>
              <a:latin typeface="Calibri" panose="020F0502020204030204" pitchFamily="34" charset="0"/>
              <a:cs typeface="Calibri" panose="020F0502020204030204" pitchFamily="34" charset="0"/>
            </a:endParaRPr>
          </a:p>
        </p:txBody>
      </p:sp>
      <p:pic>
        <p:nvPicPr>
          <p:cNvPr id="11" name="Imagen 10"/>
          <p:cNvPicPr>
            <a:picLocks noChangeAspect="1"/>
          </p:cNvPicPr>
          <p:nvPr/>
        </p:nvPicPr>
        <p:blipFill>
          <a:blip r:embed="rId3"/>
          <a:stretch>
            <a:fillRect/>
          </a:stretch>
        </p:blipFill>
        <p:spPr>
          <a:xfrm>
            <a:off x="251520" y="1469613"/>
            <a:ext cx="3888432" cy="1899639"/>
          </a:xfrm>
          <a:prstGeom prst="rect">
            <a:avLst/>
          </a:prstGeom>
        </p:spPr>
      </p:pic>
      <p:sp>
        <p:nvSpPr>
          <p:cNvPr id="12" name="Rectángulo 11"/>
          <p:cNvSpPr/>
          <p:nvPr/>
        </p:nvSpPr>
        <p:spPr>
          <a:xfrm>
            <a:off x="107504" y="3606982"/>
            <a:ext cx="4572000" cy="954107"/>
          </a:xfrm>
          <a:prstGeom prst="rect">
            <a:avLst/>
          </a:prstGeom>
          <a:solidFill>
            <a:schemeClr val="accent1"/>
          </a:solidFill>
        </p:spPr>
        <p:txBody>
          <a:bodyPr>
            <a:spAutoFit/>
          </a:bodyPr>
          <a:lstStyle/>
          <a:p>
            <a:r>
              <a:rPr lang="es-E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 </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creó con el objetivo de utilizar datos de seguimiento retrospectivos de múltiples centros para crear un conjunto de datos que pudiera responder preguntas de investigación basadas en prácticas de tratamiento variables en la región </a:t>
            </a:r>
            <a:endParaRPr lang="en-US" dirty="0">
              <a:solidFill>
                <a:schemeClr val="bg1"/>
              </a:solidFill>
            </a:endParaRPr>
          </a:p>
        </p:txBody>
      </p:sp>
      <p:pic>
        <p:nvPicPr>
          <p:cNvPr id="13" name="Imagen 12"/>
          <p:cNvPicPr>
            <a:picLocks noChangeAspect="1"/>
          </p:cNvPicPr>
          <p:nvPr/>
        </p:nvPicPr>
        <p:blipFill>
          <a:blip r:embed="rId4"/>
          <a:stretch>
            <a:fillRect/>
          </a:stretch>
        </p:blipFill>
        <p:spPr>
          <a:xfrm>
            <a:off x="5629156" y="1630790"/>
            <a:ext cx="3961993" cy="2664296"/>
          </a:xfrm>
          <a:prstGeom prst="rect">
            <a:avLst/>
          </a:prstGeom>
        </p:spPr>
      </p:pic>
      <p:sp>
        <p:nvSpPr>
          <p:cNvPr id="14" name="Rectángulo 13"/>
          <p:cNvSpPr/>
          <p:nvPr/>
        </p:nvSpPr>
        <p:spPr>
          <a:xfrm>
            <a:off x="4283968" y="1947275"/>
            <a:ext cx="4572000" cy="1015663"/>
          </a:xfrm>
          <a:prstGeom prst="rect">
            <a:avLst/>
          </a:prstGeom>
        </p:spPr>
        <p:txBody>
          <a:bodyPr>
            <a:spAutoFit/>
          </a:bodyPr>
          <a:lstStyle/>
          <a:p>
            <a:r>
              <a:rPr lang="es-ES" sz="60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1997</a:t>
            </a:r>
            <a:endParaRPr lang="en-US" sz="6000" b="1" dirty="0">
              <a:solidFill>
                <a:schemeClr val="tx2"/>
              </a:solidFill>
            </a:endParaRPr>
          </a:p>
        </p:txBody>
      </p:sp>
      <p:sp>
        <p:nvSpPr>
          <p:cNvPr id="2" name="Flecha derecha 1"/>
          <p:cNvSpPr/>
          <p:nvPr/>
        </p:nvSpPr>
        <p:spPr>
          <a:xfrm>
            <a:off x="4233664" y="2746096"/>
            <a:ext cx="2160240" cy="61206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75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300192" y="-308570"/>
            <a:ext cx="4176464" cy="5452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243;p42"/>
          <p:cNvSpPr txBox="1">
            <a:spLocks noGrp="1"/>
          </p:cNvSpPr>
          <p:nvPr>
            <p:ph type="title"/>
          </p:nvPr>
        </p:nvSpPr>
        <p:spPr>
          <a:xfrm>
            <a:off x="971600" y="195486"/>
            <a:ext cx="4248472" cy="7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dirty="0" smtClean="0">
                <a:solidFill>
                  <a:schemeClr val="tx2"/>
                </a:solidFill>
                <a:latin typeface="Calibri" panose="020F0502020204030204" pitchFamily="34" charset="0"/>
                <a:cs typeface="Calibri" panose="020F0502020204030204" pitchFamily="34" charset="0"/>
              </a:rPr>
              <a:t>Hipótesis</a:t>
            </a:r>
            <a:endParaRPr sz="4400" b="1" dirty="0">
              <a:solidFill>
                <a:schemeClr val="tx2"/>
              </a:solidFill>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rotWithShape="1">
          <a:blip r:embed="rId3"/>
          <a:srcRect l="3659"/>
          <a:stretch/>
        </p:blipFill>
        <p:spPr>
          <a:xfrm>
            <a:off x="1979712" y="941802"/>
            <a:ext cx="5688738" cy="3980952"/>
          </a:xfrm>
          <a:prstGeom prst="rect">
            <a:avLst/>
          </a:prstGeom>
        </p:spPr>
      </p:pic>
      <p:sp>
        <p:nvSpPr>
          <p:cNvPr id="8" name="Rectángulo 7"/>
          <p:cNvSpPr/>
          <p:nvPr/>
        </p:nvSpPr>
        <p:spPr>
          <a:xfrm>
            <a:off x="1979712" y="2211710"/>
            <a:ext cx="5544616" cy="79208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4262" y="267494"/>
            <a:ext cx="3779992" cy="572700"/>
          </a:xfrm>
        </p:spPr>
        <p:txBody>
          <a:bodyPr/>
          <a:lstStyle/>
          <a:p>
            <a:r>
              <a:rPr lang="es-ES" b="1" dirty="0" smtClean="0">
                <a:latin typeface="Calibri" panose="020F0502020204030204" pitchFamily="34" charset="0"/>
                <a:cs typeface="Calibri" panose="020F0502020204030204" pitchFamily="34" charset="0"/>
              </a:rPr>
              <a:t>Métodos</a:t>
            </a:r>
            <a:endParaRPr lang="en-US" b="1" dirty="0">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stretch>
            <a:fillRect/>
          </a:stretch>
        </p:blipFill>
        <p:spPr>
          <a:xfrm>
            <a:off x="107504" y="1131590"/>
            <a:ext cx="8941242" cy="3240360"/>
          </a:xfrm>
          <a:prstGeom prst="rect">
            <a:avLst/>
          </a:prstGeom>
        </p:spPr>
      </p:pic>
    </p:spTree>
    <p:extLst>
      <p:ext uri="{BB962C8B-B14F-4D97-AF65-F5344CB8AC3E}">
        <p14:creationId xmlns:p14="http://schemas.microsoft.com/office/powerpoint/2010/main" val="349723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3;p42"/>
          <p:cNvSpPr txBox="1">
            <a:spLocks noGrp="1"/>
          </p:cNvSpPr>
          <p:nvPr>
            <p:ph type="title"/>
          </p:nvPr>
        </p:nvSpPr>
        <p:spPr>
          <a:xfrm>
            <a:off x="3275856" y="195486"/>
            <a:ext cx="6804328" cy="7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smtClean="0">
                <a:solidFill>
                  <a:schemeClr val="lt1"/>
                </a:solidFill>
                <a:latin typeface="Calibri" panose="020F0502020204030204" pitchFamily="34" charset="0"/>
                <a:cs typeface="Calibri" panose="020F0502020204030204" pitchFamily="34" charset="0"/>
              </a:rPr>
              <a:t>Estado de tromboprofilaxis</a:t>
            </a:r>
            <a:endParaRPr sz="3600" b="1" dirty="0">
              <a:solidFill>
                <a:schemeClr val="lt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8500"/>
          <a:stretch/>
        </p:blipFill>
        <p:spPr>
          <a:xfrm>
            <a:off x="-252537" y="1131590"/>
            <a:ext cx="9985109" cy="3744416"/>
          </a:xfrm>
          <a:prstGeom prst="rect">
            <a:avLst/>
          </a:prstGeom>
        </p:spPr>
      </p:pic>
      <p:sp>
        <p:nvSpPr>
          <p:cNvPr id="4" name="Rectángulo 3"/>
          <p:cNvSpPr/>
          <p:nvPr/>
        </p:nvSpPr>
        <p:spPr>
          <a:xfrm>
            <a:off x="0" y="1347614"/>
            <a:ext cx="9144000" cy="584775"/>
          </a:xfrm>
          <a:prstGeom prst="rect">
            <a:avLst/>
          </a:prstGeom>
        </p:spPr>
        <p:txBody>
          <a:bodyPr wrap="square">
            <a:spAutoFit/>
          </a:bodyPr>
          <a:lstStyle/>
          <a:p>
            <a:r>
              <a:rPr lang="es-ES" sz="1600" dirty="0">
                <a:latin typeface="Calibri" panose="020F0502020204030204" pitchFamily="34" charset="0"/>
                <a:cs typeface="Calibri" panose="020F0502020204030204" pitchFamily="34" charset="0"/>
              </a:rPr>
              <a:t>Las instituciones que prefieren la </a:t>
            </a:r>
            <a:r>
              <a:rPr lang="es-ES" sz="1600" dirty="0" smtClean="0">
                <a:latin typeface="Calibri" panose="020F0502020204030204" pitchFamily="34" charset="0"/>
                <a:cs typeface="Calibri" panose="020F0502020204030204" pitchFamily="34" charset="0"/>
              </a:rPr>
              <a:t>terapia de </a:t>
            </a:r>
            <a:r>
              <a:rPr lang="es-ES" sz="1600" dirty="0" err="1" smtClean="0">
                <a:latin typeface="Calibri" panose="020F0502020204030204" pitchFamily="34" charset="0"/>
                <a:cs typeface="Calibri" panose="020F0502020204030204" pitchFamily="34" charset="0"/>
              </a:rPr>
              <a:t>tromboprofilaxis</a:t>
            </a:r>
            <a:r>
              <a:rPr lang="es-ES" sz="1600" dirty="0" smtClean="0">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rPr>
              <a:t>a largo plazo con aspirina administran </a:t>
            </a:r>
            <a:r>
              <a:rPr lang="es-ES" sz="1600" dirty="0" err="1">
                <a:latin typeface="Calibri" panose="020F0502020204030204" pitchFamily="34" charset="0"/>
                <a:cs typeface="Calibri" panose="020F0502020204030204" pitchFamily="34" charset="0"/>
              </a:rPr>
              <a:t>warfarina</a:t>
            </a:r>
            <a:r>
              <a:rPr lang="es-ES" sz="1600" dirty="0">
                <a:latin typeface="Calibri" panose="020F0502020204030204" pitchFamily="34" charset="0"/>
                <a:cs typeface="Calibri" panose="020F0502020204030204" pitchFamily="34" charset="0"/>
              </a:rPr>
              <a:t> de forma rutinaria durante 3 a 6 meses antes de pasar a dosis bajas de aspirina (5 </a:t>
            </a:r>
            <a:r>
              <a:rPr lang="es-ES" sz="1600" dirty="0" smtClean="0">
                <a:latin typeface="Calibri" panose="020F0502020204030204" pitchFamily="34" charset="0"/>
                <a:cs typeface="Calibri" panose="020F0502020204030204" pitchFamily="34" charset="0"/>
              </a:rPr>
              <a:t>mg/kg/día). </a:t>
            </a:r>
            <a:endParaRPr lang="en-US" sz="1600" dirty="0">
              <a:latin typeface="Calibri" panose="020F0502020204030204" pitchFamily="34" charset="0"/>
              <a:cs typeface="Calibri" panose="020F0502020204030204" pitchFamily="34" charset="0"/>
            </a:endParaRPr>
          </a:p>
        </p:txBody>
      </p:sp>
      <p:graphicFrame>
        <p:nvGraphicFramePr>
          <p:cNvPr id="6" name="Diagrama 5"/>
          <p:cNvGraphicFramePr/>
          <p:nvPr>
            <p:extLst>
              <p:ext uri="{D42A27DB-BD31-4B8C-83A1-F6EECF244321}">
                <p14:modId xmlns:p14="http://schemas.microsoft.com/office/powerpoint/2010/main" val="2892296606"/>
              </p:ext>
            </p:extLst>
          </p:nvPr>
        </p:nvGraphicFramePr>
        <p:xfrm>
          <a:off x="683565" y="2418557"/>
          <a:ext cx="8112904" cy="2553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Google Shape;1243;p42"/>
          <p:cNvSpPr txBox="1">
            <a:spLocks/>
          </p:cNvSpPr>
          <p:nvPr/>
        </p:nvSpPr>
        <p:spPr>
          <a:xfrm>
            <a:off x="23591" y="2240770"/>
            <a:ext cx="2987904" cy="75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DM Serif Display"/>
              <a:buNone/>
              <a:defRPr sz="3500" b="0" i="0" u="none" strike="noStrike" cap="none">
                <a:solidFill>
                  <a:schemeClr val="lt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s-ES" sz="4400" b="1" dirty="0" smtClean="0">
                <a:solidFill>
                  <a:schemeClr val="accent1"/>
                </a:solidFill>
                <a:latin typeface="Calibri" panose="020F0502020204030204" pitchFamily="34" charset="0"/>
                <a:cs typeface="Calibri" panose="020F0502020204030204" pitchFamily="34" charset="0"/>
              </a:rPr>
              <a:t>Al egreso</a:t>
            </a:r>
            <a:endParaRPr lang="en-US" sz="44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841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3;p42"/>
          <p:cNvSpPr txBox="1">
            <a:spLocks noGrp="1"/>
          </p:cNvSpPr>
          <p:nvPr>
            <p:ph type="title"/>
          </p:nvPr>
        </p:nvSpPr>
        <p:spPr>
          <a:xfrm>
            <a:off x="3275856" y="195486"/>
            <a:ext cx="6804328" cy="7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smtClean="0">
                <a:solidFill>
                  <a:schemeClr val="lt1"/>
                </a:solidFill>
                <a:latin typeface="Calibri" panose="020F0502020204030204" pitchFamily="34" charset="0"/>
                <a:cs typeface="Calibri" panose="020F0502020204030204" pitchFamily="34" charset="0"/>
              </a:rPr>
              <a:t>Estado de tromboprofilaxis</a:t>
            </a:r>
            <a:endParaRPr sz="3600" b="1" dirty="0">
              <a:solidFill>
                <a:schemeClr val="lt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8500"/>
          <a:stretch/>
        </p:blipFill>
        <p:spPr>
          <a:xfrm>
            <a:off x="-252537" y="1131590"/>
            <a:ext cx="9985109" cy="3744416"/>
          </a:xfrm>
          <a:prstGeom prst="rect">
            <a:avLst/>
          </a:prstGeom>
        </p:spPr>
      </p:pic>
      <p:sp>
        <p:nvSpPr>
          <p:cNvPr id="5" name="Rectángulo 4"/>
          <p:cNvSpPr/>
          <p:nvPr/>
        </p:nvSpPr>
        <p:spPr>
          <a:xfrm>
            <a:off x="-33282" y="1417975"/>
            <a:ext cx="9501826" cy="646331"/>
          </a:xfrm>
          <a:prstGeom prst="rect">
            <a:avLst/>
          </a:prstGeom>
        </p:spPr>
        <p:txBody>
          <a:bodyPr wrap="square">
            <a:spAutoFit/>
          </a:bodyPr>
          <a:lstStyle/>
          <a:p>
            <a:r>
              <a:rPr lang="es-ES" sz="1800" dirty="0" smtClean="0">
                <a:latin typeface="Calibri" panose="020F0502020204030204" pitchFamily="34" charset="0"/>
                <a:cs typeface="Calibri" panose="020F0502020204030204" pitchFamily="34" charset="0"/>
              </a:rPr>
              <a:t>Se limito el </a:t>
            </a:r>
            <a:r>
              <a:rPr lang="es-ES" sz="1800" dirty="0">
                <a:latin typeface="Calibri" panose="020F0502020204030204" pitchFamily="34" charset="0"/>
                <a:cs typeface="Calibri" panose="020F0502020204030204" pitchFamily="34" charset="0"/>
              </a:rPr>
              <a:t>análisis al riesgo de eventos </a:t>
            </a:r>
            <a:r>
              <a:rPr lang="es-ES" sz="1800" dirty="0" err="1">
                <a:latin typeface="Calibri" panose="020F0502020204030204" pitchFamily="34" charset="0"/>
                <a:cs typeface="Calibri" panose="020F0502020204030204" pitchFamily="34" charset="0"/>
              </a:rPr>
              <a:t>tromboembólicos</a:t>
            </a:r>
            <a:r>
              <a:rPr lang="es-ES" sz="1800" dirty="0">
                <a:latin typeface="Calibri" panose="020F0502020204030204" pitchFamily="34" charset="0"/>
                <a:cs typeface="Calibri" panose="020F0502020204030204" pitchFamily="34" charset="0"/>
              </a:rPr>
              <a:t> más allá del primer año, una vez que todos los pacientes se habían asentado en su estrategia de </a:t>
            </a:r>
            <a:r>
              <a:rPr lang="es-ES" sz="1800" dirty="0" err="1">
                <a:latin typeface="Calibri" panose="020F0502020204030204" pitchFamily="34" charset="0"/>
                <a:cs typeface="Calibri" panose="020F0502020204030204" pitchFamily="34" charset="0"/>
              </a:rPr>
              <a:t>tromboprofilaxis</a:t>
            </a:r>
            <a:r>
              <a:rPr lang="es-ES" sz="1800" dirty="0">
                <a:latin typeface="Calibri" panose="020F0502020204030204" pitchFamily="34" charset="0"/>
                <a:cs typeface="Calibri" panose="020F0502020204030204" pitchFamily="34" charset="0"/>
              </a:rPr>
              <a:t> a largo plazo.</a:t>
            </a:r>
            <a:endParaRPr lang="en-US" sz="1800" dirty="0">
              <a:latin typeface="Calibri" panose="020F0502020204030204" pitchFamily="34" charset="0"/>
              <a:cs typeface="Calibri" panose="020F0502020204030204" pitchFamily="34" charset="0"/>
            </a:endParaRPr>
          </a:p>
        </p:txBody>
      </p:sp>
      <p:graphicFrame>
        <p:nvGraphicFramePr>
          <p:cNvPr id="7" name="Diagrama 6"/>
          <p:cNvGraphicFramePr/>
          <p:nvPr>
            <p:extLst>
              <p:ext uri="{D42A27DB-BD31-4B8C-83A1-F6EECF244321}">
                <p14:modId xmlns:p14="http://schemas.microsoft.com/office/powerpoint/2010/main" val="4214006146"/>
              </p:ext>
            </p:extLst>
          </p:nvPr>
        </p:nvGraphicFramePr>
        <p:xfrm>
          <a:off x="899592" y="2618320"/>
          <a:ext cx="7416824" cy="2122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Google Shape;1243;p42"/>
          <p:cNvSpPr txBox="1">
            <a:spLocks/>
          </p:cNvSpPr>
          <p:nvPr/>
        </p:nvSpPr>
        <p:spPr>
          <a:xfrm>
            <a:off x="23591" y="2240770"/>
            <a:ext cx="2987904" cy="75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DM Serif Display"/>
              <a:buNone/>
              <a:defRPr sz="3500" b="0" i="0" u="none" strike="noStrike" cap="none">
                <a:solidFill>
                  <a:schemeClr val="lt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s-ES" sz="4400" b="1" dirty="0" smtClean="0">
                <a:solidFill>
                  <a:schemeClr val="accent1"/>
                </a:solidFill>
                <a:latin typeface="Calibri" panose="020F0502020204030204" pitchFamily="34" charset="0"/>
                <a:cs typeface="Calibri" panose="020F0502020204030204" pitchFamily="34" charset="0"/>
              </a:rPr>
              <a:t>Al 1er año</a:t>
            </a:r>
            <a:endParaRPr lang="en-US" sz="44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55337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World Thrombosis Disease Day by Slidesgo">
  <a:themeElements>
    <a:clrScheme name="Simple Light">
      <a:dk1>
        <a:srgbClr val="191919"/>
      </a:dk1>
      <a:lt1>
        <a:srgbClr val="FFFFFF"/>
      </a:lt1>
      <a:dk2>
        <a:srgbClr val="B60824"/>
      </a:dk2>
      <a:lt2>
        <a:srgbClr val="C00E58"/>
      </a:lt2>
      <a:accent1>
        <a:srgbClr val="582481"/>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TotalTime>
  <Words>1339</Words>
  <Application>Microsoft Office PowerPoint</Application>
  <PresentationFormat>Presentación en pantalla (16:9)</PresentationFormat>
  <Paragraphs>189</Paragraphs>
  <Slides>36</Slides>
  <Notes>27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36</vt:i4>
      </vt:variant>
    </vt:vector>
  </HeadingPairs>
  <TitlesOfParts>
    <vt:vector size="47" baseType="lpstr">
      <vt:lpstr>Roboto</vt:lpstr>
      <vt:lpstr>Candara</vt:lpstr>
      <vt:lpstr>Arial</vt:lpstr>
      <vt:lpstr>Century Gothic</vt:lpstr>
      <vt:lpstr>Times New Roman</vt:lpstr>
      <vt:lpstr>DM Serif Display</vt:lpstr>
      <vt:lpstr>Cambay</vt:lpstr>
      <vt:lpstr>Fjalla One</vt:lpstr>
      <vt:lpstr>Calibri</vt:lpstr>
      <vt:lpstr>Bebas Neue</vt:lpstr>
      <vt:lpstr>World Thrombosis Disease Day by Slidesgo</vt:lpstr>
      <vt:lpstr>Presentación de PowerPoint</vt:lpstr>
      <vt:lpstr>Interrogante</vt:lpstr>
      <vt:lpstr>Presentación de PowerPoint</vt:lpstr>
      <vt:lpstr>Introducción</vt:lpstr>
      <vt:lpstr>Registro Fontan</vt:lpstr>
      <vt:lpstr>Hipótesis</vt:lpstr>
      <vt:lpstr>Métodos</vt:lpstr>
      <vt:lpstr>Estado de tromboprofilaxis</vt:lpstr>
      <vt:lpstr>Estado de tromboprofilaxis</vt:lpstr>
      <vt:lpstr>Presentación de PowerPoint</vt:lpstr>
      <vt:lpstr>Puntos finales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 de Cotejo</vt:lpstr>
      <vt:lpstr>Presentación de PowerPoint</vt:lpstr>
      <vt:lpstr>Presentación de PowerPoint</vt:lpstr>
      <vt:lpstr>Interrogante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thrombosis disease day</dc:title>
  <dc:creator>LissJaspe</dc:creator>
  <cp:lastModifiedBy>Usuario</cp:lastModifiedBy>
  <cp:revision>164</cp:revision>
  <dcterms:modified xsi:type="dcterms:W3CDTF">2023-04-19T20:08:16Z</dcterms:modified>
</cp:coreProperties>
</file>